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E4D4-843D-41BB-B737-17C541D53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Vital Statistics of Professional Athletes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49B00-2CEB-4FB4-8CC6-711042011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Eric Kuo</a:t>
            </a:r>
          </a:p>
          <a:p>
            <a:r>
              <a:rPr lang="en-US" dirty="0"/>
              <a:t>General Assembly</a:t>
            </a:r>
          </a:p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24436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4C33-C1FD-42C1-8F71-0CFD8C41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Distributions of Ages at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25F1-71B9-4828-B8B4-E19DB5FA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an A/B test between two population samples:</a:t>
            </a:r>
          </a:p>
          <a:p>
            <a:pPr lvl="1"/>
            <a:r>
              <a:rPr lang="en-US" dirty="0"/>
              <a:t>First group: all athletes of a particular sport who died in a particular year</a:t>
            </a:r>
          </a:p>
          <a:p>
            <a:pPr lvl="1"/>
            <a:r>
              <a:rPr lang="en-US" dirty="0"/>
              <a:t>Second group: general population of American males who died in a particular year</a:t>
            </a:r>
          </a:p>
          <a:p>
            <a:r>
              <a:rPr lang="en-US" dirty="0"/>
              <a:t>For NBA, NHL, and NFL athletes, A/B test did not reveal any conclusive differences between the athletes’ ages with those of the general population</a:t>
            </a:r>
          </a:p>
          <a:p>
            <a:pPr lvl="1"/>
            <a:r>
              <a:rPr lang="en-US" dirty="0"/>
              <a:t>One exception: NHL player deaths in 2011</a:t>
            </a:r>
          </a:p>
          <a:p>
            <a:r>
              <a:rPr lang="en-US" dirty="0"/>
              <a:t>However, for Major League Baseball players, the A/B test revealed a difference between their age distribution and that of the general population</a:t>
            </a:r>
          </a:p>
        </p:txBody>
      </p:sp>
    </p:spTree>
    <p:extLst>
      <p:ext uri="{BB962C8B-B14F-4D97-AF65-F5344CB8AC3E}">
        <p14:creationId xmlns:p14="http://schemas.microsoft.com/office/powerpoint/2010/main" val="380856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354D-2898-42B4-8898-3AFE8A76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Age at Death of Pro Athletes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D4A6F-9DDF-45A2-ABF3-4EEE8E64D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241" y="1636859"/>
            <a:ext cx="8125326" cy="4307536"/>
          </a:xfrm>
        </p:spPr>
      </p:pic>
    </p:spTree>
    <p:extLst>
      <p:ext uri="{BB962C8B-B14F-4D97-AF65-F5344CB8AC3E}">
        <p14:creationId xmlns:p14="http://schemas.microsoft.com/office/powerpoint/2010/main" val="220417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8587-5A19-4BE8-9A95-7DACAAC3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at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4533-332C-492F-847F-372759A4B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all Major League Baseball players who were born between 1930 and 1945, 42% are deceased</a:t>
            </a:r>
          </a:p>
          <a:p>
            <a:r>
              <a:rPr lang="en-US" dirty="0"/>
              <a:t>Can we build a classification model to predict whether a player is still alive?</a:t>
            </a:r>
          </a:p>
          <a:p>
            <a:r>
              <a:rPr lang="en-US" dirty="0"/>
              <a:t>Based on length of career, numbers of games played, listed height and weight, no classification model achieved over 60% accuracy</a:t>
            </a:r>
          </a:p>
          <a:p>
            <a:r>
              <a:rPr lang="en-US" dirty="0"/>
              <a:t>As it turns out, no correlation between any of those characteristics with whether a player is still alive, or how long a player lived</a:t>
            </a:r>
          </a:p>
          <a:p>
            <a:pPr lvl="1"/>
            <a:r>
              <a:rPr lang="en-US" dirty="0"/>
              <a:t>At best, a slight (and obvious) correlation exists with the year of birth and how long a player lived</a:t>
            </a:r>
          </a:p>
        </p:txBody>
      </p:sp>
    </p:spTree>
    <p:extLst>
      <p:ext uri="{BB962C8B-B14F-4D97-AF65-F5344CB8AC3E}">
        <p14:creationId xmlns:p14="http://schemas.microsoft.com/office/powerpoint/2010/main" val="44510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E17C-E7F8-4D43-94F2-FD7F4E6E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028D-82CE-433C-8918-338EB657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of number of athlete deaths works reasonably well for NBA players, but consistently overestimates for the other sports (MLB, NFL, NHL).</a:t>
            </a:r>
          </a:p>
          <a:p>
            <a:r>
              <a:rPr lang="en-US" dirty="0"/>
              <a:t>Distribution of ages at death is not significantly different from the general American male population for NFL, NBA, or NHL players</a:t>
            </a:r>
          </a:p>
          <a:p>
            <a:r>
              <a:rPr lang="en-US" dirty="0"/>
              <a:t>However, Major League Baseball players seem to have higher life expectancies than players in other leagues</a:t>
            </a:r>
          </a:p>
          <a:p>
            <a:r>
              <a:rPr lang="en-US" dirty="0"/>
              <a:t>No correlations exist between life expectancy and length of playing career, or even physical dimensions of </a:t>
            </a:r>
            <a:r>
              <a:rPr lang="en-US"/>
              <a:t>professional athletes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6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B874-36F7-490B-88ED-81E91BA3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6558-572F-4C0E-983A-C3C2786F0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impact does a career in professional sports have on the life expectancy of an athlete?</a:t>
            </a:r>
          </a:p>
          <a:p>
            <a:r>
              <a:rPr lang="en-US" dirty="0"/>
              <a:t>Can we build a model to predict how many athletes will die in a given year?</a:t>
            </a:r>
          </a:p>
          <a:p>
            <a:r>
              <a:rPr lang="en-US" dirty="0"/>
              <a:t>How does the distribution of ages at death of athletes compare to that of the general population?</a:t>
            </a:r>
          </a:p>
          <a:p>
            <a:r>
              <a:rPr lang="en-US" dirty="0"/>
              <a:t>Of athletes who were born in a certain time period, can we predict whether they are still alive, or how long they lived based on the length of their playing careers or their physical dimensions?</a:t>
            </a:r>
          </a:p>
        </p:txBody>
      </p:sp>
    </p:spTree>
    <p:extLst>
      <p:ext uri="{BB962C8B-B14F-4D97-AF65-F5344CB8AC3E}">
        <p14:creationId xmlns:p14="http://schemas.microsoft.com/office/powerpoint/2010/main" val="417891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7E8D-D457-45EF-8569-B2D685B5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Player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62C2-2CF7-4781-9287-1E9A5198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data was collected from the following sites:</a:t>
            </a:r>
          </a:p>
          <a:p>
            <a:pPr lvl="1"/>
            <a:r>
              <a:rPr lang="en-US" dirty="0"/>
              <a:t>Baseball-reference.com</a:t>
            </a:r>
          </a:p>
          <a:p>
            <a:pPr lvl="1"/>
            <a:r>
              <a:rPr lang="en-US" dirty="0"/>
              <a:t>Pro-football-reference.com</a:t>
            </a:r>
          </a:p>
          <a:p>
            <a:pPr lvl="1"/>
            <a:r>
              <a:rPr lang="en-US" dirty="0"/>
              <a:t>Basketball-reference.com</a:t>
            </a:r>
          </a:p>
          <a:p>
            <a:pPr lvl="1"/>
            <a:r>
              <a:rPr lang="en-US" dirty="0"/>
              <a:t>Hockey-reference.com</a:t>
            </a:r>
          </a:p>
          <a:p>
            <a:r>
              <a:rPr lang="en-US" dirty="0"/>
              <a:t>From each site, data was collected (or inferred) about each player:</a:t>
            </a:r>
          </a:p>
          <a:p>
            <a:pPr lvl="1"/>
            <a:r>
              <a:rPr lang="en-US" dirty="0"/>
              <a:t>Date of birth and death</a:t>
            </a:r>
          </a:p>
          <a:p>
            <a:pPr lvl="1"/>
            <a:r>
              <a:rPr lang="en-US" dirty="0"/>
              <a:t>Age at death</a:t>
            </a:r>
          </a:p>
          <a:p>
            <a:pPr lvl="1"/>
            <a:r>
              <a:rPr lang="en-US" dirty="0"/>
              <a:t>Length of career: number of seasons and games played</a:t>
            </a:r>
          </a:p>
          <a:p>
            <a:pPr lvl="1"/>
            <a:r>
              <a:rPr lang="en-US" dirty="0"/>
              <a:t>Height and weight (for selected baseball and football players)</a:t>
            </a:r>
          </a:p>
        </p:txBody>
      </p:sp>
    </p:spTree>
    <p:extLst>
      <p:ext uri="{BB962C8B-B14F-4D97-AF65-F5344CB8AC3E}">
        <p14:creationId xmlns:p14="http://schemas.microsoft.com/office/powerpoint/2010/main" val="6800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370D-3770-4352-90D7-4B9117B4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Vital Statistics of General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B50C-EF08-4F56-9C53-EAF5896E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 expectancy tables from 2004 to 2015 were collected from the Social Security Administration</a:t>
            </a:r>
          </a:p>
          <a:p>
            <a:r>
              <a:rPr lang="en-US" dirty="0"/>
              <a:t>Number of annual live births in the United States were taken from the Center of Disease Control and Prevention</a:t>
            </a:r>
          </a:p>
        </p:txBody>
      </p:sp>
    </p:spTree>
    <p:extLst>
      <p:ext uri="{BB962C8B-B14F-4D97-AF65-F5344CB8AC3E}">
        <p14:creationId xmlns:p14="http://schemas.microsoft.com/office/powerpoint/2010/main" val="150058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B108-1EFF-4503-BD48-AF01051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Number of Births and Deaths of Professional Athletes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8665C-542B-422A-B47E-D1738645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79155"/>
            <a:ext cx="4743450" cy="340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F3AF72-E3C3-491D-A2F7-612A37F1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66" y="2079154"/>
            <a:ext cx="47434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026B-0792-44C8-91B0-D675F3CF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Number of Births and Deaths of Professional Athletes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9E4E8-121E-4008-9782-563BCD5B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5" y="2632017"/>
            <a:ext cx="4436229" cy="3195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1C9F0-1D58-4619-A007-71D45A58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85" y="2660015"/>
            <a:ext cx="4614869" cy="32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D829-5E92-4177-8887-3223DEDD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Number of Athlete 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3BBD-664B-44BC-923D-5AA937C1E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how many NBA players will die in 2015?</a:t>
            </a:r>
          </a:p>
          <a:p>
            <a:r>
              <a:rPr lang="en-US" dirty="0"/>
              <a:t>For each year in the 2015 SSA Life Table, estimate percentage of males who were born that year that will die in 2015</a:t>
            </a:r>
          </a:p>
          <a:p>
            <a:pPr lvl="1"/>
            <a:r>
              <a:rPr lang="en-US" dirty="0"/>
              <a:t>Example: roughly 3.5% of males born in 1930 will die in 2015</a:t>
            </a:r>
          </a:p>
          <a:p>
            <a:r>
              <a:rPr lang="en-US" dirty="0"/>
              <a:t>Multiply that estimated percentage to the number of athletes who were born in that year to get expected number of athletes who will die at that age</a:t>
            </a:r>
          </a:p>
          <a:p>
            <a:pPr lvl="1"/>
            <a:r>
              <a:rPr lang="en-US" dirty="0"/>
              <a:t>Of the 39 players born in 1930, about 0.035 * 39 = 1.365 will die in 2015</a:t>
            </a:r>
          </a:p>
          <a:p>
            <a:r>
              <a:rPr lang="en-US" dirty="0"/>
              <a:t>Sum up the expected number of deaths for each birth year to get total expected number of athlete deaths</a:t>
            </a:r>
          </a:p>
          <a:p>
            <a:pPr lvl="1"/>
            <a:r>
              <a:rPr lang="en-US" dirty="0"/>
              <a:t>For NBA players 2015, expected number is 43.9 deaths. In actuality, 47 players died.</a:t>
            </a:r>
          </a:p>
        </p:txBody>
      </p:sp>
    </p:spTree>
    <p:extLst>
      <p:ext uri="{BB962C8B-B14F-4D97-AF65-F5344CB8AC3E}">
        <p14:creationId xmlns:p14="http://schemas.microsoft.com/office/powerpoint/2010/main" val="331886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5520-EFFA-46D9-89DF-1434C63E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Predictions with Actual Number of Deaths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CF88C4-E361-4799-8DDB-84801404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4" y="2268080"/>
            <a:ext cx="4848225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4C962-22EE-4E04-9FB7-BBDE8ED4C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8079"/>
            <a:ext cx="48482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94E6-1AD5-45D1-98E1-F33FF06B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vs. Actual Number of Deaths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012554-69C6-4A1F-A2E0-74D2FC959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2086461"/>
            <a:ext cx="4801725" cy="3379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6AF709-837A-4021-8A8C-5A218AFEF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39" y="2101576"/>
            <a:ext cx="4696952" cy="33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158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1513</TotalTime>
  <Words>691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Vital Statistics of Professional Athletes</vt:lpstr>
      <vt:lpstr>Problem Statement</vt:lpstr>
      <vt:lpstr>Collecting Player Data</vt:lpstr>
      <vt:lpstr>Vital Statistics of General Population</vt:lpstr>
      <vt:lpstr>Annual Number of Births and Deaths of Professional Athletes</vt:lpstr>
      <vt:lpstr>Annual Number of Births and Deaths of Professional Athletes</vt:lpstr>
      <vt:lpstr>Modeling Number of Athlete Deaths</vt:lpstr>
      <vt:lpstr>Comparison of Predictions with Actual Number of Deaths</vt:lpstr>
      <vt:lpstr>Predicted vs. Actual Number of Deaths</vt:lpstr>
      <vt:lpstr>Comparison of Distributions of Ages at Death</vt:lpstr>
      <vt:lpstr>Average Age at Death of Pro Athletes</vt:lpstr>
      <vt:lpstr>Attempt at Classification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Vital Statistics of Professional Athletes</dc:title>
  <dc:creator>Eric Kuo</dc:creator>
  <cp:lastModifiedBy>Eric Kuo</cp:lastModifiedBy>
  <cp:revision>24</cp:revision>
  <dcterms:created xsi:type="dcterms:W3CDTF">2018-10-20T23:10:07Z</dcterms:created>
  <dcterms:modified xsi:type="dcterms:W3CDTF">2018-10-22T00:23:54Z</dcterms:modified>
</cp:coreProperties>
</file>