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71" r:id="rId3"/>
    <p:sldId id="294" r:id="rId4"/>
    <p:sldId id="336" r:id="rId5"/>
    <p:sldId id="373" r:id="rId6"/>
    <p:sldId id="372" r:id="rId7"/>
    <p:sldId id="296" r:id="rId8"/>
    <p:sldId id="374" r:id="rId9"/>
    <p:sldId id="295" r:id="rId10"/>
    <p:sldId id="338" r:id="rId11"/>
    <p:sldId id="339" r:id="rId12"/>
    <p:sldId id="353" r:id="rId13"/>
    <p:sldId id="340" r:id="rId14"/>
    <p:sldId id="337" r:id="rId15"/>
    <p:sldId id="367" r:id="rId16"/>
    <p:sldId id="260" r:id="rId17"/>
    <p:sldId id="341" r:id="rId18"/>
    <p:sldId id="334" r:id="rId19"/>
    <p:sldId id="344" r:id="rId20"/>
    <p:sldId id="349" r:id="rId21"/>
    <p:sldId id="369" r:id="rId22"/>
    <p:sldId id="343" r:id="rId23"/>
    <p:sldId id="345" r:id="rId24"/>
    <p:sldId id="346" r:id="rId25"/>
    <p:sldId id="348" r:id="rId26"/>
    <p:sldId id="351" r:id="rId27"/>
    <p:sldId id="36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9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han, Varol" userId="54461c53-d57a-4be8-b103-6f84835b78ff" providerId="ADAL" clId="{D7E93092-6C86-4116-A16D-64D4E077C71E}"/>
    <pc:docChg chg="undo custSel addSld delSld modSld sldOrd">
      <pc:chgData name="Kayhan, Varol" userId="54461c53-d57a-4be8-b103-6f84835b78ff" providerId="ADAL" clId="{D7E93092-6C86-4116-A16D-64D4E077C71E}" dt="2020-07-08T21:20:23.538" v="637" actId="113"/>
      <pc:docMkLst>
        <pc:docMk/>
      </pc:docMkLst>
      <pc:sldChg chg="modSp mod">
        <pc:chgData name="Kayhan, Varol" userId="54461c53-d57a-4be8-b103-6f84835b78ff" providerId="ADAL" clId="{D7E93092-6C86-4116-A16D-64D4E077C71E}" dt="2020-07-08T20:22:58.270" v="0" actId="6549"/>
        <pc:sldMkLst>
          <pc:docMk/>
          <pc:sldMk cId="4221652504" sldId="285"/>
        </pc:sldMkLst>
        <pc:spChg chg="mod">
          <ac:chgData name="Kayhan, Varol" userId="54461c53-d57a-4be8-b103-6f84835b78ff" providerId="ADAL" clId="{D7E93092-6C86-4116-A16D-64D4E077C71E}" dt="2020-07-08T20:22:58.270" v="0" actId="6549"/>
          <ac:spMkLst>
            <pc:docMk/>
            <pc:sldMk cId="4221652504" sldId="285"/>
            <ac:spMk id="3" creationId="{00000000-0000-0000-0000-000000000000}"/>
          </ac:spMkLst>
        </pc:spChg>
      </pc:sldChg>
      <pc:sldChg chg="modSp mod">
        <pc:chgData name="Kayhan, Varol" userId="54461c53-d57a-4be8-b103-6f84835b78ff" providerId="ADAL" clId="{D7E93092-6C86-4116-A16D-64D4E077C71E}" dt="2020-07-08T21:05:14.267" v="486" actId="6549"/>
        <pc:sldMkLst>
          <pc:docMk/>
          <pc:sldMk cId="1049603509" sldId="334"/>
        </pc:sldMkLst>
        <pc:spChg chg="mod">
          <ac:chgData name="Kayhan, Varol" userId="54461c53-d57a-4be8-b103-6f84835b78ff" providerId="ADAL" clId="{D7E93092-6C86-4116-A16D-64D4E077C71E}" dt="2020-07-08T21:05:14.267" v="486" actId="6549"/>
          <ac:spMkLst>
            <pc:docMk/>
            <pc:sldMk cId="1049603509" sldId="334"/>
            <ac:spMk id="3" creationId="{00000000-0000-0000-0000-000000000000}"/>
          </ac:spMkLst>
        </pc:spChg>
      </pc:sldChg>
      <pc:sldChg chg="addSp delSp modSp mod">
        <pc:chgData name="Kayhan, Varol" userId="54461c53-d57a-4be8-b103-6f84835b78ff" providerId="ADAL" clId="{D7E93092-6C86-4116-A16D-64D4E077C71E}" dt="2020-07-08T20:51:06.425" v="330" actId="14734"/>
        <pc:sldMkLst>
          <pc:docMk/>
          <pc:sldMk cId="4291598003" sldId="337"/>
        </pc:sldMkLst>
        <pc:spChg chg="add del mod">
          <ac:chgData name="Kayhan, Varol" userId="54461c53-d57a-4be8-b103-6f84835b78ff" providerId="ADAL" clId="{D7E93092-6C86-4116-A16D-64D4E077C71E}" dt="2020-07-08T20:49:28.157" v="315" actId="20577"/>
          <ac:spMkLst>
            <pc:docMk/>
            <pc:sldMk cId="4291598003" sldId="337"/>
            <ac:spMk id="9" creationId="{93ABEF53-4C94-43AD-8C67-38BFD3650981}"/>
          </ac:spMkLst>
        </pc:spChg>
        <pc:graphicFrameChg chg="modGraphic">
          <ac:chgData name="Kayhan, Varol" userId="54461c53-d57a-4be8-b103-6f84835b78ff" providerId="ADAL" clId="{D7E93092-6C86-4116-A16D-64D4E077C71E}" dt="2020-07-08T20:51:06.425" v="330" actId="14734"/>
          <ac:graphicFrameMkLst>
            <pc:docMk/>
            <pc:sldMk cId="4291598003" sldId="337"/>
            <ac:graphicFrameMk id="5" creationId="{00000000-0000-0000-0000-000000000000}"/>
          </ac:graphicFrameMkLst>
        </pc:graphicFrameChg>
      </pc:sldChg>
      <pc:sldChg chg="addSp delSp modSp mod">
        <pc:chgData name="Kayhan, Varol" userId="54461c53-d57a-4be8-b103-6f84835b78ff" providerId="ADAL" clId="{D7E93092-6C86-4116-A16D-64D4E077C71E}" dt="2020-07-08T20:53:17.699" v="415" actId="1076"/>
        <pc:sldMkLst>
          <pc:docMk/>
          <pc:sldMk cId="2743083605" sldId="339"/>
        </pc:sldMkLst>
        <pc:spChg chg="mod">
          <ac:chgData name="Kayhan, Varol" userId="54461c53-d57a-4be8-b103-6f84835b78ff" providerId="ADAL" clId="{D7E93092-6C86-4116-A16D-64D4E077C71E}" dt="2020-07-08T20:41:12.903" v="100" actId="20577"/>
          <ac:spMkLst>
            <pc:docMk/>
            <pc:sldMk cId="2743083605" sldId="339"/>
            <ac:spMk id="3" creationId="{00000000-0000-0000-0000-000000000000}"/>
          </ac:spMkLst>
        </pc:spChg>
        <pc:spChg chg="del">
          <ac:chgData name="Kayhan, Varol" userId="54461c53-d57a-4be8-b103-6f84835b78ff" providerId="ADAL" clId="{D7E93092-6C86-4116-A16D-64D4E077C71E}" dt="2020-07-08T20:41:20.816" v="101" actId="478"/>
          <ac:spMkLst>
            <pc:docMk/>
            <pc:sldMk cId="2743083605" sldId="339"/>
            <ac:spMk id="4" creationId="{3DD701D8-DF9A-4E2D-9CC9-F4037FBB83E5}"/>
          </ac:spMkLst>
        </pc:spChg>
        <pc:spChg chg="add mod">
          <ac:chgData name="Kayhan, Varol" userId="54461c53-d57a-4be8-b103-6f84835b78ff" providerId="ADAL" clId="{D7E93092-6C86-4116-A16D-64D4E077C71E}" dt="2020-07-08T20:47:44.537" v="301" actId="1076"/>
          <ac:spMkLst>
            <pc:docMk/>
            <pc:sldMk cId="2743083605" sldId="339"/>
            <ac:spMk id="7" creationId="{7C161EC2-7009-4BF6-ACC3-0D34BA46A970}"/>
          </ac:spMkLst>
        </pc:spChg>
        <pc:spChg chg="add mod">
          <ac:chgData name="Kayhan, Varol" userId="54461c53-d57a-4be8-b103-6f84835b78ff" providerId="ADAL" clId="{D7E93092-6C86-4116-A16D-64D4E077C71E}" dt="2020-07-08T20:44:04.528" v="174" actId="1076"/>
          <ac:spMkLst>
            <pc:docMk/>
            <pc:sldMk cId="2743083605" sldId="339"/>
            <ac:spMk id="12" creationId="{DC2299E8-5016-47C8-8078-F20EFF95977D}"/>
          </ac:spMkLst>
        </pc:spChg>
        <pc:spChg chg="add mod">
          <ac:chgData name="Kayhan, Varol" userId="54461c53-d57a-4be8-b103-6f84835b78ff" providerId="ADAL" clId="{D7E93092-6C86-4116-A16D-64D4E077C71E}" dt="2020-07-08T20:53:17.699" v="415" actId="1076"/>
          <ac:spMkLst>
            <pc:docMk/>
            <pc:sldMk cId="2743083605" sldId="339"/>
            <ac:spMk id="17" creationId="{7EA85324-838D-43A4-90D5-DAC03A857C02}"/>
          </ac:spMkLst>
        </pc:spChg>
        <pc:graphicFrameChg chg="add mod modGraphic">
          <ac:chgData name="Kayhan, Varol" userId="54461c53-d57a-4be8-b103-6f84835b78ff" providerId="ADAL" clId="{D7E93092-6C86-4116-A16D-64D4E077C71E}" dt="2020-07-08T20:45:55.607" v="212" actId="20577"/>
          <ac:graphicFrameMkLst>
            <pc:docMk/>
            <pc:sldMk cId="2743083605" sldId="339"/>
            <ac:graphicFrameMk id="6" creationId="{56F6E339-7EB0-4830-B58B-FD555C461A98}"/>
          </ac:graphicFrameMkLst>
        </pc:graphicFrameChg>
        <pc:picChg chg="del">
          <ac:chgData name="Kayhan, Varol" userId="54461c53-d57a-4be8-b103-6f84835b78ff" providerId="ADAL" clId="{D7E93092-6C86-4116-A16D-64D4E077C71E}" dt="2020-07-08T20:41:20.816" v="101" actId="478"/>
          <ac:picMkLst>
            <pc:docMk/>
            <pc:sldMk cId="2743083605" sldId="339"/>
            <ac:picMk id="1026" creationId="{32DCC3B4-773F-4E40-944E-5D8E3367F841}"/>
          </ac:picMkLst>
        </pc:picChg>
        <pc:cxnChg chg="add mod">
          <ac:chgData name="Kayhan, Varol" userId="54461c53-d57a-4be8-b103-6f84835b78ff" providerId="ADAL" clId="{D7E93092-6C86-4116-A16D-64D4E077C71E}" dt="2020-07-08T20:47:44.537" v="301" actId="1076"/>
          <ac:cxnSpMkLst>
            <pc:docMk/>
            <pc:sldMk cId="2743083605" sldId="339"/>
            <ac:cxnSpMk id="8" creationId="{381441CB-CFE0-44FA-B56F-8FDED183AC36}"/>
          </ac:cxnSpMkLst>
        </pc:cxnChg>
        <pc:cxnChg chg="add mod">
          <ac:chgData name="Kayhan, Varol" userId="54461c53-d57a-4be8-b103-6f84835b78ff" providerId="ADAL" clId="{D7E93092-6C86-4116-A16D-64D4E077C71E}" dt="2020-07-08T20:44:09.939" v="176" actId="14100"/>
          <ac:cxnSpMkLst>
            <pc:docMk/>
            <pc:sldMk cId="2743083605" sldId="339"/>
            <ac:cxnSpMk id="11" creationId="{3FE70BCB-987D-460F-B8D4-FE6935D1EC11}"/>
          </ac:cxnSpMkLst>
        </pc:cxnChg>
        <pc:cxnChg chg="add mod">
          <ac:chgData name="Kayhan, Varol" userId="54461c53-d57a-4be8-b103-6f84835b78ff" providerId="ADAL" clId="{D7E93092-6C86-4116-A16D-64D4E077C71E}" dt="2020-07-08T20:53:17.699" v="415" actId="1076"/>
          <ac:cxnSpMkLst>
            <pc:docMk/>
            <pc:sldMk cId="2743083605" sldId="339"/>
            <ac:cxnSpMk id="18" creationId="{5529DF73-BB71-42BF-A1AD-51D63DC21479}"/>
          </ac:cxnSpMkLst>
        </pc:cxnChg>
      </pc:sldChg>
      <pc:sldChg chg="modSp mod ord">
        <pc:chgData name="Kayhan, Varol" userId="54461c53-d57a-4be8-b103-6f84835b78ff" providerId="ADAL" clId="{D7E93092-6C86-4116-A16D-64D4E077C71E}" dt="2020-07-08T21:06:10.280" v="497" actId="14100"/>
        <pc:sldMkLst>
          <pc:docMk/>
          <pc:sldMk cId="3424061998" sldId="343"/>
        </pc:sldMkLst>
        <pc:spChg chg="mod">
          <ac:chgData name="Kayhan, Varol" userId="54461c53-d57a-4be8-b103-6f84835b78ff" providerId="ADAL" clId="{D7E93092-6C86-4116-A16D-64D4E077C71E}" dt="2020-07-08T21:06:10.280" v="497" actId="14100"/>
          <ac:spMkLst>
            <pc:docMk/>
            <pc:sldMk cId="3424061998" sldId="343"/>
            <ac:spMk id="8" creationId="{51007B70-BBAB-41F6-8E32-DB69CA41B834}"/>
          </ac:spMkLst>
        </pc:spChg>
      </pc:sldChg>
      <pc:sldChg chg="modSp mod">
        <pc:chgData name="Kayhan, Varol" userId="54461c53-d57a-4be8-b103-6f84835b78ff" providerId="ADAL" clId="{D7E93092-6C86-4116-A16D-64D4E077C71E}" dt="2020-07-08T20:57:45.159" v="431" actId="6549"/>
        <pc:sldMkLst>
          <pc:docMk/>
          <pc:sldMk cId="1935421083" sldId="347"/>
        </pc:sldMkLst>
        <pc:spChg chg="mod">
          <ac:chgData name="Kayhan, Varol" userId="54461c53-d57a-4be8-b103-6f84835b78ff" providerId="ADAL" clId="{D7E93092-6C86-4116-A16D-64D4E077C71E}" dt="2020-07-08T20:57:45.159" v="431" actId="6549"/>
          <ac:spMkLst>
            <pc:docMk/>
            <pc:sldMk cId="1935421083" sldId="347"/>
            <ac:spMk id="3" creationId="{C682DC19-5665-44EA-B78F-31F7A87E17BE}"/>
          </ac:spMkLst>
        </pc:spChg>
      </pc:sldChg>
      <pc:sldChg chg="ord">
        <pc:chgData name="Kayhan, Varol" userId="54461c53-d57a-4be8-b103-6f84835b78ff" providerId="ADAL" clId="{D7E93092-6C86-4116-A16D-64D4E077C71E}" dt="2020-07-08T21:05:21.413" v="492"/>
        <pc:sldMkLst>
          <pc:docMk/>
          <pc:sldMk cId="604556356" sldId="349"/>
        </pc:sldMkLst>
      </pc:sldChg>
      <pc:sldChg chg="addSp modSp mod">
        <pc:chgData name="Kayhan, Varol" userId="54461c53-d57a-4be8-b103-6f84835b78ff" providerId="ADAL" clId="{D7E93092-6C86-4116-A16D-64D4E077C71E}" dt="2020-07-08T21:12:10.168" v="541" actId="1582"/>
        <pc:sldMkLst>
          <pc:docMk/>
          <pc:sldMk cId="3294571787" sldId="355"/>
        </pc:sldMkLst>
        <pc:spChg chg="mod">
          <ac:chgData name="Kayhan, Varol" userId="54461c53-d57a-4be8-b103-6f84835b78ff" providerId="ADAL" clId="{D7E93092-6C86-4116-A16D-64D4E077C71E}" dt="2020-07-08T21:11:14.734" v="499" actId="6549"/>
          <ac:spMkLst>
            <pc:docMk/>
            <pc:sldMk cId="3294571787" sldId="355"/>
            <ac:spMk id="5" creationId="{65BB8825-D6C9-4595-8F3F-B9917F5A06D2}"/>
          </ac:spMkLst>
        </pc:spChg>
        <pc:spChg chg="add mod">
          <ac:chgData name="Kayhan, Varol" userId="54461c53-d57a-4be8-b103-6f84835b78ff" providerId="ADAL" clId="{D7E93092-6C86-4116-A16D-64D4E077C71E}" dt="2020-07-08T21:11:56.568" v="538" actId="1076"/>
          <ac:spMkLst>
            <pc:docMk/>
            <pc:sldMk cId="3294571787" sldId="355"/>
            <ac:spMk id="6" creationId="{0B5EFCEB-D9B5-42BC-84EB-C825BDCDA5A2}"/>
          </ac:spMkLst>
        </pc:spChg>
        <pc:graphicFrameChg chg="mod">
          <ac:chgData name="Kayhan, Varol" userId="54461c53-d57a-4be8-b103-6f84835b78ff" providerId="ADAL" clId="{D7E93092-6C86-4116-A16D-64D4E077C71E}" dt="2020-07-08T21:11:10.061" v="498" actId="207"/>
          <ac:graphicFrameMkLst>
            <pc:docMk/>
            <pc:sldMk cId="3294571787" sldId="355"/>
            <ac:graphicFrameMk id="4" creationId="{00000000-0000-0000-0000-000000000000}"/>
          </ac:graphicFrameMkLst>
        </pc:graphicFrameChg>
        <pc:cxnChg chg="add mod">
          <ac:chgData name="Kayhan, Varol" userId="54461c53-d57a-4be8-b103-6f84835b78ff" providerId="ADAL" clId="{D7E93092-6C86-4116-A16D-64D4E077C71E}" dt="2020-07-08T21:12:10.168" v="541" actId="1582"/>
          <ac:cxnSpMkLst>
            <pc:docMk/>
            <pc:sldMk cId="3294571787" sldId="355"/>
            <ac:cxnSpMk id="8" creationId="{8D444E25-6205-4E71-903A-1ED57BAB1BE4}"/>
          </ac:cxnSpMkLst>
        </pc:cxnChg>
      </pc:sldChg>
      <pc:sldChg chg="addSp delSp modSp mod">
        <pc:chgData name="Kayhan, Varol" userId="54461c53-d57a-4be8-b103-6f84835b78ff" providerId="ADAL" clId="{D7E93092-6C86-4116-A16D-64D4E077C71E}" dt="2020-07-08T20:28:25.991" v="70" actId="207"/>
        <pc:sldMkLst>
          <pc:docMk/>
          <pc:sldMk cId="200727607" sldId="356"/>
        </pc:sldMkLst>
        <pc:spChg chg="add mod">
          <ac:chgData name="Kayhan, Varol" userId="54461c53-d57a-4be8-b103-6f84835b78ff" providerId="ADAL" clId="{D7E93092-6C86-4116-A16D-64D4E077C71E}" dt="2020-07-08T20:28:06.508" v="67" actId="1076"/>
          <ac:spMkLst>
            <pc:docMk/>
            <pc:sldMk cId="200727607" sldId="356"/>
            <ac:spMk id="4" creationId="{083A6EDF-7322-46E9-BF58-1CD83440AF7E}"/>
          </ac:spMkLst>
        </pc:spChg>
        <pc:spChg chg="add mod">
          <ac:chgData name="Kayhan, Varol" userId="54461c53-d57a-4be8-b103-6f84835b78ff" providerId="ADAL" clId="{D7E93092-6C86-4116-A16D-64D4E077C71E}" dt="2020-07-08T20:28:11.960" v="68" actId="14100"/>
          <ac:spMkLst>
            <pc:docMk/>
            <pc:sldMk cId="200727607" sldId="356"/>
            <ac:spMk id="5" creationId="{7C704B23-C234-4DA6-9732-D16AE122AA9F}"/>
          </ac:spMkLst>
        </pc:spChg>
        <pc:spChg chg="add mod">
          <ac:chgData name="Kayhan, Varol" userId="54461c53-d57a-4be8-b103-6f84835b78ff" providerId="ADAL" clId="{D7E93092-6C86-4116-A16D-64D4E077C71E}" dt="2020-07-08T20:28:03.478" v="66" actId="1076"/>
          <ac:spMkLst>
            <pc:docMk/>
            <pc:sldMk cId="200727607" sldId="356"/>
            <ac:spMk id="10" creationId="{EAE17AEB-617D-418F-9875-FD3B3FD00713}"/>
          </ac:spMkLst>
        </pc:spChg>
        <pc:spChg chg="add del mod">
          <ac:chgData name="Kayhan, Varol" userId="54461c53-d57a-4be8-b103-6f84835b78ff" providerId="ADAL" clId="{D7E93092-6C86-4116-A16D-64D4E077C71E}" dt="2020-07-08T20:27:33.143" v="62" actId="478"/>
          <ac:spMkLst>
            <pc:docMk/>
            <pc:sldMk cId="200727607" sldId="356"/>
            <ac:spMk id="11" creationId="{14FFD197-BF46-4A6F-98FD-8E77A4A513C7}"/>
          </ac:spMkLst>
        </pc:spChg>
        <pc:spChg chg="add mod">
          <ac:chgData name="Kayhan, Varol" userId="54461c53-d57a-4be8-b103-6f84835b78ff" providerId="ADAL" clId="{D7E93092-6C86-4116-A16D-64D4E077C71E}" dt="2020-07-08T20:27:55.135" v="65" actId="14100"/>
          <ac:spMkLst>
            <pc:docMk/>
            <pc:sldMk cId="200727607" sldId="356"/>
            <ac:spMk id="12" creationId="{57B1AF38-6E4E-4CC5-806B-D77A2832094F}"/>
          </ac:spMkLst>
        </pc:spChg>
        <pc:graphicFrameChg chg="modGraphic">
          <ac:chgData name="Kayhan, Varol" userId="54461c53-d57a-4be8-b103-6f84835b78ff" providerId="ADAL" clId="{D7E93092-6C86-4116-A16D-64D4E077C71E}" dt="2020-07-08T20:24:51.437" v="1" actId="113"/>
          <ac:graphicFrameMkLst>
            <pc:docMk/>
            <pc:sldMk cId="200727607" sldId="356"/>
            <ac:graphicFrameMk id="6" creationId="{F7377F63-5575-47B2-8844-F83E7CD03DC6}"/>
          </ac:graphicFrameMkLst>
        </pc:graphicFrameChg>
        <pc:graphicFrameChg chg="modGraphic">
          <ac:chgData name="Kayhan, Varol" userId="54461c53-d57a-4be8-b103-6f84835b78ff" providerId="ADAL" clId="{D7E93092-6C86-4116-A16D-64D4E077C71E}" dt="2020-07-08T20:28:25.991" v="70" actId="207"/>
          <ac:graphicFrameMkLst>
            <pc:docMk/>
            <pc:sldMk cId="200727607" sldId="356"/>
            <ac:graphicFrameMk id="8" creationId="{0734AAC1-4195-40A0-B840-2B643CD35B5E}"/>
          </ac:graphicFrameMkLst>
        </pc:graphicFrameChg>
      </pc:sldChg>
      <pc:sldChg chg="modSp del mod">
        <pc:chgData name="Kayhan, Varol" userId="54461c53-d57a-4be8-b103-6f84835b78ff" providerId="ADAL" clId="{D7E93092-6C86-4116-A16D-64D4E077C71E}" dt="2020-07-08T21:20:08.905" v="624" actId="2696"/>
        <pc:sldMkLst>
          <pc:docMk/>
          <pc:sldMk cId="654361515" sldId="365"/>
        </pc:sldMkLst>
        <pc:spChg chg="mod">
          <ac:chgData name="Kayhan, Varol" userId="54461c53-d57a-4be8-b103-6f84835b78ff" providerId="ADAL" clId="{D7E93092-6C86-4116-A16D-64D4E077C71E}" dt="2020-07-08T21:12:34.399" v="567" actId="113"/>
          <ac:spMkLst>
            <pc:docMk/>
            <pc:sldMk cId="654361515" sldId="365"/>
            <ac:spMk id="2" creationId="{3603DF82-F555-4DC1-8FD2-F0B3C56AE5D0}"/>
          </ac:spMkLst>
        </pc:spChg>
        <pc:spChg chg="mod">
          <ac:chgData name="Kayhan, Varol" userId="54461c53-d57a-4be8-b103-6f84835b78ff" providerId="ADAL" clId="{D7E93092-6C86-4116-A16D-64D4E077C71E}" dt="2020-07-08T21:13:45.750" v="569" actId="208"/>
          <ac:spMkLst>
            <pc:docMk/>
            <pc:sldMk cId="654361515" sldId="365"/>
            <ac:spMk id="15" creationId="{B6283F93-F86A-4C76-9507-48A1324F5DB3}"/>
          </ac:spMkLst>
        </pc:spChg>
        <pc:spChg chg="mod">
          <ac:chgData name="Kayhan, Varol" userId="54461c53-d57a-4be8-b103-6f84835b78ff" providerId="ADAL" clId="{D7E93092-6C86-4116-A16D-64D4E077C71E}" dt="2020-07-08T21:13:49.756" v="570" actId="208"/>
          <ac:spMkLst>
            <pc:docMk/>
            <pc:sldMk cId="654361515" sldId="365"/>
            <ac:spMk id="16" creationId="{E1E9E9DA-D3F1-4B9C-A340-6F12AC592C0E}"/>
          </ac:spMkLst>
        </pc:spChg>
        <pc:spChg chg="mod">
          <ac:chgData name="Kayhan, Varol" userId="54461c53-d57a-4be8-b103-6f84835b78ff" providerId="ADAL" clId="{D7E93092-6C86-4116-A16D-64D4E077C71E}" dt="2020-07-08T21:13:42.497" v="568" actId="208"/>
          <ac:spMkLst>
            <pc:docMk/>
            <pc:sldMk cId="654361515" sldId="365"/>
            <ac:spMk id="59" creationId="{07A5A911-6F3C-43AC-BFA1-62FB90C06393}"/>
          </ac:spMkLst>
        </pc:spChg>
      </pc:sldChg>
      <pc:sldChg chg="modSp mod">
        <pc:chgData name="Kayhan, Varol" userId="54461c53-d57a-4be8-b103-6f84835b78ff" providerId="ADAL" clId="{D7E93092-6C86-4116-A16D-64D4E077C71E}" dt="2020-07-08T21:20:23.538" v="637" actId="113"/>
        <pc:sldMkLst>
          <pc:docMk/>
          <pc:sldMk cId="3276234217" sldId="366"/>
        </pc:sldMkLst>
        <pc:spChg chg="mod">
          <ac:chgData name="Kayhan, Varol" userId="54461c53-d57a-4be8-b103-6f84835b78ff" providerId="ADAL" clId="{D7E93092-6C86-4116-A16D-64D4E077C71E}" dt="2020-07-08T21:20:23.538" v="637" actId="113"/>
          <ac:spMkLst>
            <pc:docMk/>
            <pc:sldMk cId="3276234217" sldId="366"/>
            <ac:spMk id="2" creationId="{8E2B39B7-76C9-48EF-AB58-439C6E3AA561}"/>
          </ac:spMkLst>
        </pc:spChg>
        <pc:spChg chg="mod">
          <ac:chgData name="Kayhan, Varol" userId="54461c53-d57a-4be8-b103-6f84835b78ff" providerId="ADAL" clId="{D7E93092-6C86-4116-A16D-64D4E077C71E}" dt="2020-07-08T21:19:27.037" v="623" actId="1582"/>
          <ac:spMkLst>
            <pc:docMk/>
            <pc:sldMk cId="3276234217" sldId="366"/>
            <ac:spMk id="15" creationId="{AF450C2B-1755-451A-B113-001FE02F3610}"/>
          </ac:spMkLst>
        </pc:spChg>
        <pc:spChg chg="mod">
          <ac:chgData name="Kayhan, Varol" userId="54461c53-d57a-4be8-b103-6f84835b78ff" providerId="ADAL" clId="{D7E93092-6C86-4116-A16D-64D4E077C71E}" dt="2020-07-08T21:19:27.037" v="623" actId="1582"/>
          <ac:spMkLst>
            <pc:docMk/>
            <pc:sldMk cId="3276234217" sldId="366"/>
            <ac:spMk id="19" creationId="{0817F15C-5AFB-44A7-8D1E-1F0C05DB2E2E}"/>
          </ac:spMkLst>
        </pc:spChg>
        <pc:spChg chg="mod">
          <ac:chgData name="Kayhan, Varol" userId="54461c53-d57a-4be8-b103-6f84835b78ff" providerId="ADAL" clId="{D7E93092-6C86-4116-A16D-64D4E077C71E}" dt="2020-07-08T21:19:27.037" v="623" actId="1582"/>
          <ac:spMkLst>
            <pc:docMk/>
            <pc:sldMk cId="3276234217" sldId="366"/>
            <ac:spMk id="26" creationId="{C39BE4D2-E8A5-43C2-8D1E-1F7B38F2275E}"/>
          </ac:spMkLst>
        </pc:spChg>
        <pc:spChg chg="mod">
          <ac:chgData name="Kayhan, Varol" userId="54461c53-d57a-4be8-b103-6f84835b78ff" providerId="ADAL" clId="{D7E93092-6C86-4116-A16D-64D4E077C71E}" dt="2020-07-08T21:19:27.037" v="623" actId="1582"/>
          <ac:spMkLst>
            <pc:docMk/>
            <pc:sldMk cId="3276234217" sldId="366"/>
            <ac:spMk id="27" creationId="{FCB650BC-785D-483D-BB09-D8D640713FFF}"/>
          </ac:spMkLst>
        </pc:spChg>
      </pc:sldChg>
      <pc:sldChg chg="addSp delSp modSp add mod">
        <pc:chgData name="Kayhan, Varol" userId="54461c53-d57a-4be8-b103-6f84835b78ff" providerId="ADAL" clId="{D7E93092-6C86-4116-A16D-64D4E077C71E}" dt="2020-07-08T20:54:32.128" v="423" actId="208"/>
        <pc:sldMkLst>
          <pc:docMk/>
          <pc:sldMk cId="274721056" sldId="367"/>
        </pc:sldMkLst>
        <pc:spChg chg="del">
          <ac:chgData name="Kayhan, Varol" userId="54461c53-d57a-4be8-b103-6f84835b78ff" providerId="ADAL" clId="{D7E93092-6C86-4116-A16D-64D4E077C71E}" dt="2020-07-08T20:49:37.490" v="317" actId="478"/>
          <ac:spMkLst>
            <pc:docMk/>
            <pc:sldMk cId="274721056" sldId="367"/>
            <ac:spMk id="6" creationId="{0B0ED989-C085-4713-9C0B-4CBF82B81949}"/>
          </ac:spMkLst>
        </pc:spChg>
        <pc:spChg chg="add mod">
          <ac:chgData name="Kayhan, Varol" userId="54461c53-d57a-4be8-b103-6f84835b78ff" providerId="ADAL" clId="{D7E93092-6C86-4116-A16D-64D4E077C71E}" dt="2020-07-08T20:51:55.905" v="381" actId="1076"/>
          <ac:spMkLst>
            <pc:docMk/>
            <pc:sldMk cId="274721056" sldId="367"/>
            <ac:spMk id="7" creationId="{5AB69C5B-013F-45D0-B0D8-01EA59F3D17F}"/>
          </ac:spMkLst>
        </pc:spChg>
        <pc:spChg chg="add mod">
          <ac:chgData name="Kayhan, Varol" userId="54461c53-d57a-4be8-b103-6f84835b78ff" providerId="ADAL" clId="{D7E93092-6C86-4116-A16D-64D4E077C71E}" dt="2020-07-08T20:52:41.036" v="413" actId="14100"/>
          <ac:spMkLst>
            <pc:docMk/>
            <pc:sldMk cId="274721056" sldId="367"/>
            <ac:spMk id="8" creationId="{42FFDACA-0808-4632-8386-5FD1238D9A59}"/>
          </ac:spMkLst>
        </pc:spChg>
        <pc:spChg chg="mod">
          <ac:chgData name="Kayhan, Varol" userId="54461c53-d57a-4be8-b103-6f84835b78ff" providerId="ADAL" clId="{D7E93092-6C86-4116-A16D-64D4E077C71E}" dt="2020-07-08T20:52:06.520" v="383" actId="1076"/>
          <ac:spMkLst>
            <pc:docMk/>
            <pc:sldMk cId="274721056" sldId="367"/>
            <ac:spMk id="9" creationId="{93ABEF53-4C94-43AD-8C67-38BFD3650981}"/>
          </ac:spMkLst>
        </pc:spChg>
        <pc:graphicFrameChg chg="modGraphic">
          <ac:chgData name="Kayhan, Varol" userId="54461c53-d57a-4be8-b103-6f84835b78ff" providerId="ADAL" clId="{D7E93092-6C86-4116-A16D-64D4E077C71E}" dt="2020-07-08T20:52:10.161" v="388" actId="20577"/>
          <ac:graphicFrameMkLst>
            <pc:docMk/>
            <pc:sldMk cId="274721056" sldId="367"/>
            <ac:graphicFrameMk id="5" creationId="{00000000-0000-0000-0000-000000000000}"/>
          </ac:graphicFrameMkLst>
        </pc:graphicFrameChg>
        <pc:cxnChg chg="add mod">
          <ac:chgData name="Kayhan, Varol" userId="54461c53-d57a-4be8-b103-6f84835b78ff" providerId="ADAL" clId="{D7E93092-6C86-4116-A16D-64D4E077C71E}" dt="2020-07-08T20:54:01.617" v="420" actId="14100"/>
          <ac:cxnSpMkLst>
            <pc:docMk/>
            <pc:sldMk cId="274721056" sldId="367"/>
            <ac:cxnSpMk id="10" creationId="{82FECE58-8E44-49A3-A943-75312A065E44}"/>
          </ac:cxnSpMkLst>
        </pc:cxnChg>
        <pc:cxnChg chg="add mod">
          <ac:chgData name="Kayhan, Varol" userId="54461c53-d57a-4be8-b103-6f84835b78ff" providerId="ADAL" clId="{D7E93092-6C86-4116-A16D-64D4E077C71E}" dt="2020-07-08T20:54:32.128" v="423" actId="208"/>
          <ac:cxnSpMkLst>
            <pc:docMk/>
            <pc:sldMk cId="274721056" sldId="367"/>
            <ac:cxnSpMk id="13" creationId="{A16E0AC4-1B6F-4D56-AFFC-D5CCB4AA7700}"/>
          </ac:cxnSpMkLst>
        </pc:cxnChg>
      </pc:sldChg>
      <pc:sldChg chg="new del">
        <pc:chgData name="Kayhan, Varol" userId="54461c53-d57a-4be8-b103-6f84835b78ff" providerId="ADAL" clId="{D7E93092-6C86-4116-A16D-64D4E077C71E}" dt="2020-07-08T21:05:49.109" v="493" actId="2696"/>
        <pc:sldMkLst>
          <pc:docMk/>
          <pc:sldMk cId="2115455440" sldId="368"/>
        </pc:sldMkLst>
      </pc:sldChg>
      <pc:sldChg chg="modSp add mod ord">
        <pc:chgData name="Kayhan, Varol" userId="54461c53-d57a-4be8-b103-6f84835b78ff" providerId="ADAL" clId="{D7E93092-6C86-4116-A16D-64D4E077C71E}" dt="2020-07-08T21:05:18.150" v="488"/>
        <pc:sldMkLst>
          <pc:docMk/>
          <pc:sldMk cId="227294965" sldId="369"/>
        </pc:sldMkLst>
        <pc:spChg chg="mod">
          <ac:chgData name="Kayhan, Varol" userId="54461c53-d57a-4be8-b103-6f84835b78ff" providerId="ADAL" clId="{D7E93092-6C86-4116-A16D-64D4E077C71E}" dt="2020-07-08T21:05:09.102" v="485" actId="6549"/>
          <ac:spMkLst>
            <pc:docMk/>
            <pc:sldMk cId="227294965" sldId="369"/>
            <ac:spMk id="3" creationId="{00000000-0000-0000-0000-000000000000}"/>
          </ac:spMkLst>
        </pc:spChg>
      </pc:sldChg>
      <pc:sldChg chg="delSp modSp add mod">
        <pc:chgData name="Kayhan, Varol" userId="54461c53-d57a-4be8-b103-6f84835b78ff" providerId="ADAL" clId="{D7E93092-6C86-4116-A16D-64D4E077C71E}" dt="2020-07-08T21:18:39.985" v="622" actId="113"/>
        <pc:sldMkLst>
          <pc:docMk/>
          <pc:sldMk cId="1593939623" sldId="370"/>
        </pc:sldMkLst>
        <pc:spChg chg="mod">
          <ac:chgData name="Kayhan, Varol" userId="54461c53-d57a-4be8-b103-6f84835b78ff" providerId="ADAL" clId="{D7E93092-6C86-4116-A16D-64D4E077C71E}" dt="2020-07-08T21:16:25.076" v="591" actId="14100"/>
          <ac:spMkLst>
            <pc:docMk/>
            <pc:sldMk cId="1593939623" sldId="370"/>
            <ac:spMk id="34" creationId="{C4683C37-C3D4-426F-A7D6-B027FA469636}"/>
          </ac:spMkLst>
        </pc:spChg>
        <pc:spChg chg="mod">
          <ac:chgData name="Kayhan, Varol" userId="54461c53-d57a-4be8-b103-6f84835b78ff" providerId="ADAL" clId="{D7E93092-6C86-4116-A16D-64D4E077C71E}" dt="2020-07-08T21:16:58.998" v="603" actId="14100"/>
          <ac:spMkLst>
            <pc:docMk/>
            <pc:sldMk cId="1593939623" sldId="370"/>
            <ac:spMk id="35" creationId="{47480393-3A65-40D8-94D9-538EBFC5475C}"/>
          </ac:spMkLst>
        </pc:spChg>
        <pc:spChg chg="mod">
          <ac:chgData name="Kayhan, Varol" userId="54461c53-d57a-4be8-b103-6f84835b78ff" providerId="ADAL" clId="{D7E93092-6C86-4116-A16D-64D4E077C71E}" dt="2020-07-08T21:18:35.013" v="620" actId="113"/>
          <ac:spMkLst>
            <pc:docMk/>
            <pc:sldMk cId="1593939623" sldId="370"/>
            <ac:spMk id="36" creationId="{09184D89-D03E-43D1-8360-E572A41C11A6}"/>
          </ac:spMkLst>
        </pc:spChg>
        <pc:spChg chg="mod">
          <ac:chgData name="Kayhan, Varol" userId="54461c53-d57a-4be8-b103-6f84835b78ff" providerId="ADAL" clId="{D7E93092-6C86-4116-A16D-64D4E077C71E}" dt="2020-07-08T21:18:37.551" v="621" actId="113"/>
          <ac:spMkLst>
            <pc:docMk/>
            <pc:sldMk cId="1593939623" sldId="370"/>
            <ac:spMk id="37" creationId="{AA62FBEC-83CD-47FF-9E2E-85B273175166}"/>
          </ac:spMkLst>
        </pc:spChg>
        <pc:spChg chg="mod">
          <ac:chgData name="Kayhan, Varol" userId="54461c53-d57a-4be8-b103-6f84835b78ff" providerId="ADAL" clId="{D7E93092-6C86-4116-A16D-64D4E077C71E}" dt="2020-07-08T21:16:09.233" v="588" actId="14100"/>
          <ac:spMkLst>
            <pc:docMk/>
            <pc:sldMk cId="1593939623" sldId="370"/>
            <ac:spMk id="39" creationId="{9948A63D-1E1C-4660-8001-BD7E2DC0BA65}"/>
          </ac:spMkLst>
        </pc:spChg>
        <pc:spChg chg="mod">
          <ac:chgData name="Kayhan, Varol" userId="54461c53-d57a-4be8-b103-6f84835b78ff" providerId="ADAL" clId="{D7E93092-6C86-4116-A16D-64D4E077C71E}" dt="2020-07-08T21:18:39.985" v="622" actId="113"/>
          <ac:spMkLst>
            <pc:docMk/>
            <pc:sldMk cId="1593939623" sldId="370"/>
            <ac:spMk id="40" creationId="{D5FBF666-47E2-4E5D-9808-70C69D2126E9}"/>
          </ac:spMkLst>
        </pc:spChg>
        <pc:spChg chg="mod">
          <ac:chgData name="Kayhan, Varol" userId="54461c53-d57a-4be8-b103-6f84835b78ff" providerId="ADAL" clId="{D7E93092-6C86-4116-A16D-64D4E077C71E}" dt="2020-07-08T21:17:51.159" v="614" actId="1582"/>
          <ac:spMkLst>
            <pc:docMk/>
            <pc:sldMk cId="1593939623" sldId="370"/>
            <ac:spMk id="42" creationId="{6DFDF6B2-1800-4331-9EC7-F34183079B42}"/>
          </ac:spMkLst>
        </pc:spChg>
        <pc:spChg chg="mod">
          <ac:chgData name="Kayhan, Varol" userId="54461c53-d57a-4be8-b103-6f84835b78ff" providerId="ADAL" clId="{D7E93092-6C86-4116-A16D-64D4E077C71E}" dt="2020-07-08T21:17:44.993" v="613" actId="1582"/>
          <ac:spMkLst>
            <pc:docMk/>
            <pc:sldMk cId="1593939623" sldId="370"/>
            <ac:spMk id="45" creationId="{A3DFEB10-B1FA-41F1-AF9D-EDEADBB8B307}"/>
          </ac:spMkLst>
        </pc:spChg>
        <pc:spChg chg="mod">
          <ac:chgData name="Kayhan, Varol" userId="54461c53-d57a-4be8-b103-6f84835b78ff" providerId="ADAL" clId="{D7E93092-6C86-4116-A16D-64D4E077C71E}" dt="2020-07-08T21:17:13.678" v="610" actId="5793"/>
          <ac:spMkLst>
            <pc:docMk/>
            <pc:sldMk cId="1593939623" sldId="370"/>
            <ac:spMk id="46" creationId="{ADCD5DAA-E180-4B3A-85FF-0C794B28C2A7}"/>
          </ac:spMkLst>
        </pc:spChg>
        <pc:spChg chg="mod">
          <ac:chgData name="Kayhan, Varol" userId="54461c53-d57a-4be8-b103-6f84835b78ff" providerId="ADAL" clId="{D7E93092-6C86-4116-A16D-64D4E077C71E}" dt="2020-07-08T21:16:43.096" v="601" actId="5793"/>
          <ac:spMkLst>
            <pc:docMk/>
            <pc:sldMk cId="1593939623" sldId="370"/>
            <ac:spMk id="47" creationId="{35182FCD-DC83-4F75-BD00-47E2CC8FA593}"/>
          </ac:spMkLst>
        </pc:spChg>
        <pc:spChg chg="mod">
          <ac:chgData name="Kayhan, Varol" userId="54461c53-d57a-4be8-b103-6f84835b78ff" providerId="ADAL" clId="{D7E93092-6C86-4116-A16D-64D4E077C71E}" dt="2020-07-08T21:18:05.893" v="617" actId="1076"/>
          <ac:spMkLst>
            <pc:docMk/>
            <pc:sldMk cId="1593939623" sldId="370"/>
            <ac:spMk id="50" creationId="{686D590E-3FEF-4DB8-9730-81BDBAFA9D4B}"/>
          </ac:spMkLst>
        </pc:spChg>
        <pc:spChg chg="mod">
          <ac:chgData name="Kayhan, Varol" userId="54461c53-d57a-4be8-b103-6f84835b78ff" providerId="ADAL" clId="{D7E93092-6C86-4116-A16D-64D4E077C71E}" dt="2020-07-08T21:18:05.893" v="617" actId="1076"/>
          <ac:spMkLst>
            <pc:docMk/>
            <pc:sldMk cId="1593939623" sldId="370"/>
            <ac:spMk id="56" creationId="{18783D1D-475A-403C-A92A-4498BFD5E323}"/>
          </ac:spMkLst>
        </pc:spChg>
        <pc:spChg chg="mod">
          <ac:chgData name="Kayhan, Varol" userId="54461c53-d57a-4be8-b103-6f84835b78ff" providerId="ADAL" clId="{D7E93092-6C86-4116-A16D-64D4E077C71E}" dt="2020-07-08T21:18:05.893" v="617" actId="1076"/>
          <ac:spMkLst>
            <pc:docMk/>
            <pc:sldMk cId="1593939623" sldId="370"/>
            <ac:spMk id="66" creationId="{2BEE009F-7DBD-412E-95EA-1A1251440B42}"/>
          </ac:spMkLst>
        </pc:spChg>
        <pc:spChg chg="mod">
          <ac:chgData name="Kayhan, Varol" userId="54461c53-d57a-4be8-b103-6f84835b78ff" providerId="ADAL" clId="{D7E93092-6C86-4116-A16D-64D4E077C71E}" dt="2020-07-08T21:18:17.531" v="619" actId="1582"/>
          <ac:spMkLst>
            <pc:docMk/>
            <pc:sldMk cId="1593939623" sldId="370"/>
            <ac:spMk id="68" creationId="{7FD61784-92DD-4AEC-8F55-EABC3C5786C4}"/>
          </ac:spMkLst>
        </pc:spChg>
        <pc:picChg chg="mod">
          <ac:chgData name="Kayhan, Varol" userId="54461c53-d57a-4be8-b103-6f84835b78ff" providerId="ADAL" clId="{D7E93092-6C86-4116-A16D-64D4E077C71E}" dt="2020-07-08T21:18:05.893" v="617" actId="1076"/>
          <ac:picMkLst>
            <pc:docMk/>
            <pc:sldMk cId="1593939623" sldId="370"/>
            <ac:picMk id="65" creationId="{5887998A-4190-4244-9126-7BF58015CC55}"/>
          </ac:picMkLst>
        </pc:picChg>
        <pc:cxnChg chg="del">
          <ac:chgData name="Kayhan, Varol" userId="54461c53-d57a-4be8-b103-6f84835b78ff" providerId="ADAL" clId="{D7E93092-6C86-4116-A16D-64D4E077C71E}" dt="2020-07-08T21:17:57.486" v="616" actId="478"/>
          <ac:cxnSpMkLst>
            <pc:docMk/>
            <pc:sldMk cId="1593939623" sldId="370"/>
            <ac:cxnSpMk id="52" creationId="{678D63F2-C8CF-4807-AFA5-94EB26395740}"/>
          </ac:cxnSpMkLst>
        </pc:cxnChg>
        <pc:cxnChg chg="del">
          <ac:chgData name="Kayhan, Varol" userId="54461c53-d57a-4be8-b103-6f84835b78ff" providerId="ADAL" clId="{D7E93092-6C86-4116-A16D-64D4E077C71E}" dt="2020-07-08T21:17:56.554" v="615" actId="478"/>
          <ac:cxnSpMkLst>
            <pc:docMk/>
            <pc:sldMk cId="1593939623" sldId="370"/>
            <ac:cxnSpMk id="54" creationId="{0AFF2F65-0B75-4C9E-B927-83454A2C843D}"/>
          </ac:cxnSpMkLst>
        </pc:cxnChg>
      </pc:sldChg>
    </pc:docChg>
  </pc:docChgLst>
  <pc:docChgLst>
    <pc:chgData name="Kayhan, Varol" userId="54461c53-d57a-4be8-b103-6f84835b78ff" providerId="ADAL" clId="{203D4247-A966-4F04-914F-FD2B472FC8EC}"/>
    <pc:docChg chg="undo custSel modSld">
      <pc:chgData name="Kayhan, Varol" userId="54461c53-d57a-4be8-b103-6f84835b78ff" providerId="ADAL" clId="{203D4247-A966-4F04-914F-FD2B472FC8EC}" dt="2020-07-30T20:33:37.958" v="66" actId="20577"/>
      <pc:docMkLst>
        <pc:docMk/>
      </pc:docMkLst>
      <pc:sldChg chg="delSp mod">
        <pc:chgData name="Kayhan, Varol" userId="54461c53-d57a-4be8-b103-6f84835b78ff" providerId="ADAL" clId="{203D4247-A966-4F04-914F-FD2B472FC8EC}" dt="2020-07-30T20:28:25.876" v="0" actId="478"/>
        <pc:sldMkLst>
          <pc:docMk/>
          <pc:sldMk cId="161898930" sldId="352"/>
        </pc:sldMkLst>
        <pc:spChg chg="del">
          <ac:chgData name="Kayhan, Varol" userId="54461c53-d57a-4be8-b103-6f84835b78ff" providerId="ADAL" clId="{203D4247-A966-4F04-914F-FD2B472FC8EC}" dt="2020-07-30T20:28:25.876" v="0" actId="478"/>
          <ac:spMkLst>
            <pc:docMk/>
            <pc:sldMk cId="161898930" sldId="352"/>
            <ac:spMk id="5" creationId="{F0E18208-6FB4-47A4-9436-4BC5FF3F284D}"/>
          </ac:spMkLst>
        </pc:spChg>
      </pc:sldChg>
      <pc:sldChg chg="delSp mod">
        <pc:chgData name="Kayhan, Varol" userId="54461c53-d57a-4be8-b103-6f84835b78ff" providerId="ADAL" clId="{203D4247-A966-4F04-914F-FD2B472FC8EC}" dt="2020-07-30T20:28:37.934" v="1" actId="478"/>
        <pc:sldMkLst>
          <pc:docMk/>
          <pc:sldMk cId="675472148" sldId="353"/>
        </pc:sldMkLst>
        <pc:spChg chg="del">
          <ac:chgData name="Kayhan, Varol" userId="54461c53-d57a-4be8-b103-6f84835b78ff" providerId="ADAL" clId="{203D4247-A966-4F04-914F-FD2B472FC8EC}" dt="2020-07-30T20:28:37.934" v="1" actId="478"/>
          <ac:spMkLst>
            <pc:docMk/>
            <pc:sldMk cId="675472148" sldId="353"/>
            <ac:spMk id="3" creationId="{9FC4B93E-B009-4721-BA1F-6B6F929793E8}"/>
          </ac:spMkLst>
        </pc:spChg>
      </pc:sldChg>
      <pc:sldChg chg="delSp mod">
        <pc:chgData name="Kayhan, Varol" userId="54461c53-d57a-4be8-b103-6f84835b78ff" providerId="ADAL" clId="{203D4247-A966-4F04-914F-FD2B472FC8EC}" dt="2020-07-30T20:28:50.637" v="2" actId="478"/>
        <pc:sldMkLst>
          <pc:docMk/>
          <pc:sldMk cId="3154789226" sldId="354"/>
        </pc:sldMkLst>
        <pc:spChg chg="del">
          <ac:chgData name="Kayhan, Varol" userId="54461c53-d57a-4be8-b103-6f84835b78ff" providerId="ADAL" clId="{203D4247-A966-4F04-914F-FD2B472FC8EC}" dt="2020-07-30T20:28:50.637" v="2" actId="478"/>
          <ac:spMkLst>
            <pc:docMk/>
            <pc:sldMk cId="3154789226" sldId="354"/>
            <ac:spMk id="3" creationId="{75FA2672-392D-4678-B227-1EF7FC38DE6E}"/>
          </ac:spMkLst>
        </pc:spChg>
      </pc:sldChg>
      <pc:sldChg chg="addSp modSp mod">
        <pc:chgData name="Kayhan, Varol" userId="54461c53-d57a-4be8-b103-6f84835b78ff" providerId="ADAL" clId="{203D4247-A966-4F04-914F-FD2B472FC8EC}" dt="2020-07-30T20:33:37.958" v="66" actId="20577"/>
        <pc:sldMkLst>
          <pc:docMk/>
          <pc:sldMk cId="3276234217" sldId="366"/>
        </pc:sldMkLst>
        <pc:spChg chg="mod">
          <ac:chgData name="Kayhan, Varol" userId="54461c53-d57a-4be8-b103-6f84835b78ff" providerId="ADAL" clId="{203D4247-A966-4F04-914F-FD2B472FC8EC}" dt="2020-07-30T20:32:51.967" v="41" actId="20577"/>
          <ac:spMkLst>
            <pc:docMk/>
            <pc:sldMk cId="3276234217" sldId="366"/>
            <ac:spMk id="4" creationId="{B70546E0-92E3-4D7A-9D82-E559AA03D60E}"/>
          </ac:spMkLst>
        </pc:spChg>
        <pc:spChg chg="mod">
          <ac:chgData name="Kayhan, Varol" userId="54461c53-d57a-4be8-b103-6f84835b78ff" providerId="ADAL" clId="{203D4247-A966-4F04-914F-FD2B472FC8EC}" dt="2020-07-30T20:33:37.958" v="66" actId="20577"/>
          <ac:spMkLst>
            <pc:docMk/>
            <pc:sldMk cId="3276234217" sldId="366"/>
            <ac:spMk id="25" creationId="{3B0926D1-0C97-40AB-94F0-FFDEFDD37488}"/>
          </ac:spMkLst>
        </pc:spChg>
        <pc:spChg chg="add mod">
          <ac:chgData name="Kayhan, Varol" userId="54461c53-d57a-4be8-b103-6f84835b78ff" providerId="ADAL" clId="{203D4247-A966-4F04-914F-FD2B472FC8EC}" dt="2020-07-30T20:33:03.841" v="50" actId="6549"/>
          <ac:spMkLst>
            <pc:docMk/>
            <pc:sldMk cId="3276234217" sldId="366"/>
            <ac:spMk id="28" creationId="{9FAD6039-FAFA-415E-A622-6D46B4D13CAD}"/>
          </ac:spMkLst>
        </pc:spChg>
      </pc:sldChg>
      <pc:sldChg chg="addSp modSp mod">
        <pc:chgData name="Kayhan, Varol" userId="54461c53-d57a-4be8-b103-6f84835b78ff" providerId="ADAL" clId="{203D4247-A966-4F04-914F-FD2B472FC8EC}" dt="2020-07-30T20:30:30.704" v="15" actId="167"/>
        <pc:sldMkLst>
          <pc:docMk/>
          <pc:sldMk cId="1593939623" sldId="370"/>
        </pc:sldMkLst>
        <pc:spChg chg="mod">
          <ac:chgData name="Kayhan, Varol" userId="54461c53-d57a-4be8-b103-6f84835b78ff" providerId="ADAL" clId="{203D4247-A966-4F04-914F-FD2B472FC8EC}" dt="2020-07-30T20:30:15.882" v="11" actId="14100"/>
          <ac:spMkLst>
            <pc:docMk/>
            <pc:sldMk cId="1593939623" sldId="370"/>
            <ac:spMk id="50" creationId="{686D590E-3FEF-4DB8-9730-81BDBAFA9D4B}"/>
          </ac:spMkLst>
        </pc:spChg>
        <pc:spChg chg="mod">
          <ac:chgData name="Kayhan, Varol" userId="54461c53-d57a-4be8-b103-6f84835b78ff" providerId="ADAL" clId="{203D4247-A966-4F04-914F-FD2B472FC8EC}" dt="2020-07-30T20:30:20.183" v="13" actId="1076"/>
          <ac:spMkLst>
            <pc:docMk/>
            <pc:sldMk cId="1593939623" sldId="370"/>
            <ac:spMk id="56" creationId="{18783D1D-475A-403C-A92A-4498BFD5E323}"/>
          </ac:spMkLst>
        </pc:spChg>
        <pc:picChg chg="add mod ord modCrop">
          <ac:chgData name="Kayhan, Varol" userId="54461c53-d57a-4be8-b103-6f84835b78ff" providerId="ADAL" clId="{203D4247-A966-4F04-914F-FD2B472FC8EC}" dt="2020-07-30T20:30:30.704" v="15" actId="167"/>
          <ac:picMkLst>
            <pc:docMk/>
            <pc:sldMk cId="1593939623" sldId="370"/>
            <ac:picMk id="38" creationId="{216541A6-2C6D-4978-8163-D8877F63611B}"/>
          </ac:picMkLst>
        </pc:picChg>
        <pc:picChg chg="mod modCrop">
          <ac:chgData name="Kayhan, Varol" userId="54461c53-d57a-4be8-b103-6f84835b78ff" providerId="ADAL" clId="{203D4247-A966-4F04-914F-FD2B472FC8EC}" dt="2020-07-30T20:30:17.193" v="12" actId="1076"/>
          <ac:picMkLst>
            <pc:docMk/>
            <pc:sldMk cId="1593939623" sldId="370"/>
            <ac:picMk id="65" creationId="{5887998A-4190-4244-9126-7BF58015CC55}"/>
          </ac:picMkLst>
        </pc:picChg>
      </pc:sldChg>
    </pc:docChg>
  </pc:docChgLst>
  <pc:docChgLst>
    <pc:chgData name="Kayhan, Varol" userId="54461c53-d57a-4be8-b103-6f84835b78ff" providerId="ADAL" clId="{B707D196-A89A-4ABE-804A-EA658E2B6C74}"/>
    <pc:docChg chg="custSel addSld delSld modSld sldOrd">
      <pc:chgData name="Kayhan, Varol" userId="54461c53-d57a-4be8-b103-6f84835b78ff" providerId="ADAL" clId="{B707D196-A89A-4ABE-804A-EA658E2B6C74}" dt="2021-05-05T13:51:32.564" v="659" actId="47"/>
      <pc:docMkLst>
        <pc:docMk/>
      </pc:docMkLst>
      <pc:sldChg chg="modSp mod">
        <pc:chgData name="Kayhan, Varol" userId="54461c53-d57a-4be8-b103-6f84835b78ff" providerId="ADAL" clId="{B707D196-A89A-4ABE-804A-EA658E2B6C74}" dt="2021-05-05T13:21:52.083" v="15" actId="20577"/>
        <pc:sldMkLst>
          <pc:docMk/>
          <pc:sldMk cId="8457349" sldId="256"/>
        </pc:sldMkLst>
        <pc:spChg chg="mod">
          <ac:chgData name="Kayhan, Varol" userId="54461c53-d57a-4be8-b103-6f84835b78ff" providerId="ADAL" clId="{B707D196-A89A-4ABE-804A-EA658E2B6C74}" dt="2021-05-05T13:21:52.083" v="15" actId="20577"/>
          <ac:spMkLst>
            <pc:docMk/>
            <pc:sldMk cId="8457349" sldId="256"/>
            <ac:spMk id="2" creationId="{C6B5C1D4-8941-4396-84CB-249C85EF4783}"/>
          </ac:spMkLst>
        </pc:spChg>
      </pc:sldChg>
      <pc:sldChg chg="del">
        <pc:chgData name="Kayhan, Varol" userId="54461c53-d57a-4be8-b103-6f84835b78ff" providerId="ADAL" clId="{B707D196-A89A-4ABE-804A-EA658E2B6C74}" dt="2021-05-05T13:21:59.316" v="16" actId="47"/>
        <pc:sldMkLst>
          <pc:docMk/>
          <pc:sldMk cId="2948844560" sldId="261"/>
        </pc:sldMkLst>
      </pc:sldChg>
      <pc:sldChg chg="del">
        <pc:chgData name="Kayhan, Varol" userId="54461c53-d57a-4be8-b103-6f84835b78ff" providerId="ADAL" clId="{B707D196-A89A-4ABE-804A-EA658E2B6C74}" dt="2021-05-05T13:21:59.316" v="16" actId="47"/>
        <pc:sldMkLst>
          <pc:docMk/>
          <pc:sldMk cId="0" sldId="275"/>
        </pc:sldMkLst>
      </pc:sldChg>
      <pc:sldChg chg="del">
        <pc:chgData name="Kayhan, Varol" userId="54461c53-d57a-4be8-b103-6f84835b78ff" providerId="ADAL" clId="{B707D196-A89A-4ABE-804A-EA658E2B6C74}" dt="2021-05-05T13:21:59.316" v="16" actId="47"/>
        <pc:sldMkLst>
          <pc:docMk/>
          <pc:sldMk cId="4221652504" sldId="285"/>
        </pc:sldMkLst>
      </pc:sldChg>
      <pc:sldChg chg="del">
        <pc:chgData name="Kayhan, Varol" userId="54461c53-d57a-4be8-b103-6f84835b78ff" providerId="ADAL" clId="{B707D196-A89A-4ABE-804A-EA658E2B6C74}" dt="2021-05-05T13:21:59.316" v="16" actId="47"/>
        <pc:sldMkLst>
          <pc:docMk/>
          <pc:sldMk cId="1976457003" sldId="286"/>
        </pc:sldMkLst>
      </pc:sldChg>
      <pc:sldChg chg="del">
        <pc:chgData name="Kayhan, Varol" userId="54461c53-d57a-4be8-b103-6f84835b78ff" providerId="ADAL" clId="{B707D196-A89A-4ABE-804A-EA658E2B6C74}" dt="2021-05-05T13:21:59.316" v="16" actId="47"/>
        <pc:sldMkLst>
          <pc:docMk/>
          <pc:sldMk cId="3514088712" sldId="287"/>
        </pc:sldMkLst>
      </pc:sldChg>
      <pc:sldChg chg="del">
        <pc:chgData name="Kayhan, Varol" userId="54461c53-d57a-4be8-b103-6f84835b78ff" providerId="ADAL" clId="{B707D196-A89A-4ABE-804A-EA658E2B6C74}" dt="2021-05-05T13:21:59.316" v="16" actId="47"/>
        <pc:sldMkLst>
          <pc:docMk/>
          <pc:sldMk cId="2814518904" sldId="288"/>
        </pc:sldMkLst>
      </pc:sldChg>
      <pc:sldChg chg="del">
        <pc:chgData name="Kayhan, Varol" userId="54461c53-d57a-4be8-b103-6f84835b78ff" providerId="ADAL" clId="{B707D196-A89A-4ABE-804A-EA658E2B6C74}" dt="2021-05-05T13:21:59.316" v="16" actId="47"/>
        <pc:sldMkLst>
          <pc:docMk/>
          <pc:sldMk cId="526915380" sldId="289"/>
        </pc:sldMkLst>
      </pc:sldChg>
      <pc:sldChg chg="del">
        <pc:chgData name="Kayhan, Varol" userId="54461c53-d57a-4be8-b103-6f84835b78ff" providerId="ADAL" clId="{B707D196-A89A-4ABE-804A-EA658E2B6C74}" dt="2021-05-05T13:51:32.564" v="659" actId="47"/>
        <pc:sldMkLst>
          <pc:docMk/>
          <pc:sldMk cId="3089465946" sldId="290"/>
        </pc:sldMkLst>
      </pc:sldChg>
      <pc:sldChg chg="del">
        <pc:chgData name="Kayhan, Varol" userId="54461c53-d57a-4be8-b103-6f84835b78ff" providerId="ADAL" clId="{B707D196-A89A-4ABE-804A-EA658E2B6C74}" dt="2021-05-05T13:51:32.564" v="659" actId="47"/>
        <pc:sldMkLst>
          <pc:docMk/>
          <pc:sldMk cId="533830111" sldId="291"/>
        </pc:sldMkLst>
      </pc:sldChg>
      <pc:sldChg chg="del">
        <pc:chgData name="Kayhan, Varol" userId="54461c53-d57a-4be8-b103-6f84835b78ff" providerId="ADAL" clId="{B707D196-A89A-4ABE-804A-EA658E2B6C74}" dt="2021-05-05T13:51:32.564" v="659" actId="47"/>
        <pc:sldMkLst>
          <pc:docMk/>
          <pc:sldMk cId="2010952857" sldId="293"/>
        </pc:sldMkLst>
      </pc:sldChg>
      <pc:sldChg chg="modSp mod ord">
        <pc:chgData name="Kayhan, Varol" userId="54461c53-d57a-4be8-b103-6f84835b78ff" providerId="ADAL" clId="{B707D196-A89A-4ABE-804A-EA658E2B6C74}" dt="2021-05-05T13:35:28.079" v="429" actId="6549"/>
        <pc:sldMkLst>
          <pc:docMk/>
          <pc:sldMk cId="3092177364" sldId="296"/>
        </pc:sldMkLst>
        <pc:spChg chg="mod">
          <ac:chgData name="Kayhan, Varol" userId="54461c53-d57a-4be8-b103-6f84835b78ff" providerId="ADAL" clId="{B707D196-A89A-4ABE-804A-EA658E2B6C74}" dt="2021-05-05T13:35:28.079" v="429" actId="6549"/>
          <ac:spMkLst>
            <pc:docMk/>
            <pc:sldMk cId="3092177364" sldId="296"/>
            <ac:spMk id="3" creationId="{90E10383-A4BE-4532-8147-B2C8F2569651}"/>
          </ac:spMkLst>
        </pc:spChg>
      </pc:sldChg>
      <pc:sldChg chg="del">
        <pc:chgData name="Kayhan, Varol" userId="54461c53-d57a-4be8-b103-6f84835b78ff" providerId="ADAL" clId="{B707D196-A89A-4ABE-804A-EA658E2B6C74}" dt="2021-05-05T13:50:46.689" v="658" actId="2696"/>
        <pc:sldMkLst>
          <pc:docMk/>
          <pc:sldMk cId="588329631" sldId="307"/>
        </pc:sldMkLst>
      </pc:sldChg>
      <pc:sldChg chg="addSp modSp mod">
        <pc:chgData name="Kayhan, Varol" userId="54461c53-d57a-4be8-b103-6f84835b78ff" providerId="ADAL" clId="{B707D196-A89A-4ABE-804A-EA658E2B6C74}" dt="2021-05-05T13:43:35.616" v="539" actId="1076"/>
        <pc:sldMkLst>
          <pc:docMk/>
          <pc:sldMk cId="2743083605" sldId="339"/>
        </pc:sldMkLst>
        <pc:spChg chg="mod">
          <ac:chgData name="Kayhan, Varol" userId="54461c53-d57a-4be8-b103-6f84835b78ff" providerId="ADAL" clId="{B707D196-A89A-4ABE-804A-EA658E2B6C74}" dt="2021-05-05T13:41:01.009" v="512" actId="20577"/>
          <ac:spMkLst>
            <pc:docMk/>
            <pc:sldMk cId="2743083605" sldId="339"/>
            <ac:spMk id="3" creationId="{00000000-0000-0000-0000-000000000000}"/>
          </ac:spMkLst>
        </pc:spChg>
        <pc:spChg chg="mod">
          <ac:chgData name="Kayhan, Varol" userId="54461c53-d57a-4be8-b103-6f84835b78ff" providerId="ADAL" clId="{B707D196-A89A-4ABE-804A-EA658E2B6C74}" dt="2021-05-05T13:43:35.616" v="539" actId="1076"/>
          <ac:spMkLst>
            <pc:docMk/>
            <pc:sldMk cId="2743083605" sldId="339"/>
            <ac:spMk id="7" creationId="{7C161EC2-7009-4BF6-ACC3-0D34BA46A970}"/>
          </ac:spMkLst>
        </pc:spChg>
        <pc:spChg chg="mod">
          <ac:chgData name="Kayhan, Varol" userId="54461c53-d57a-4be8-b103-6f84835b78ff" providerId="ADAL" clId="{B707D196-A89A-4ABE-804A-EA658E2B6C74}" dt="2021-05-05T13:43:35.616" v="539" actId="1076"/>
          <ac:spMkLst>
            <pc:docMk/>
            <pc:sldMk cId="2743083605" sldId="339"/>
            <ac:spMk id="12" creationId="{DC2299E8-5016-47C8-8078-F20EFF95977D}"/>
          </ac:spMkLst>
        </pc:spChg>
        <pc:spChg chg="add mod">
          <ac:chgData name="Kayhan, Varol" userId="54461c53-d57a-4be8-b103-6f84835b78ff" providerId="ADAL" clId="{B707D196-A89A-4ABE-804A-EA658E2B6C74}" dt="2021-05-05T13:43:35.616" v="539" actId="1076"/>
          <ac:spMkLst>
            <pc:docMk/>
            <pc:sldMk cId="2743083605" sldId="339"/>
            <ac:spMk id="13" creationId="{69CD0C71-DCA2-4833-9079-F575F90DDA8D}"/>
          </ac:spMkLst>
        </pc:spChg>
        <pc:spChg chg="mod">
          <ac:chgData name="Kayhan, Varol" userId="54461c53-d57a-4be8-b103-6f84835b78ff" providerId="ADAL" clId="{B707D196-A89A-4ABE-804A-EA658E2B6C74}" dt="2021-05-05T13:43:35.616" v="539" actId="1076"/>
          <ac:spMkLst>
            <pc:docMk/>
            <pc:sldMk cId="2743083605" sldId="339"/>
            <ac:spMk id="17" creationId="{7EA85324-838D-43A4-90D5-DAC03A857C02}"/>
          </ac:spMkLst>
        </pc:spChg>
        <pc:graphicFrameChg chg="mod">
          <ac:chgData name="Kayhan, Varol" userId="54461c53-d57a-4be8-b103-6f84835b78ff" providerId="ADAL" clId="{B707D196-A89A-4ABE-804A-EA658E2B6C74}" dt="2021-05-05T13:43:35.616" v="539" actId="1076"/>
          <ac:graphicFrameMkLst>
            <pc:docMk/>
            <pc:sldMk cId="2743083605" sldId="339"/>
            <ac:graphicFrameMk id="6" creationId="{56F6E339-7EB0-4830-B58B-FD555C461A98}"/>
          </ac:graphicFrameMkLst>
        </pc:graphicFrameChg>
        <pc:cxnChg chg="mod">
          <ac:chgData name="Kayhan, Varol" userId="54461c53-d57a-4be8-b103-6f84835b78ff" providerId="ADAL" clId="{B707D196-A89A-4ABE-804A-EA658E2B6C74}" dt="2021-05-05T13:43:35.616" v="539" actId="1076"/>
          <ac:cxnSpMkLst>
            <pc:docMk/>
            <pc:sldMk cId="2743083605" sldId="339"/>
            <ac:cxnSpMk id="8" creationId="{381441CB-CFE0-44FA-B56F-8FDED183AC36}"/>
          </ac:cxnSpMkLst>
        </pc:cxnChg>
        <pc:cxnChg chg="mod">
          <ac:chgData name="Kayhan, Varol" userId="54461c53-d57a-4be8-b103-6f84835b78ff" providerId="ADAL" clId="{B707D196-A89A-4ABE-804A-EA658E2B6C74}" dt="2021-05-05T13:43:35.616" v="539" actId="1076"/>
          <ac:cxnSpMkLst>
            <pc:docMk/>
            <pc:sldMk cId="2743083605" sldId="339"/>
            <ac:cxnSpMk id="11" creationId="{3FE70BCB-987D-460F-B8D4-FE6935D1EC11}"/>
          </ac:cxnSpMkLst>
        </pc:cxnChg>
        <pc:cxnChg chg="mod">
          <ac:chgData name="Kayhan, Varol" userId="54461c53-d57a-4be8-b103-6f84835b78ff" providerId="ADAL" clId="{B707D196-A89A-4ABE-804A-EA658E2B6C74}" dt="2021-05-05T13:43:35.616" v="539" actId="1076"/>
          <ac:cxnSpMkLst>
            <pc:docMk/>
            <pc:sldMk cId="2743083605" sldId="339"/>
            <ac:cxnSpMk id="18" creationId="{5529DF73-BB71-42BF-A1AD-51D63DC21479}"/>
          </ac:cxnSpMkLst>
        </pc:cxnChg>
      </pc:sldChg>
      <pc:sldChg chg="del">
        <pc:chgData name="Kayhan, Varol" userId="54461c53-d57a-4be8-b103-6f84835b78ff" providerId="ADAL" clId="{B707D196-A89A-4ABE-804A-EA658E2B6C74}" dt="2021-05-05T13:21:59.316" v="16" actId="47"/>
        <pc:sldMkLst>
          <pc:docMk/>
          <pc:sldMk cId="3483773239" sldId="342"/>
        </pc:sldMkLst>
      </pc:sldChg>
      <pc:sldChg chg="modSp mod">
        <pc:chgData name="Kayhan, Varol" userId="54461c53-d57a-4be8-b103-6f84835b78ff" providerId="ADAL" clId="{B707D196-A89A-4ABE-804A-EA658E2B6C74}" dt="2021-05-05T13:47:30.901" v="622" actId="20577"/>
        <pc:sldMkLst>
          <pc:docMk/>
          <pc:sldMk cId="2736977566" sldId="344"/>
        </pc:sldMkLst>
        <pc:spChg chg="mod">
          <ac:chgData name="Kayhan, Varol" userId="54461c53-d57a-4be8-b103-6f84835b78ff" providerId="ADAL" clId="{B707D196-A89A-4ABE-804A-EA658E2B6C74}" dt="2021-05-05T13:47:30.901" v="622" actId="20577"/>
          <ac:spMkLst>
            <pc:docMk/>
            <pc:sldMk cId="2736977566" sldId="344"/>
            <ac:spMk id="3" creationId="{3EC4D8D5-346B-4112-B814-7F0222FFE49F}"/>
          </ac:spMkLst>
        </pc:spChg>
      </pc:sldChg>
      <pc:sldChg chg="del">
        <pc:chgData name="Kayhan, Varol" userId="54461c53-d57a-4be8-b103-6f84835b78ff" providerId="ADAL" clId="{B707D196-A89A-4ABE-804A-EA658E2B6C74}" dt="2021-05-05T13:50:16.733" v="657" actId="2696"/>
        <pc:sldMkLst>
          <pc:docMk/>
          <pc:sldMk cId="1935421083" sldId="347"/>
        </pc:sldMkLst>
      </pc:sldChg>
      <pc:sldChg chg="modSp mod">
        <pc:chgData name="Kayhan, Varol" userId="54461c53-d57a-4be8-b103-6f84835b78ff" providerId="ADAL" clId="{B707D196-A89A-4ABE-804A-EA658E2B6C74}" dt="2021-05-05T13:47:54.269" v="629" actId="20577"/>
        <pc:sldMkLst>
          <pc:docMk/>
          <pc:sldMk cId="604556356" sldId="349"/>
        </pc:sldMkLst>
        <pc:spChg chg="mod">
          <ac:chgData name="Kayhan, Varol" userId="54461c53-d57a-4be8-b103-6f84835b78ff" providerId="ADAL" clId="{B707D196-A89A-4ABE-804A-EA658E2B6C74}" dt="2021-05-05T13:47:54.269" v="629" actId="20577"/>
          <ac:spMkLst>
            <pc:docMk/>
            <pc:sldMk cId="604556356" sldId="349"/>
            <ac:spMk id="3" creationId="{3EC4D8D5-346B-4112-B814-7F0222FFE49F}"/>
          </ac:spMkLst>
        </pc:spChg>
      </pc:sldChg>
      <pc:sldChg chg="del">
        <pc:chgData name="Kayhan, Varol" userId="54461c53-d57a-4be8-b103-6f84835b78ff" providerId="ADAL" clId="{B707D196-A89A-4ABE-804A-EA658E2B6C74}" dt="2021-05-05T13:21:59.316" v="16" actId="47"/>
        <pc:sldMkLst>
          <pc:docMk/>
          <pc:sldMk cId="2964269283" sldId="350"/>
        </pc:sldMkLst>
      </pc:sldChg>
      <pc:sldChg chg="del">
        <pc:chgData name="Kayhan, Varol" userId="54461c53-d57a-4be8-b103-6f84835b78ff" providerId="ADAL" clId="{B707D196-A89A-4ABE-804A-EA658E2B6C74}" dt="2021-05-05T13:22:03.952" v="17" actId="47"/>
        <pc:sldMkLst>
          <pc:docMk/>
          <pc:sldMk cId="161898930" sldId="352"/>
        </pc:sldMkLst>
      </pc:sldChg>
      <pc:sldChg chg="del">
        <pc:chgData name="Kayhan, Varol" userId="54461c53-d57a-4be8-b103-6f84835b78ff" providerId="ADAL" clId="{B707D196-A89A-4ABE-804A-EA658E2B6C74}" dt="2021-05-05T13:51:32.564" v="659" actId="47"/>
        <pc:sldMkLst>
          <pc:docMk/>
          <pc:sldMk cId="3154789226" sldId="354"/>
        </pc:sldMkLst>
      </pc:sldChg>
      <pc:sldChg chg="del">
        <pc:chgData name="Kayhan, Varol" userId="54461c53-d57a-4be8-b103-6f84835b78ff" providerId="ADAL" clId="{B707D196-A89A-4ABE-804A-EA658E2B6C74}" dt="2021-05-05T13:51:32.564" v="659" actId="47"/>
        <pc:sldMkLst>
          <pc:docMk/>
          <pc:sldMk cId="3294571787" sldId="355"/>
        </pc:sldMkLst>
      </pc:sldChg>
      <pc:sldChg chg="del">
        <pc:chgData name="Kayhan, Varol" userId="54461c53-d57a-4be8-b103-6f84835b78ff" providerId="ADAL" clId="{B707D196-A89A-4ABE-804A-EA658E2B6C74}" dt="2021-05-05T13:21:59.316" v="16" actId="47"/>
        <pc:sldMkLst>
          <pc:docMk/>
          <pc:sldMk cId="200727607" sldId="356"/>
        </pc:sldMkLst>
      </pc:sldChg>
      <pc:sldChg chg="del">
        <pc:chgData name="Kayhan, Varol" userId="54461c53-d57a-4be8-b103-6f84835b78ff" providerId="ADAL" clId="{B707D196-A89A-4ABE-804A-EA658E2B6C74}" dt="2021-05-05T13:21:59.316" v="16" actId="47"/>
        <pc:sldMkLst>
          <pc:docMk/>
          <pc:sldMk cId="1949541406" sldId="358"/>
        </pc:sldMkLst>
      </pc:sldChg>
      <pc:sldChg chg="del">
        <pc:chgData name="Kayhan, Varol" userId="54461c53-d57a-4be8-b103-6f84835b78ff" providerId="ADAL" clId="{B707D196-A89A-4ABE-804A-EA658E2B6C74}" dt="2021-05-05T13:21:59.316" v="16" actId="47"/>
        <pc:sldMkLst>
          <pc:docMk/>
          <pc:sldMk cId="3260319386" sldId="359"/>
        </pc:sldMkLst>
      </pc:sldChg>
      <pc:sldChg chg="del">
        <pc:chgData name="Kayhan, Varol" userId="54461c53-d57a-4be8-b103-6f84835b78ff" providerId="ADAL" clId="{B707D196-A89A-4ABE-804A-EA658E2B6C74}" dt="2021-05-05T13:21:59.316" v="16" actId="47"/>
        <pc:sldMkLst>
          <pc:docMk/>
          <pc:sldMk cId="870157555" sldId="360"/>
        </pc:sldMkLst>
      </pc:sldChg>
      <pc:sldChg chg="del">
        <pc:chgData name="Kayhan, Varol" userId="54461c53-d57a-4be8-b103-6f84835b78ff" providerId="ADAL" clId="{B707D196-A89A-4ABE-804A-EA658E2B6C74}" dt="2021-05-05T13:21:59.316" v="16" actId="47"/>
        <pc:sldMkLst>
          <pc:docMk/>
          <pc:sldMk cId="110986065" sldId="361"/>
        </pc:sldMkLst>
      </pc:sldChg>
      <pc:sldChg chg="del">
        <pc:chgData name="Kayhan, Varol" userId="54461c53-d57a-4be8-b103-6f84835b78ff" providerId="ADAL" clId="{B707D196-A89A-4ABE-804A-EA658E2B6C74}" dt="2021-05-05T13:21:59.316" v="16" actId="47"/>
        <pc:sldMkLst>
          <pc:docMk/>
          <pc:sldMk cId="1383472110" sldId="362"/>
        </pc:sldMkLst>
      </pc:sldChg>
      <pc:sldChg chg="del">
        <pc:chgData name="Kayhan, Varol" userId="54461c53-d57a-4be8-b103-6f84835b78ff" providerId="ADAL" clId="{B707D196-A89A-4ABE-804A-EA658E2B6C74}" dt="2021-05-05T13:21:59.316" v="16" actId="47"/>
        <pc:sldMkLst>
          <pc:docMk/>
          <pc:sldMk cId="1150989719" sldId="363"/>
        </pc:sldMkLst>
      </pc:sldChg>
      <pc:sldChg chg="del">
        <pc:chgData name="Kayhan, Varol" userId="54461c53-d57a-4be8-b103-6f84835b78ff" providerId="ADAL" clId="{B707D196-A89A-4ABE-804A-EA658E2B6C74}" dt="2021-05-05T13:51:32.564" v="659" actId="47"/>
        <pc:sldMkLst>
          <pc:docMk/>
          <pc:sldMk cId="3276234217" sldId="366"/>
        </pc:sldMkLst>
      </pc:sldChg>
      <pc:sldChg chg="modSp mod">
        <pc:chgData name="Kayhan, Varol" userId="54461c53-d57a-4be8-b103-6f84835b78ff" providerId="ADAL" clId="{B707D196-A89A-4ABE-804A-EA658E2B6C74}" dt="2021-05-05T13:45:30.570" v="612" actId="20577"/>
        <pc:sldMkLst>
          <pc:docMk/>
          <pc:sldMk cId="274721056" sldId="367"/>
        </pc:sldMkLst>
        <pc:spChg chg="mod">
          <ac:chgData name="Kayhan, Varol" userId="54461c53-d57a-4be8-b103-6f84835b78ff" providerId="ADAL" clId="{B707D196-A89A-4ABE-804A-EA658E2B6C74}" dt="2021-05-05T13:45:30.570" v="612" actId="20577"/>
          <ac:spMkLst>
            <pc:docMk/>
            <pc:sldMk cId="274721056" sldId="367"/>
            <ac:spMk id="3" creationId="{00000000-0000-0000-0000-000000000000}"/>
          </ac:spMkLst>
        </pc:spChg>
      </pc:sldChg>
      <pc:sldChg chg="modSp mod">
        <pc:chgData name="Kayhan, Varol" userId="54461c53-d57a-4be8-b103-6f84835b78ff" providerId="ADAL" clId="{B707D196-A89A-4ABE-804A-EA658E2B6C74}" dt="2021-05-05T13:48:34.040" v="656" actId="20577"/>
        <pc:sldMkLst>
          <pc:docMk/>
          <pc:sldMk cId="227294965" sldId="369"/>
        </pc:sldMkLst>
        <pc:spChg chg="mod">
          <ac:chgData name="Kayhan, Varol" userId="54461c53-d57a-4be8-b103-6f84835b78ff" providerId="ADAL" clId="{B707D196-A89A-4ABE-804A-EA658E2B6C74}" dt="2021-05-05T13:48:34.040" v="656" actId="20577"/>
          <ac:spMkLst>
            <pc:docMk/>
            <pc:sldMk cId="227294965" sldId="369"/>
            <ac:spMk id="3" creationId="{00000000-0000-0000-0000-000000000000}"/>
          </ac:spMkLst>
        </pc:spChg>
      </pc:sldChg>
      <pc:sldChg chg="del">
        <pc:chgData name="Kayhan, Varol" userId="54461c53-d57a-4be8-b103-6f84835b78ff" providerId="ADAL" clId="{B707D196-A89A-4ABE-804A-EA658E2B6C74}" dt="2021-05-05T13:51:32.564" v="659" actId="47"/>
        <pc:sldMkLst>
          <pc:docMk/>
          <pc:sldMk cId="1593939623" sldId="370"/>
        </pc:sldMkLst>
      </pc:sldChg>
      <pc:sldChg chg="modSp new mod ord">
        <pc:chgData name="Kayhan, Varol" userId="54461c53-d57a-4be8-b103-6f84835b78ff" providerId="ADAL" clId="{B707D196-A89A-4ABE-804A-EA658E2B6C74}" dt="2021-05-05T13:23:28.839" v="174" actId="20577"/>
        <pc:sldMkLst>
          <pc:docMk/>
          <pc:sldMk cId="3885279659" sldId="371"/>
        </pc:sldMkLst>
        <pc:spChg chg="mod">
          <ac:chgData name="Kayhan, Varol" userId="54461c53-d57a-4be8-b103-6f84835b78ff" providerId="ADAL" clId="{B707D196-A89A-4ABE-804A-EA658E2B6C74}" dt="2021-05-05T13:22:41.145" v="44" actId="20577"/>
          <ac:spMkLst>
            <pc:docMk/>
            <pc:sldMk cId="3885279659" sldId="371"/>
            <ac:spMk id="2" creationId="{DB0B9324-5C32-4975-910F-41A03E6A7E0B}"/>
          </ac:spMkLst>
        </pc:spChg>
        <pc:spChg chg="mod">
          <ac:chgData name="Kayhan, Varol" userId="54461c53-d57a-4be8-b103-6f84835b78ff" providerId="ADAL" clId="{B707D196-A89A-4ABE-804A-EA658E2B6C74}" dt="2021-05-05T13:23:28.839" v="174" actId="20577"/>
          <ac:spMkLst>
            <pc:docMk/>
            <pc:sldMk cId="3885279659" sldId="371"/>
            <ac:spMk id="3" creationId="{4ECE5773-F8DE-4666-B8E4-F4CFE653B634}"/>
          </ac:spMkLst>
        </pc:spChg>
      </pc:sldChg>
      <pc:sldChg chg="addSp delSp modSp add mod">
        <pc:chgData name="Kayhan, Varol" userId="54461c53-d57a-4be8-b103-6f84835b78ff" providerId="ADAL" clId="{B707D196-A89A-4ABE-804A-EA658E2B6C74}" dt="2021-05-05T13:33:57.108" v="381" actId="1076"/>
        <pc:sldMkLst>
          <pc:docMk/>
          <pc:sldMk cId="3004239923" sldId="372"/>
        </pc:sldMkLst>
        <pc:spChg chg="del">
          <ac:chgData name="Kayhan, Varol" userId="54461c53-d57a-4be8-b103-6f84835b78ff" providerId="ADAL" clId="{B707D196-A89A-4ABE-804A-EA658E2B6C74}" dt="2021-05-05T13:25:57.869" v="209" actId="478"/>
          <ac:spMkLst>
            <pc:docMk/>
            <pc:sldMk cId="3004239923" sldId="372"/>
            <ac:spMk id="4" creationId="{00000000-0000-0000-0000-000000000000}"/>
          </ac:spMkLst>
        </pc:spChg>
        <pc:spChg chg="add mod">
          <ac:chgData name="Kayhan, Varol" userId="54461c53-d57a-4be8-b103-6f84835b78ff" providerId="ADAL" clId="{B707D196-A89A-4ABE-804A-EA658E2B6C74}" dt="2021-05-05T13:29:23.809" v="301" actId="1038"/>
          <ac:spMkLst>
            <pc:docMk/>
            <pc:sldMk cId="3004239923" sldId="372"/>
            <ac:spMk id="6" creationId="{5C5BC4B5-3949-4714-ABE4-F09B032503D5}"/>
          </ac:spMkLst>
        </pc:spChg>
        <pc:spChg chg="add mod">
          <ac:chgData name="Kayhan, Varol" userId="54461c53-d57a-4be8-b103-6f84835b78ff" providerId="ADAL" clId="{B707D196-A89A-4ABE-804A-EA658E2B6C74}" dt="2021-05-05T13:33:52.905" v="380" actId="1076"/>
          <ac:spMkLst>
            <pc:docMk/>
            <pc:sldMk cId="3004239923" sldId="372"/>
            <ac:spMk id="8" creationId="{D78E9146-8D19-4DA4-BAD9-31E1F51FC828}"/>
          </ac:spMkLst>
        </pc:spChg>
        <pc:spChg chg="add mod">
          <ac:chgData name="Kayhan, Varol" userId="54461c53-d57a-4be8-b103-6f84835b78ff" providerId="ADAL" clId="{B707D196-A89A-4ABE-804A-EA658E2B6C74}" dt="2021-05-05T13:33:57.108" v="381" actId="1076"/>
          <ac:spMkLst>
            <pc:docMk/>
            <pc:sldMk cId="3004239923" sldId="372"/>
            <ac:spMk id="9" creationId="{37578532-F6DB-48B3-B5D4-B791CAE5E064}"/>
          </ac:spMkLst>
        </pc:spChg>
        <pc:graphicFrameChg chg="mod modGraphic">
          <ac:chgData name="Kayhan, Varol" userId="54461c53-d57a-4be8-b103-6f84835b78ff" providerId="ADAL" clId="{B707D196-A89A-4ABE-804A-EA658E2B6C74}" dt="2021-05-05T13:29:00.180" v="291" actId="20577"/>
          <ac:graphicFrameMkLst>
            <pc:docMk/>
            <pc:sldMk cId="3004239923" sldId="372"/>
            <ac:graphicFrameMk id="5" creationId="{00000000-0000-0000-0000-000000000000}"/>
          </ac:graphicFrameMkLst>
        </pc:graphicFrameChg>
        <pc:cxnChg chg="del mod">
          <ac:chgData name="Kayhan, Varol" userId="54461c53-d57a-4be8-b103-6f84835b78ff" providerId="ADAL" clId="{B707D196-A89A-4ABE-804A-EA658E2B6C74}" dt="2021-05-05T13:25:54.781" v="208" actId="478"/>
          <ac:cxnSpMkLst>
            <pc:docMk/>
            <pc:sldMk cId="3004239923" sldId="372"/>
            <ac:cxnSpMk id="7" creationId="{00000000-0000-0000-0000-000000000000}"/>
          </ac:cxnSpMkLst>
        </pc:cxnChg>
      </pc:sldChg>
      <pc:sldChg chg="modSp add mod ord">
        <pc:chgData name="Kayhan, Varol" userId="54461c53-d57a-4be8-b103-6f84835b78ff" providerId="ADAL" clId="{B707D196-A89A-4ABE-804A-EA658E2B6C74}" dt="2021-05-05T13:35:51.343" v="431" actId="1076"/>
        <pc:sldMkLst>
          <pc:docMk/>
          <pc:sldMk cId="2806849182" sldId="373"/>
        </pc:sldMkLst>
        <pc:spChg chg="mod">
          <ac:chgData name="Kayhan, Varol" userId="54461c53-d57a-4be8-b103-6f84835b78ff" providerId="ADAL" clId="{B707D196-A89A-4ABE-804A-EA658E2B6C74}" dt="2021-05-05T13:35:45.373" v="430" actId="20577"/>
          <ac:spMkLst>
            <pc:docMk/>
            <pc:sldMk cId="2806849182" sldId="373"/>
            <ac:spMk id="3" creationId="{90E10383-A4BE-4532-8147-B2C8F2569651}"/>
          </ac:spMkLst>
        </pc:spChg>
        <pc:spChg chg="mod">
          <ac:chgData name="Kayhan, Varol" userId="54461c53-d57a-4be8-b103-6f84835b78ff" providerId="ADAL" clId="{B707D196-A89A-4ABE-804A-EA658E2B6C74}" dt="2021-05-05T13:35:51.343" v="431" actId="1076"/>
          <ac:spMkLst>
            <pc:docMk/>
            <pc:sldMk cId="2806849182" sldId="373"/>
            <ac:spMk id="8" creationId="{261A7043-82F7-43DF-A253-1C18DE397C20}"/>
          </ac:spMkLst>
        </pc:spChg>
      </pc:sldChg>
      <pc:sldChg chg="delSp modSp add mod ord">
        <pc:chgData name="Kayhan, Varol" userId="54461c53-d57a-4be8-b103-6f84835b78ff" providerId="ADAL" clId="{B707D196-A89A-4ABE-804A-EA658E2B6C74}" dt="2021-05-05T13:38:23.106" v="464" actId="1076"/>
        <pc:sldMkLst>
          <pc:docMk/>
          <pc:sldMk cId="2050035499" sldId="374"/>
        </pc:sldMkLst>
        <pc:spChg chg="mod">
          <ac:chgData name="Kayhan, Varol" userId="54461c53-d57a-4be8-b103-6f84835b78ff" providerId="ADAL" clId="{B707D196-A89A-4ABE-804A-EA658E2B6C74}" dt="2021-05-05T13:37:45.732" v="457" actId="1076"/>
          <ac:spMkLst>
            <pc:docMk/>
            <pc:sldMk cId="2050035499" sldId="374"/>
            <ac:spMk id="6" creationId="{5C5BC4B5-3949-4714-ABE4-F09B032503D5}"/>
          </ac:spMkLst>
        </pc:spChg>
        <pc:spChg chg="mod">
          <ac:chgData name="Kayhan, Varol" userId="54461c53-d57a-4be8-b103-6f84835b78ff" providerId="ADAL" clId="{B707D196-A89A-4ABE-804A-EA658E2B6C74}" dt="2021-05-05T13:38:23.106" v="464" actId="1076"/>
          <ac:spMkLst>
            <pc:docMk/>
            <pc:sldMk cId="2050035499" sldId="374"/>
            <ac:spMk id="8" creationId="{D78E9146-8D19-4DA4-BAD9-31E1F51FC828}"/>
          </ac:spMkLst>
        </pc:spChg>
        <pc:spChg chg="del">
          <ac:chgData name="Kayhan, Varol" userId="54461c53-d57a-4be8-b103-6f84835b78ff" providerId="ADAL" clId="{B707D196-A89A-4ABE-804A-EA658E2B6C74}" dt="2021-05-05T13:38:14.419" v="462" actId="478"/>
          <ac:spMkLst>
            <pc:docMk/>
            <pc:sldMk cId="2050035499" sldId="374"/>
            <ac:spMk id="9" creationId="{37578532-F6DB-48B3-B5D4-B791CAE5E064}"/>
          </ac:spMkLst>
        </pc:spChg>
        <pc:graphicFrameChg chg="modGraphic">
          <ac:chgData name="Kayhan, Varol" userId="54461c53-d57a-4be8-b103-6f84835b78ff" providerId="ADAL" clId="{B707D196-A89A-4ABE-804A-EA658E2B6C74}" dt="2021-05-05T13:37:22.423" v="448" actId="6549"/>
          <ac:graphicFrameMkLst>
            <pc:docMk/>
            <pc:sldMk cId="2050035499" sldId="374"/>
            <ac:graphicFrameMk id="5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EA20-A668-469E-ABD8-9E3C0EC18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19A96-1414-4119-8B60-3CE92651B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C9E79-9375-4348-8C33-9ABA1894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ABFE-DDDF-4922-856F-518B0C10CCD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6F9BE-3761-4C5D-A5A0-19D5AD83C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C8707-ECC3-41FD-BCE9-5C9D20B4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664-765E-4001-9309-F1682D61B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9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D4E73-0417-46F4-B5DB-F2B547A5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310ED-F6D7-4C42-BF42-F85530A09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06CC8-9BA5-466B-9A4A-FC7CF61F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ABFE-DDDF-4922-856F-518B0C10CCD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7BD30-9F61-4E0B-A697-E8DC0429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74CD3-1A04-4A39-91F3-8DC783A9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664-765E-4001-9309-F1682D61B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7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72ED96-F6B5-4661-B71F-EFA3E1DB2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8E559-A8AF-42A7-86D0-9C4B56BCB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9FFB7-1A60-4649-9366-4206D2ED7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ABFE-DDDF-4922-856F-518B0C10CCD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46C85-4B08-4705-9BBC-AB67AA3C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47E91-E036-4BFB-A0BD-032B8B43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664-765E-4001-9309-F1682D61B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9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EAF1-E65F-4004-9D31-BB16E889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546EE-6342-4B7F-A265-A6D618249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570FE-00EF-450C-B220-234A13CF8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ABFE-DDDF-4922-856F-518B0C10CCD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77F77-F5B9-4805-95C0-2A6FD4B4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EFB05-7DB1-4796-9054-28002378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664-765E-4001-9309-F1682D61B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1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06EAB-4616-4A90-B2CB-6FB8DAC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B2DB1-A55D-457C-949D-B69A585AB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9F62A-0B68-4280-8ADA-271FFE56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ABFE-DDDF-4922-856F-518B0C10CCD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EBBE5-0F14-4853-AC7F-D964C244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E8DEB-6426-4450-8B39-B65343E3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664-765E-4001-9309-F1682D61B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39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3A1A-E225-41B1-9D53-A7841CC7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E359A-A368-45F2-B71D-68CEA1972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40B82-4E97-40CD-809E-0F4A42609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A36ED-53FA-4F63-9C66-0B16ABA86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ABFE-DDDF-4922-856F-518B0C10CCD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3AB5A-781D-4FAC-8F53-A2D120F81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77848-223D-49DB-BBF1-E26FC04C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664-765E-4001-9309-F1682D61B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3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D96E0-6293-492D-9E50-42848782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31BEF-6260-449D-A580-06A611DA8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C06BA-809F-4E8F-92B8-530CE0C24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CFA2E-DD61-4F35-B9EC-57B98F6A8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9942F4-7562-4539-BDC1-21BA8C8D2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08FB4A-C64A-4F6C-B2C7-C14C3F5C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ABFE-DDDF-4922-856F-518B0C10CCD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62C653-408E-4CC6-AEEF-2AEF2362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5D052-0A25-41A9-9DA0-FD113FA4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664-765E-4001-9309-F1682D61B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4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87EFD-F1B1-4C7E-9767-07A79806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50E917-3CE3-400B-BCD0-62969B63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ABFE-DDDF-4922-856F-518B0C10CCD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B3E82-4EB0-45AF-B956-D6C803CA1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6893C-6D8A-486A-B082-ABE6AE28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664-765E-4001-9309-F1682D61B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7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B6881E-1FAE-4D48-A072-D3F53215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ABFE-DDDF-4922-856F-518B0C10CCD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EC537F-01ED-40D3-BD81-E69D1B04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3C3FD-8AB1-4B12-A565-241E9EFA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664-765E-4001-9309-F1682D61B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48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573E-2411-435E-85A1-1A9FC23C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EFC48-2151-4164-89B8-52AFDE181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5280B-FC02-4985-B3B5-6B7568FE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59F46-2877-4185-9AC4-3699FFB5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ABFE-DDDF-4922-856F-518B0C10CCD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F25B9-D765-41F6-9A63-C7ECA31A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9E95A-FDF1-4FDA-869F-1F72B436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664-765E-4001-9309-F1682D61B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3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F66A-A7CB-4119-889A-7AF014A01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F68E2-AB57-4967-9711-0BDEF6FB4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BA2DD-7F6A-49D2-BDD7-5B4EF9AFB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746D5-3D37-48B8-AB49-B4877272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3ABFE-DDDF-4922-856F-518B0C10CCD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2CD49-4F94-48A1-A1BC-417D776DB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D23E0-F55E-4078-A888-C98FA36B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A6664-765E-4001-9309-F1682D61B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A8EF8-B537-4F0A-91EB-262B3ECB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96E4C-A279-4118-90E8-B3C590AEC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1A755-A32B-4F67-B692-39141A1A2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3ABFE-DDDF-4922-856F-518B0C10CCDB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60B56-35D1-4AA6-A97F-CE237CF51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8FC34-F6FD-4B7A-87FD-D599D11729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A6664-765E-4001-9309-F1682D61B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6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tlSu7OhkY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C1D4-8941-4396-84CB-249C85EF47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3D54C-D099-4FE4-9A17-649BA1A79B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Varol Kayhan, PhD</a:t>
            </a:r>
          </a:p>
        </p:txBody>
      </p:sp>
    </p:spTree>
    <p:extLst>
      <p:ext uri="{BB962C8B-B14F-4D97-AF65-F5344CB8AC3E}">
        <p14:creationId xmlns:p14="http://schemas.microsoft.com/office/powerpoint/2010/main" val="8457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the Model: Regression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metrics:</a:t>
            </a:r>
          </a:p>
          <a:p>
            <a:pPr lvl="1"/>
            <a:r>
              <a:rPr lang="en-US" dirty="0"/>
              <a:t>Mean squared error (MSE)</a:t>
            </a:r>
          </a:p>
          <a:p>
            <a:pPr lvl="1"/>
            <a:r>
              <a:rPr lang="en-US" dirty="0"/>
              <a:t>Mean absolute percentage error (MAPE)</a:t>
            </a:r>
          </a:p>
          <a:p>
            <a:pPr lvl="1"/>
            <a:r>
              <a:rPr lang="en-US" dirty="0"/>
              <a:t>Sum of squared errors (SSE)</a:t>
            </a:r>
          </a:p>
          <a:p>
            <a:r>
              <a:rPr lang="en-US" dirty="0"/>
              <a:t>In regression tasks: the lower the error metrics, the better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0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the Model: Regression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Baseline in regression tasks: predict all values as the "mean" of actual 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F6E339-7EB0-4830-B58B-FD555C461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963000"/>
              </p:ext>
            </p:extLst>
          </p:nvPr>
        </p:nvGraphicFramePr>
        <p:xfrm>
          <a:off x="1642340" y="2522416"/>
          <a:ext cx="6832436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4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9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58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Predicted Account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-3600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-2600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C161EC2-7009-4BF6-ACC3-0D34BA46A970}"/>
              </a:ext>
            </a:extLst>
          </p:cNvPr>
          <p:cNvSpPr txBox="1"/>
          <p:nvPr/>
        </p:nvSpPr>
        <p:spPr>
          <a:xfrm>
            <a:off x="8333432" y="5437901"/>
            <a:ext cx="2501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RMSE = 3,137</a:t>
            </a:r>
          </a:p>
        </p:txBody>
      </p:sp>
      <p:cxnSp>
        <p:nvCxnSpPr>
          <p:cNvPr id="8" name="Elbow Connector 6">
            <a:extLst>
              <a:ext uri="{FF2B5EF4-FFF2-40B4-BE49-F238E27FC236}">
                <a16:creationId xmlns:a16="http://schemas.microsoft.com/office/drawing/2014/main" id="{381441CB-CFE0-44FA-B56F-8FDED183AC36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7942339" y="5277641"/>
            <a:ext cx="523326" cy="258860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6">
            <a:extLst>
              <a:ext uri="{FF2B5EF4-FFF2-40B4-BE49-F238E27FC236}">
                <a16:creationId xmlns:a16="http://schemas.microsoft.com/office/drawing/2014/main" id="{3FE70BCB-987D-460F-B8D4-FE6935D1EC11}"/>
              </a:ext>
            </a:extLst>
          </p:cNvPr>
          <p:cNvCxnSpPr>
            <a:cxnSpLocks/>
            <a:endCxn id="12" idx="3"/>
          </p:cNvCxnSpPr>
          <p:nvPr/>
        </p:nvCxnSpPr>
        <p:spPr>
          <a:xfrm rot="5400000">
            <a:off x="4721928" y="5261849"/>
            <a:ext cx="446849" cy="226417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2299E8-5016-47C8-8078-F20EFF95977D}"/>
              </a:ext>
            </a:extLst>
          </p:cNvPr>
          <p:cNvSpPr txBox="1"/>
          <p:nvPr/>
        </p:nvSpPr>
        <p:spPr>
          <a:xfrm>
            <a:off x="2963943" y="5367649"/>
            <a:ext cx="186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Mean = 4600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A85324-838D-43A4-90D5-DAC03A857C02}"/>
              </a:ext>
            </a:extLst>
          </p:cNvPr>
          <p:cNvSpPr txBox="1"/>
          <p:nvPr/>
        </p:nvSpPr>
        <p:spPr>
          <a:xfrm>
            <a:off x="5217524" y="5661878"/>
            <a:ext cx="2698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Predicted values are the mean value</a:t>
            </a:r>
          </a:p>
        </p:txBody>
      </p:sp>
      <p:cxnSp>
        <p:nvCxnSpPr>
          <p:cNvPr id="18" name="Elbow Connector 6">
            <a:extLst>
              <a:ext uri="{FF2B5EF4-FFF2-40B4-BE49-F238E27FC236}">
                <a16:creationId xmlns:a16="http://schemas.microsoft.com/office/drawing/2014/main" id="{5529DF73-BB71-42BF-A1AD-51D63DC21479}"/>
              </a:ext>
            </a:extLst>
          </p:cNvPr>
          <p:cNvCxnSpPr>
            <a:cxnSpLocks/>
            <a:endCxn id="17" idx="0"/>
          </p:cNvCxnSpPr>
          <p:nvPr/>
        </p:nvCxnSpPr>
        <p:spPr>
          <a:xfrm rot="16200000" flipH="1">
            <a:off x="6282962" y="5378273"/>
            <a:ext cx="562768" cy="4442"/>
          </a:xfrm>
          <a:prstGeom prst="bentConnector3">
            <a:avLst>
              <a:gd name="adj1" fmla="val 5312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CD0C71-DCA2-4833-9079-F575F90DDA8D}"/>
              </a:ext>
            </a:extLst>
          </p:cNvPr>
          <p:cNvSpPr txBox="1"/>
          <p:nvPr/>
        </p:nvSpPr>
        <p:spPr>
          <a:xfrm>
            <a:off x="8333431" y="5975361"/>
            <a:ext cx="2843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RMSE = 2,098</a:t>
            </a:r>
          </a:p>
        </p:txBody>
      </p:sp>
    </p:spTree>
    <p:extLst>
      <p:ext uri="{BB962C8B-B14F-4D97-AF65-F5344CB8AC3E}">
        <p14:creationId xmlns:p14="http://schemas.microsoft.com/office/powerpoint/2010/main" val="2743083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36CF4-D48A-4B81-974C-8AB1A9362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Evaluation: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675472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14660-A4B1-4E9F-B43C-D553E7403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the Model: Classification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864A-E5A6-4B35-9377-DC3E2144C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important metric: Accuracy</a:t>
            </a:r>
          </a:p>
          <a:p>
            <a:endParaRPr lang="en-US" dirty="0"/>
          </a:p>
          <a:p>
            <a:r>
              <a:rPr lang="en-US" dirty="0"/>
              <a:t>Is there a perfect model (100% accuracy)?</a:t>
            </a:r>
          </a:p>
        </p:txBody>
      </p:sp>
    </p:spTree>
    <p:extLst>
      <p:ext uri="{BB962C8B-B14F-4D97-AF65-F5344CB8AC3E}">
        <p14:creationId xmlns:p14="http://schemas.microsoft.com/office/powerpoint/2010/main" val="1666741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the Model: Classification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(validation OR test set)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692789"/>
              </p:ext>
            </p:extLst>
          </p:nvPr>
        </p:nvGraphicFramePr>
        <p:xfrm>
          <a:off x="1302486" y="2647107"/>
          <a:ext cx="4465268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28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Delinquent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Predicted Delinquent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B0ED989-C085-4713-9C0B-4CBF82B81949}"/>
              </a:ext>
            </a:extLst>
          </p:cNvPr>
          <p:cNvSpPr txBox="1"/>
          <p:nvPr/>
        </p:nvSpPr>
        <p:spPr>
          <a:xfrm>
            <a:off x="8412321" y="3228945"/>
            <a:ext cx="2477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is the accuracy?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ABEF53-4C94-43AD-8C67-38BFD3650981}"/>
              </a:ext>
            </a:extLst>
          </p:cNvPr>
          <p:cNvSpPr txBox="1"/>
          <p:nvPr/>
        </p:nvSpPr>
        <p:spPr>
          <a:xfrm>
            <a:off x="8478823" y="4502899"/>
            <a:ext cx="2477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What is the baseline accuracy? (next slide)</a:t>
            </a:r>
          </a:p>
        </p:txBody>
      </p:sp>
    </p:spTree>
    <p:extLst>
      <p:ext uri="{BB962C8B-B14F-4D97-AF65-F5344CB8AC3E}">
        <p14:creationId xmlns:p14="http://schemas.microsoft.com/office/powerpoint/2010/main" val="4291598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the Model: Classification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Baseline accuracy: predict all values as the majority class/category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451144"/>
              </p:ext>
            </p:extLst>
          </p:nvPr>
        </p:nvGraphicFramePr>
        <p:xfrm>
          <a:off x="1302486" y="2647107"/>
          <a:ext cx="5873831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57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5706">
                  <a:extLst>
                    <a:ext uri="{9D8B030D-6E8A-4147-A177-3AD203B41FA5}">
                      <a16:colId xmlns:a16="http://schemas.microsoft.com/office/drawing/2014/main" val="1028123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Delinquent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Predicted Delinquent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Baseline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3ABEF53-4C94-43AD-8C67-38BFD3650981}"/>
              </a:ext>
            </a:extLst>
          </p:cNvPr>
          <p:cNvSpPr txBox="1"/>
          <p:nvPr/>
        </p:nvSpPr>
        <p:spPr>
          <a:xfrm>
            <a:off x="7176317" y="5608926"/>
            <a:ext cx="24771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Predict as the “majority”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B69C5B-013F-45D0-B0D8-01EA59F3D17F}"/>
              </a:ext>
            </a:extLst>
          </p:cNvPr>
          <p:cNvSpPr txBox="1"/>
          <p:nvPr/>
        </p:nvSpPr>
        <p:spPr>
          <a:xfrm>
            <a:off x="2601609" y="5762814"/>
            <a:ext cx="2477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“Majority” class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FFDACA-0808-4632-8386-5FD1238D9A59}"/>
              </a:ext>
            </a:extLst>
          </p:cNvPr>
          <p:cNvSpPr txBox="1"/>
          <p:nvPr/>
        </p:nvSpPr>
        <p:spPr>
          <a:xfrm>
            <a:off x="8026462" y="3293408"/>
            <a:ext cx="2963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Baseline accuracy = 60%</a:t>
            </a:r>
          </a:p>
        </p:txBody>
      </p:sp>
      <p:cxnSp>
        <p:nvCxnSpPr>
          <p:cNvPr id="10" name="Elbow Connector 6">
            <a:extLst>
              <a:ext uri="{FF2B5EF4-FFF2-40B4-BE49-F238E27FC236}">
                <a16:creationId xmlns:a16="http://schemas.microsoft.com/office/drawing/2014/main" id="{82FECE58-8E44-49A3-A943-75312A065E44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6429393" y="5215945"/>
            <a:ext cx="762824" cy="731023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6E0AC4-1B6F-4D56-AFFC-D5CCB4AA7700}"/>
              </a:ext>
            </a:extLst>
          </p:cNvPr>
          <p:cNvCxnSpPr/>
          <p:nvPr/>
        </p:nvCxnSpPr>
        <p:spPr>
          <a:xfrm>
            <a:off x="3771900" y="5200044"/>
            <a:ext cx="0" cy="4709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21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the Model: Classification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Classification (or Confusion) matrix:</a:t>
            </a:r>
          </a:p>
          <a:p>
            <a:pPr lvl="1"/>
            <a:r>
              <a:rPr lang="en-US" sz="2600" dirty="0"/>
              <a:t>Organizes correct and incorrect classifications.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9CE5F58-7737-4637-B6D1-3DED17F4C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044615"/>
              </p:ext>
            </p:extLst>
          </p:nvPr>
        </p:nvGraphicFramePr>
        <p:xfrm>
          <a:off x="2202681" y="3579290"/>
          <a:ext cx="7599111" cy="2072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6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3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432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Predicted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/>
                        <a:t>Actual 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/>
                        <a:t>True 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/>
                        <a:t>False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/>
                        <a:t>False 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/>
                        <a:t>True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the Model: Classification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(validation OR test set)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02486" y="2647107"/>
          <a:ext cx="5919826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9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Delinquent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Predicted Delinquent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6172506-544F-48D1-9647-DA7071075282}"/>
              </a:ext>
            </a:extLst>
          </p:cNvPr>
          <p:cNvGraphicFramePr>
            <a:graphicFrameLocks noGrp="1"/>
          </p:cNvGraphicFramePr>
          <p:nvPr/>
        </p:nvGraphicFramePr>
        <p:xfrm>
          <a:off x="8378160" y="3429000"/>
          <a:ext cx="2194243" cy="1478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2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432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Predicted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Actual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751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the Model: Classification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evaluation metrics:</a:t>
            </a:r>
          </a:p>
          <a:p>
            <a:pPr lvl="1"/>
            <a:r>
              <a:rPr lang="en-US" dirty="0"/>
              <a:t>Sensitivity (Recall)</a:t>
            </a:r>
          </a:p>
          <a:p>
            <a:pPr lvl="1"/>
            <a:r>
              <a:rPr lang="en-US" dirty="0"/>
              <a:t>Specificity</a:t>
            </a:r>
          </a:p>
          <a:p>
            <a:pPr lvl="1"/>
            <a:r>
              <a:rPr lang="en-US" dirty="0"/>
              <a:t>Precision</a:t>
            </a:r>
          </a:p>
          <a:p>
            <a:pPr lvl="1"/>
            <a:r>
              <a:rPr lang="en-US" dirty="0"/>
              <a:t>Receiver Operating Characteristic (ROC) Curve</a:t>
            </a:r>
          </a:p>
          <a:p>
            <a:pPr lvl="2"/>
            <a:r>
              <a:rPr lang="en-US" dirty="0"/>
              <a:t>Area Under the Curve (AUC)</a:t>
            </a:r>
          </a:p>
          <a:p>
            <a:pPr lvl="1"/>
            <a:r>
              <a:rPr lang="en-US" dirty="0"/>
              <a:t>(Lift Chart)</a:t>
            </a:r>
          </a:p>
          <a:p>
            <a:pPr lvl="1"/>
            <a:r>
              <a:rPr lang="en-US" dirty="0"/>
              <a:t>(Cumulative Gains Chart)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603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5BA27-8FED-4401-8BD2-C69CB79A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the Model: Classification Task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C4D8D5-346B-4112-B814-7F0222FFE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b="1" dirty="0"/>
                  <a:t>Sensitivity</a:t>
                </a:r>
                <a:r>
                  <a:rPr lang="en-US" dirty="0"/>
                  <a:t> (</a:t>
                </a:r>
                <a:r>
                  <a:rPr lang="en-US" b="1" dirty="0"/>
                  <a:t>Recall</a:t>
                </a:r>
                <a:r>
                  <a:rPr lang="en-US" dirty="0"/>
                  <a:t>): how sensitive is the model in predicting the positive cases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0.70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C4D8D5-346B-4112-B814-7F0222FFE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44C84388-57A4-488F-9830-56E4EA4D02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01181" y="4114097"/>
            <a:ext cx="4965700" cy="1393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0F0344-AC88-4A7F-9741-CF5F0B13832C}"/>
              </a:ext>
            </a:extLst>
          </p:cNvPr>
          <p:cNvSpPr txBox="1"/>
          <p:nvPr/>
        </p:nvSpPr>
        <p:spPr>
          <a:xfrm>
            <a:off x="7636565" y="2724834"/>
            <a:ext cx="2902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= Perfect recall</a:t>
            </a:r>
          </a:p>
          <a:p>
            <a:r>
              <a:rPr lang="en-US" dirty="0"/>
              <a:t>(the closer to 1, the better)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2D4AE4-75AC-4D42-A90A-5C4B2629794E}"/>
              </a:ext>
            </a:extLst>
          </p:cNvPr>
          <p:cNvSpPr/>
          <p:nvPr/>
        </p:nvSpPr>
        <p:spPr>
          <a:xfrm>
            <a:off x="3717235" y="4797287"/>
            <a:ext cx="490330" cy="3114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91732D-D8BA-454B-92E1-996BD88EA976}"/>
              </a:ext>
            </a:extLst>
          </p:cNvPr>
          <p:cNvSpPr/>
          <p:nvPr/>
        </p:nvSpPr>
        <p:spPr>
          <a:xfrm>
            <a:off x="3650975" y="4724400"/>
            <a:ext cx="2215906" cy="46382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E938B6-BCCA-434C-9E8D-994F959A3F3E}"/>
              </a:ext>
            </a:extLst>
          </p:cNvPr>
          <p:cNvSpPr txBox="1"/>
          <p:nvPr/>
        </p:nvSpPr>
        <p:spPr>
          <a:xfrm>
            <a:off x="6096000" y="5719272"/>
            <a:ext cx="488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The model correctly predicts only 70% of the 1s.</a:t>
            </a:r>
          </a:p>
        </p:txBody>
      </p:sp>
    </p:spTree>
    <p:extLst>
      <p:ext uri="{BB962C8B-B14F-4D97-AF65-F5344CB8AC3E}">
        <p14:creationId xmlns:p14="http://schemas.microsoft.com/office/powerpoint/2010/main" val="273697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B9324-5C32-4975-910F-41A03E6A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Two ML "tasks"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E5773-F8DE-4666-B8E4-F4CFE653B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tasks:</a:t>
            </a:r>
          </a:p>
          <a:p>
            <a:pPr lvl="1"/>
            <a:r>
              <a:rPr lang="en-US" dirty="0"/>
              <a:t>Predict the value of a CONTINUOUS value</a:t>
            </a:r>
          </a:p>
          <a:p>
            <a:r>
              <a:rPr lang="en-US" dirty="0"/>
              <a:t>Classification tasks:</a:t>
            </a:r>
          </a:p>
          <a:p>
            <a:pPr lvl="1"/>
            <a:r>
              <a:rPr lang="en-US" dirty="0"/>
              <a:t>Predict the value of a CATEGORICAL value</a:t>
            </a:r>
          </a:p>
        </p:txBody>
      </p:sp>
    </p:spTree>
    <p:extLst>
      <p:ext uri="{BB962C8B-B14F-4D97-AF65-F5344CB8AC3E}">
        <p14:creationId xmlns:p14="http://schemas.microsoft.com/office/powerpoint/2010/main" val="3885279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5BA27-8FED-4401-8BD2-C69CB79A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the Model: Classification Task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C4D8D5-346B-4112-B814-7F0222FFE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Specificity</a:t>
                </a:r>
                <a:r>
                  <a:rPr lang="en-US" dirty="0"/>
                  <a:t>: Ability to predict negative cases (without false positives)</a:t>
                </a: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2689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2689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0.99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C4D8D5-346B-4112-B814-7F0222FFE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44C84388-57A4-488F-9830-56E4EA4D02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01181" y="4114097"/>
            <a:ext cx="4965700" cy="1393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0F0344-AC88-4A7F-9741-CF5F0B13832C}"/>
              </a:ext>
            </a:extLst>
          </p:cNvPr>
          <p:cNvSpPr txBox="1"/>
          <p:nvPr/>
        </p:nvSpPr>
        <p:spPr>
          <a:xfrm>
            <a:off x="7537174" y="2844104"/>
            <a:ext cx="2902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= Perfect specificity</a:t>
            </a:r>
          </a:p>
          <a:p>
            <a:r>
              <a:rPr lang="en-US" dirty="0"/>
              <a:t>(the closer to 1, the better)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114C05-0627-4FD2-9204-FF6E188457A0}"/>
              </a:ext>
            </a:extLst>
          </p:cNvPr>
          <p:cNvSpPr/>
          <p:nvPr/>
        </p:nvSpPr>
        <p:spPr>
          <a:xfrm>
            <a:off x="5030704" y="5104331"/>
            <a:ext cx="771579" cy="3114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73CEF9-B164-483F-82C6-8828219955D7}"/>
              </a:ext>
            </a:extLst>
          </p:cNvPr>
          <p:cNvSpPr/>
          <p:nvPr/>
        </p:nvSpPr>
        <p:spPr>
          <a:xfrm>
            <a:off x="3650974" y="5029200"/>
            <a:ext cx="2278887" cy="5014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DA11FE-620D-4D18-8879-D85CEA003F45}"/>
              </a:ext>
            </a:extLst>
          </p:cNvPr>
          <p:cNvSpPr txBox="1"/>
          <p:nvPr/>
        </p:nvSpPr>
        <p:spPr>
          <a:xfrm>
            <a:off x="6096000" y="5719272"/>
            <a:ext cx="488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The model correctly predicts 99% of the 0s.</a:t>
            </a:r>
          </a:p>
        </p:txBody>
      </p:sp>
    </p:spTree>
    <p:extLst>
      <p:ext uri="{BB962C8B-B14F-4D97-AF65-F5344CB8AC3E}">
        <p14:creationId xmlns:p14="http://schemas.microsoft.com/office/powerpoint/2010/main" val="604556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the Model: Classification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Sensitivity/specificity issue with Covid-19</a:t>
            </a:r>
            <a:br>
              <a:rPr lang="en-US" dirty="0"/>
            </a:br>
            <a:r>
              <a:rPr lang="en-US" dirty="0"/>
              <a:t>(watch on your own)</a:t>
            </a:r>
          </a:p>
        </p:txBody>
      </p:sp>
    </p:spTree>
    <p:extLst>
      <p:ext uri="{BB962C8B-B14F-4D97-AF65-F5344CB8AC3E}">
        <p14:creationId xmlns:p14="http://schemas.microsoft.com/office/powerpoint/2010/main" val="227294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5BA27-8FED-4401-8BD2-C69CB79A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the Model: Classification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C4D8D5-346B-4112-B814-7F0222FFE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Precision</a:t>
                </a:r>
                <a:r>
                  <a:rPr lang="en-US" dirty="0"/>
                  <a:t>: accuracy of positive predictions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0.89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C4D8D5-346B-4112-B814-7F0222FFE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44C84388-57A4-488F-9830-56E4EA4D02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01181" y="4114097"/>
            <a:ext cx="4965700" cy="1393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0F0344-AC88-4A7F-9741-CF5F0B13832C}"/>
              </a:ext>
            </a:extLst>
          </p:cNvPr>
          <p:cNvSpPr txBox="1"/>
          <p:nvPr/>
        </p:nvSpPr>
        <p:spPr>
          <a:xfrm>
            <a:off x="7537174" y="2844104"/>
            <a:ext cx="2902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= Perfect precision</a:t>
            </a:r>
          </a:p>
          <a:p>
            <a:r>
              <a:rPr lang="en-US" dirty="0"/>
              <a:t>(the closer to 1, the better)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114C05-0627-4FD2-9204-FF6E188457A0}"/>
              </a:ext>
            </a:extLst>
          </p:cNvPr>
          <p:cNvSpPr/>
          <p:nvPr/>
        </p:nvSpPr>
        <p:spPr>
          <a:xfrm>
            <a:off x="3717235" y="4797287"/>
            <a:ext cx="490330" cy="3114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73CEF9-B164-483F-82C6-8828219955D7}"/>
              </a:ext>
            </a:extLst>
          </p:cNvPr>
          <p:cNvSpPr/>
          <p:nvPr/>
        </p:nvSpPr>
        <p:spPr>
          <a:xfrm>
            <a:off x="3650975" y="4724400"/>
            <a:ext cx="622852" cy="8062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07B70-BBAB-41F6-8E32-DB69CA41B834}"/>
              </a:ext>
            </a:extLst>
          </p:cNvPr>
          <p:cNvSpPr txBox="1"/>
          <p:nvPr/>
        </p:nvSpPr>
        <p:spPr>
          <a:xfrm>
            <a:off x="5469834" y="5778907"/>
            <a:ext cx="635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When the model predicts a 1, it is correct only 89% of the time.</a:t>
            </a:r>
          </a:p>
        </p:txBody>
      </p:sp>
    </p:spTree>
    <p:extLst>
      <p:ext uri="{BB962C8B-B14F-4D97-AF65-F5344CB8AC3E}">
        <p14:creationId xmlns:p14="http://schemas.microsoft.com/office/powerpoint/2010/main" val="3424061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5BA27-8FED-4401-8BD2-C69CB79A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the Model: Classification Task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C4D8D5-346B-4112-B814-7F0222FFE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b="1" dirty="0"/>
                  <a:t>F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 score</a:t>
                </a:r>
                <a:r>
                  <a:rPr lang="en-US" dirty="0"/>
                  <a:t>: The "harmonic mean" of precision and recall</a:t>
                </a:r>
              </a:p>
              <a:p>
                <a:pPr lvl="1"/>
                <a:r>
                  <a:rPr lang="en-US" dirty="0"/>
                  <a:t>Gives more weight to low values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𝑝𝑟𝑒𝑐𝑖𝑠𝑖𝑜𝑛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𝑟𝑒𝑐𝑎𝑙𝑙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f>
                          <m:f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0.89</m:t>
                            </m:r>
                          </m:den>
                        </m:f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0.70</m:t>
                            </m:r>
                          </m:den>
                        </m:f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/>
                  <a:t> 0.78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C4D8D5-346B-4112-B814-7F0222FFE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B0F0344-AC88-4A7F-9741-CF5F0B13832C}"/>
              </a:ext>
            </a:extLst>
          </p:cNvPr>
          <p:cNvSpPr txBox="1"/>
          <p:nvPr/>
        </p:nvSpPr>
        <p:spPr>
          <a:xfrm>
            <a:off x="8283031" y="3342494"/>
            <a:ext cx="2902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= Perfect score</a:t>
            </a:r>
          </a:p>
          <a:p>
            <a:r>
              <a:rPr lang="en-US" dirty="0"/>
              <a:t>(the closer to 1, the better)</a:t>
            </a:r>
          </a:p>
        </p:txBody>
      </p:sp>
    </p:spTree>
    <p:extLst>
      <p:ext uri="{BB962C8B-B14F-4D97-AF65-F5344CB8AC3E}">
        <p14:creationId xmlns:p14="http://schemas.microsoft.com/office/powerpoint/2010/main" val="1362107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248B-7C52-42FB-8E9E-221BF1DB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the Model: Classification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8CEDD-4C02-424B-9F01-ED78EF54E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Precision/Recall Tradeoff</a:t>
            </a:r>
            <a:r>
              <a:rPr lang="en-US" dirty="0"/>
              <a:t>: Can't have it both ways</a:t>
            </a:r>
          </a:p>
          <a:p>
            <a:pPr lvl="1"/>
            <a:r>
              <a:rPr lang="en-US" dirty="0"/>
              <a:t>Increasing precision reduces recall (and vice versa)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6F3C1-AEE3-42D4-93FD-AAA933714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09" y="3084451"/>
            <a:ext cx="5207691" cy="25808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5275C5-A25B-41D6-8DEB-B86C1021D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391" y="3135085"/>
            <a:ext cx="3726487" cy="274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9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FC304-E825-42F6-978A-AA0C0A795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the Model: Classification Task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8932E-B3B4-489D-A6F3-1EBF6DACF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66498" cy="4351338"/>
          </a:xfrm>
        </p:spPr>
        <p:txBody>
          <a:bodyPr/>
          <a:lstStyle/>
          <a:p>
            <a:r>
              <a:rPr lang="en-US" b="1" dirty="0"/>
              <a:t>ROC Curve</a:t>
            </a:r>
            <a:r>
              <a:rPr lang="en-US" dirty="0"/>
              <a:t>: Receiver Operating Characteristics curve</a:t>
            </a:r>
          </a:p>
          <a:p>
            <a:pPr marL="0" indent="0">
              <a:buNone/>
            </a:pPr>
            <a:r>
              <a:rPr lang="en-US" dirty="0"/>
              <a:t>	True positive rate 	vs. 	false positive rate </a:t>
            </a:r>
            <a:br>
              <a:rPr lang="en-US" dirty="0"/>
            </a:br>
            <a:r>
              <a:rPr lang="en-US" dirty="0"/>
              <a:t>	(S</a:t>
            </a:r>
            <a:r>
              <a:rPr lang="en-US" i="1" dirty="0"/>
              <a:t>ensitivity 		</a:t>
            </a:r>
            <a:r>
              <a:rPr lang="en-US" dirty="0"/>
              <a:t>vs.  	(</a:t>
            </a:r>
            <a:r>
              <a:rPr lang="en-US" i="1" dirty="0"/>
              <a:t>1-specificity</a:t>
            </a:r>
            <a:r>
              <a:rPr lang="en-US" dirty="0"/>
              <a:t>))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768459-D74E-46DA-AB62-1D8EA7491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951" y="3553996"/>
            <a:ext cx="4140493" cy="3048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ACEE84-84B0-4329-BB4E-A6671F941486}"/>
              </a:ext>
            </a:extLst>
          </p:cNvPr>
          <p:cNvSpPr txBox="1"/>
          <p:nvPr/>
        </p:nvSpPr>
        <p:spPr>
          <a:xfrm>
            <a:off x="7438892" y="4398246"/>
            <a:ext cx="3176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AUC: Area under the curve</a:t>
            </a:r>
          </a:p>
          <a:p>
            <a:endParaRPr lang="en-US" dirty="0"/>
          </a:p>
          <a:p>
            <a:r>
              <a:rPr lang="en-US" dirty="0"/>
              <a:t>If AUC = 1, it is a perfect model</a:t>
            </a:r>
          </a:p>
        </p:txBody>
      </p:sp>
    </p:spTree>
    <p:extLst>
      <p:ext uri="{BB962C8B-B14F-4D97-AF65-F5344CB8AC3E}">
        <p14:creationId xmlns:p14="http://schemas.microsoft.com/office/powerpoint/2010/main" val="3004423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68F6-2059-4E94-A462-97BDF3A3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the Model: Classification Task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32229-06BD-4047-877E-908B29009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 Analysis: Examine the confusion matrix to see where errors are made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77763F0-91DF-4667-A235-7973A11076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68188" y="3088242"/>
            <a:ext cx="6093427" cy="171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0923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2F615-6452-4B00-8E2A-8A76B411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Underfitting &amp;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17B1F-DB93-4F50-809D-334ACA2F9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ALWAYS</a:t>
            </a:r>
            <a:r>
              <a:rPr lang="en-US" dirty="0"/>
              <a:t> compare train and test values </a:t>
            </a:r>
            <a:r>
              <a:rPr lang="en-US" b="1" dirty="0"/>
              <a:t>WITHIN</a:t>
            </a:r>
            <a:r>
              <a:rPr lang="en-US" dirty="0"/>
              <a:t> and </a:t>
            </a:r>
            <a:r>
              <a:rPr lang="en-US" b="1" dirty="0"/>
              <a:t>BETWEEN</a:t>
            </a:r>
            <a:r>
              <a:rPr lang="en-US" dirty="0"/>
              <a:t> models</a:t>
            </a:r>
          </a:p>
          <a:p>
            <a:r>
              <a:rPr lang="en-US" dirty="0"/>
              <a:t>Example: predict loan default (baseline = 55%)</a:t>
            </a:r>
          </a:p>
          <a:p>
            <a:pPr lvl="1"/>
            <a:r>
              <a:rPr lang="en-US" dirty="0"/>
              <a:t>Model 1 results:</a:t>
            </a:r>
          </a:p>
          <a:p>
            <a:pPr lvl="2"/>
            <a:r>
              <a:rPr lang="en-US" dirty="0"/>
              <a:t>Train accuracy = 90%</a:t>
            </a:r>
          </a:p>
          <a:p>
            <a:pPr lvl="2"/>
            <a:r>
              <a:rPr lang="en-US" dirty="0"/>
              <a:t>Test accuracy = 70%</a:t>
            </a:r>
          </a:p>
          <a:p>
            <a:pPr lvl="1"/>
            <a:r>
              <a:rPr lang="en-US" dirty="0"/>
              <a:t>Model 2 results:</a:t>
            </a:r>
          </a:p>
          <a:p>
            <a:pPr lvl="2"/>
            <a:r>
              <a:rPr lang="en-US" dirty="0"/>
              <a:t>Train accuracy = 60%</a:t>
            </a:r>
          </a:p>
          <a:p>
            <a:pPr lvl="2"/>
            <a:r>
              <a:rPr lang="en-US" dirty="0"/>
              <a:t>Test accuracy 59%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4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81897-C209-4568-86FF-0EF3EC74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the Model: Regression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10383-A4BE-4532-8147-B2C8F25696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Error = difference between actual and predicted value.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Error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𝑦𝑖</m:t>
                    </m:r>
                    <m:r>
                      <a:rPr lang="en-US" i="1">
                        <a:latin typeface="Cambria Math"/>
                      </a:rPr>
                      <m:t> 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i="1" baseline="-25000">
                        <a:latin typeface="Cambria Math"/>
                      </a:rPr>
                      <m:t>𝑖</m:t>
                    </m:r>
                  </m:oMath>
                </a14:m>
                <a:endParaRPr lang="en-US" baseline="-250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10383-A4BE-4532-8147-B2C8F25696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13C00BA-4509-488D-912D-F16421A719A7}"/>
              </a:ext>
            </a:extLst>
          </p:cNvPr>
          <p:cNvSpPr txBox="1"/>
          <p:nvPr/>
        </p:nvSpPr>
        <p:spPr>
          <a:xfrm>
            <a:off x="3886200" y="311757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BFEFA-ACF5-4A36-8C5E-71819EA0BB16}"/>
              </a:ext>
            </a:extLst>
          </p:cNvPr>
          <p:cNvSpPr txBox="1"/>
          <p:nvPr/>
        </p:nvSpPr>
        <p:spPr>
          <a:xfrm>
            <a:off x="6096000" y="311757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value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6F6FA1-44EF-445D-94ED-EAE7987FC550}"/>
              </a:ext>
            </a:extLst>
          </p:cNvPr>
          <p:cNvCxnSpPr/>
          <p:nvPr/>
        </p:nvCxnSpPr>
        <p:spPr>
          <a:xfrm flipH="1">
            <a:off x="4876800" y="2812774"/>
            <a:ext cx="152400" cy="3048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B0A04B-5659-41DA-827E-410014CDBCF9}"/>
              </a:ext>
            </a:extLst>
          </p:cNvPr>
          <p:cNvCxnSpPr/>
          <p:nvPr/>
        </p:nvCxnSpPr>
        <p:spPr>
          <a:xfrm>
            <a:off x="5943600" y="2812774"/>
            <a:ext cx="228600" cy="30480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36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the Model: Regression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(validation OR test set)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41330" y="2522416"/>
          <a:ext cx="6832436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4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9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58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Predicted Account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696833" y="5504508"/>
            <a:ext cx="5024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What to do with the error value?</a:t>
            </a:r>
          </a:p>
        </p:txBody>
      </p:sp>
      <p:cxnSp>
        <p:nvCxnSpPr>
          <p:cNvPr id="7" name="Elbow Connector 6"/>
          <p:cNvCxnSpPr>
            <a:endCxn id="4" idx="3"/>
          </p:cNvCxnSpPr>
          <p:nvPr/>
        </p:nvCxnSpPr>
        <p:spPr>
          <a:xfrm rot="5400000">
            <a:off x="8520081" y="5280420"/>
            <a:ext cx="656346" cy="253497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25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81897-C209-4568-86FF-0EF3EC74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the Model: Regression Task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10383-A4BE-4532-8147-B2C8F25696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Root Mean Squared Error (RMSE):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1600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RMSE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i="1" baseline="-2500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i="1" baseline="-2500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6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10383-A4BE-4532-8147-B2C8F25696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61A7043-82F7-43DF-A253-1C18DE397C20}"/>
              </a:ext>
            </a:extLst>
          </p:cNvPr>
          <p:cNvSpPr txBox="1"/>
          <p:nvPr/>
        </p:nvSpPr>
        <p:spPr>
          <a:xfrm>
            <a:off x="4941473" y="5349786"/>
            <a:ext cx="2576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is the number of observations</a:t>
            </a:r>
          </a:p>
        </p:txBody>
      </p:sp>
    </p:spTree>
    <p:extLst>
      <p:ext uri="{BB962C8B-B14F-4D97-AF65-F5344CB8AC3E}">
        <p14:creationId xmlns:p14="http://schemas.microsoft.com/office/powerpoint/2010/main" val="2806849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the Model: Regression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(validation OR test set)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948570"/>
              </p:ext>
            </p:extLst>
          </p:nvPr>
        </p:nvGraphicFramePr>
        <p:xfrm>
          <a:off x="1203836" y="2399047"/>
          <a:ext cx="8428435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6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04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60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9506">
                  <a:extLst>
                    <a:ext uri="{9D8B030D-6E8A-4147-A177-3AD203B41FA5}">
                      <a16:colId xmlns:a16="http://schemas.microsoft.com/office/drawing/2014/main" val="2968613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Predicted Account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Squared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16,000,000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C5BC4B5-3949-4714-ABE4-F09B032503D5}"/>
              </a:ext>
            </a:extLst>
          </p:cNvPr>
          <p:cNvSpPr txBox="1"/>
          <p:nvPr/>
        </p:nvSpPr>
        <p:spPr>
          <a:xfrm>
            <a:off x="7732450" y="4959192"/>
            <a:ext cx="193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Total = 22,000,000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E9146-8D19-4DA4-BAD9-31E1F51FC828}"/>
              </a:ext>
            </a:extLst>
          </p:cNvPr>
          <p:cNvSpPr txBox="1"/>
          <p:nvPr/>
        </p:nvSpPr>
        <p:spPr>
          <a:xfrm>
            <a:off x="7732450" y="5383411"/>
            <a:ext cx="330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MSE = 22,000,000/5 = 4,400,000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578532-F6DB-48B3-B5D4-B791CAE5E064}"/>
                  </a:ext>
                </a:extLst>
              </p:cNvPr>
              <p:cNvSpPr txBox="1"/>
              <p:nvPr/>
            </p:nvSpPr>
            <p:spPr>
              <a:xfrm>
                <a:off x="7732450" y="5847014"/>
                <a:ext cx="3302494" cy="395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RMSE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𝟒𝟎𝟎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𝟎𝟎𝟎</m:t>
                        </m:r>
                      </m:e>
                    </m:ra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𝟎𝟗𝟖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578532-F6DB-48B3-B5D4-B791CAE5E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450" y="5847014"/>
                <a:ext cx="3302494" cy="395814"/>
              </a:xfrm>
              <a:prstGeom prst="rect">
                <a:avLst/>
              </a:prstGeom>
              <a:blipFill>
                <a:blip r:embed="rId2"/>
                <a:stretch>
                  <a:fillRect l="-1476" t="-461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23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81897-C209-4568-86FF-0EF3EC74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the Model: Regression Task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10383-A4BE-4532-8147-B2C8F25696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You don't always have to use RMSE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Mean Absolute Error (MAE):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i="1" baseline="-2500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i="1" baseline="-25000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E10383-A4BE-4532-8147-B2C8F25696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61A7043-82F7-43DF-A253-1C18DE397C20}"/>
              </a:ext>
            </a:extLst>
          </p:cNvPr>
          <p:cNvSpPr txBox="1"/>
          <p:nvPr/>
        </p:nvSpPr>
        <p:spPr>
          <a:xfrm>
            <a:off x="9193877" y="3920481"/>
            <a:ext cx="2576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is the number of observations</a:t>
            </a:r>
          </a:p>
        </p:txBody>
      </p:sp>
    </p:spTree>
    <p:extLst>
      <p:ext uri="{BB962C8B-B14F-4D97-AF65-F5344CB8AC3E}">
        <p14:creationId xmlns:p14="http://schemas.microsoft.com/office/powerpoint/2010/main" val="309217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the Model: Regression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(validation OR test set)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998166"/>
              </p:ext>
            </p:extLst>
          </p:nvPr>
        </p:nvGraphicFramePr>
        <p:xfrm>
          <a:off x="1203836" y="2399047"/>
          <a:ext cx="8428435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6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504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60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9506">
                  <a:extLst>
                    <a:ext uri="{9D8B030D-6E8A-4147-A177-3AD203B41FA5}">
                      <a16:colId xmlns:a16="http://schemas.microsoft.com/office/drawing/2014/main" val="29686133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Account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Predicted Account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ABS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C5BC4B5-3949-4714-ABE4-F09B032503D5}"/>
              </a:ext>
            </a:extLst>
          </p:cNvPr>
          <p:cNvSpPr txBox="1"/>
          <p:nvPr/>
        </p:nvSpPr>
        <p:spPr>
          <a:xfrm>
            <a:off x="8273988" y="4943016"/>
            <a:ext cx="154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Total = 8,000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E9146-8D19-4DA4-BAD9-31E1F51FC828}"/>
              </a:ext>
            </a:extLst>
          </p:cNvPr>
          <p:cNvSpPr txBox="1"/>
          <p:nvPr/>
        </p:nvSpPr>
        <p:spPr>
          <a:xfrm>
            <a:off x="8273988" y="5338994"/>
            <a:ext cx="248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MAE = 8,000/5 = 1,600</a:t>
            </a:r>
          </a:p>
        </p:txBody>
      </p:sp>
    </p:spTree>
    <p:extLst>
      <p:ext uri="{BB962C8B-B14F-4D97-AF65-F5344CB8AC3E}">
        <p14:creationId xmlns:p14="http://schemas.microsoft.com/office/powerpoint/2010/main" val="2050035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81897-C209-4568-86FF-0EF3EC74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the Model: Regression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10383-A4BE-4532-8147-B2C8F2569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RMSE and MAE measure distance</a:t>
            </a:r>
          </a:p>
          <a:p>
            <a:pPr lvl="1"/>
            <a:r>
              <a:rPr lang="en-US" dirty="0"/>
              <a:t>i.e., how far off are you from actual values?</a:t>
            </a:r>
          </a:p>
          <a:p>
            <a:r>
              <a:rPr lang="en-US" dirty="0"/>
              <a:t>RMSE is more sensitive to outliers than MAE</a:t>
            </a:r>
          </a:p>
          <a:p>
            <a:r>
              <a:rPr lang="en-US" dirty="0"/>
              <a:t>RMSE gives more weight to large errors (takes square)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74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1145</Words>
  <Application>Microsoft Office PowerPoint</Application>
  <PresentationFormat>Widescreen</PresentationFormat>
  <Paragraphs>410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Model Evaluation</vt:lpstr>
      <vt:lpstr>Recall: Two ML "tasks"</vt:lpstr>
      <vt:lpstr>Evaluate the Model: Regression Task</vt:lpstr>
      <vt:lpstr>Evaluate the Model: Regression Task</vt:lpstr>
      <vt:lpstr>Evaluate the Model: Regression Task</vt:lpstr>
      <vt:lpstr>Evaluate the Model: Regression Task</vt:lpstr>
      <vt:lpstr>Evaluate the Model: Regression Task</vt:lpstr>
      <vt:lpstr>Evaluate the Model: Regression Task</vt:lpstr>
      <vt:lpstr>Evaluate the Model: Regression Task</vt:lpstr>
      <vt:lpstr>Evaluate the Model: Regression Task</vt:lpstr>
      <vt:lpstr>Evaluate the Model: Regression Task</vt:lpstr>
      <vt:lpstr>Model Evaluation: Classification</vt:lpstr>
      <vt:lpstr>Evaluate the Model: Classification Task</vt:lpstr>
      <vt:lpstr>Evaluate the Model: Classification Task</vt:lpstr>
      <vt:lpstr>Evaluate the Model: Classification Task</vt:lpstr>
      <vt:lpstr>Evaluate the Model: Classification Task</vt:lpstr>
      <vt:lpstr>Evaluate the Model: Classification Task</vt:lpstr>
      <vt:lpstr>Evaluate the Model: Classification Task</vt:lpstr>
      <vt:lpstr>Evaluate the Model: Classification Task</vt:lpstr>
      <vt:lpstr>Evaluate the Model: Classification Task</vt:lpstr>
      <vt:lpstr>Evaluate the Model: Classification Task</vt:lpstr>
      <vt:lpstr>Evaluate the Model: Classification Task</vt:lpstr>
      <vt:lpstr>Evaluate the Model: Classification Task </vt:lpstr>
      <vt:lpstr>Evaluate the Model: Classification Task</vt:lpstr>
      <vt:lpstr>Evaluate the Model: Classification Task  </vt:lpstr>
      <vt:lpstr>Evaluate the Model: Classification Task </vt:lpstr>
      <vt:lpstr>Underfitting &amp; Overfitting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Varol Kayhan</dc:creator>
  <cp:lastModifiedBy>Kayhan, Varol</cp:lastModifiedBy>
  <cp:revision>68</cp:revision>
  <dcterms:created xsi:type="dcterms:W3CDTF">2019-01-09T14:35:49Z</dcterms:created>
  <dcterms:modified xsi:type="dcterms:W3CDTF">2021-05-05T13:52:05Z</dcterms:modified>
</cp:coreProperties>
</file>