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6" r:id="rId4"/>
    <p:sldId id="279" r:id="rId5"/>
    <p:sldId id="318" r:id="rId6"/>
    <p:sldId id="319" r:id="rId7"/>
    <p:sldId id="320" r:id="rId8"/>
    <p:sldId id="321" r:id="rId9"/>
    <p:sldId id="326" r:id="rId10"/>
    <p:sldId id="327" r:id="rId11"/>
    <p:sldId id="322" r:id="rId12"/>
    <p:sldId id="324" r:id="rId13"/>
    <p:sldId id="302" r:id="rId14"/>
    <p:sldId id="323" r:id="rId15"/>
    <p:sldId id="303" r:id="rId16"/>
    <p:sldId id="305" r:id="rId17"/>
    <p:sldId id="304" r:id="rId18"/>
    <p:sldId id="306" r:id="rId19"/>
    <p:sldId id="325" r:id="rId20"/>
    <p:sldId id="329" r:id="rId21"/>
    <p:sldId id="293" r:id="rId22"/>
    <p:sldId id="294" r:id="rId23"/>
    <p:sldId id="295" r:id="rId24"/>
    <p:sldId id="328" r:id="rId25"/>
    <p:sldId id="330" r:id="rId26"/>
    <p:sldId id="297" r:id="rId27"/>
    <p:sldId id="331" r:id="rId28"/>
    <p:sldId id="298" r:id="rId29"/>
    <p:sldId id="299" r:id="rId30"/>
    <p:sldId id="27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86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yhan, Varol" userId="54461c53-d57a-4be8-b103-6f84835b78ff" providerId="ADAL" clId="{75C2D59F-C168-4189-A95C-318126700D20}"/>
    <pc:docChg chg="delSld modSld">
      <pc:chgData name="Kayhan, Varol" userId="54461c53-d57a-4be8-b103-6f84835b78ff" providerId="ADAL" clId="{75C2D59F-C168-4189-A95C-318126700D20}" dt="2021-06-29T20:15:50.473" v="289" actId="2696"/>
      <pc:docMkLst>
        <pc:docMk/>
      </pc:docMkLst>
      <pc:sldChg chg="modSp mod">
        <pc:chgData name="Kayhan, Varol" userId="54461c53-d57a-4be8-b103-6f84835b78ff" providerId="ADAL" clId="{75C2D59F-C168-4189-A95C-318126700D20}" dt="2021-06-29T20:08:50.881" v="80" actId="20577"/>
        <pc:sldMkLst>
          <pc:docMk/>
          <pc:sldMk cId="501591350" sldId="293"/>
        </pc:sldMkLst>
        <pc:spChg chg="mod">
          <ac:chgData name="Kayhan, Varol" userId="54461c53-d57a-4be8-b103-6f84835b78ff" providerId="ADAL" clId="{75C2D59F-C168-4189-A95C-318126700D20}" dt="2021-06-29T20:07:36.616" v="49" actId="6549"/>
          <ac:spMkLst>
            <pc:docMk/>
            <pc:sldMk cId="501591350" sldId="293"/>
            <ac:spMk id="3" creationId="{C1AF940C-3312-4D51-99CB-5F6C0BF7F602}"/>
          </ac:spMkLst>
        </pc:spChg>
        <pc:spChg chg="mod">
          <ac:chgData name="Kayhan, Varol" userId="54461c53-d57a-4be8-b103-6f84835b78ff" providerId="ADAL" clId="{75C2D59F-C168-4189-A95C-318126700D20}" dt="2021-06-29T20:08:11.004" v="54" actId="20577"/>
          <ac:spMkLst>
            <pc:docMk/>
            <pc:sldMk cId="501591350" sldId="293"/>
            <ac:spMk id="5" creationId="{91D36EF2-C521-456A-9C07-63472D494827}"/>
          </ac:spMkLst>
        </pc:spChg>
        <pc:spChg chg="mod">
          <ac:chgData name="Kayhan, Varol" userId="54461c53-d57a-4be8-b103-6f84835b78ff" providerId="ADAL" clId="{75C2D59F-C168-4189-A95C-318126700D20}" dt="2021-06-29T20:08:15.821" v="59" actId="20577"/>
          <ac:spMkLst>
            <pc:docMk/>
            <pc:sldMk cId="501591350" sldId="293"/>
            <ac:spMk id="8" creationId="{FF255D32-FFE4-4F32-AC74-418D261974DC}"/>
          </ac:spMkLst>
        </pc:spChg>
        <pc:spChg chg="mod">
          <ac:chgData name="Kayhan, Varol" userId="54461c53-d57a-4be8-b103-6f84835b78ff" providerId="ADAL" clId="{75C2D59F-C168-4189-A95C-318126700D20}" dt="2021-06-29T20:08:50.881" v="80" actId="20577"/>
          <ac:spMkLst>
            <pc:docMk/>
            <pc:sldMk cId="501591350" sldId="293"/>
            <ac:spMk id="37" creationId="{75DE763D-162C-4181-B1FC-AE953DDF843D}"/>
          </ac:spMkLst>
        </pc:spChg>
      </pc:sldChg>
      <pc:sldChg chg="modSp mod">
        <pc:chgData name="Kayhan, Varol" userId="54461c53-d57a-4be8-b103-6f84835b78ff" providerId="ADAL" clId="{75C2D59F-C168-4189-A95C-318126700D20}" dt="2021-06-29T20:09:23.943" v="83" actId="6549"/>
        <pc:sldMkLst>
          <pc:docMk/>
          <pc:sldMk cId="3311754635" sldId="294"/>
        </pc:sldMkLst>
        <pc:spChg chg="mod">
          <ac:chgData name="Kayhan, Varol" userId="54461c53-d57a-4be8-b103-6f84835b78ff" providerId="ADAL" clId="{75C2D59F-C168-4189-A95C-318126700D20}" dt="2021-06-29T20:09:23.943" v="83" actId="6549"/>
          <ac:spMkLst>
            <pc:docMk/>
            <pc:sldMk cId="3311754635" sldId="294"/>
            <ac:spMk id="2" creationId="{8767B906-E05F-4478-9AF1-0B4FD85DF087}"/>
          </ac:spMkLst>
        </pc:spChg>
      </pc:sldChg>
      <pc:sldChg chg="modSp mod">
        <pc:chgData name="Kayhan, Varol" userId="54461c53-d57a-4be8-b103-6f84835b78ff" providerId="ADAL" clId="{75C2D59F-C168-4189-A95C-318126700D20}" dt="2021-06-29T20:09:59.983" v="99" actId="20577"/>
        <pc:sldMkLst>
          <pc:docMk/>
          <pc:sldMk cId="575994121" sldId="295"/>
        </pc:sldMkLst>
        <pc:spChg chg="mod">
          <ac:chgData name="Kayhan, Varol" userId="54461c53-d57a-4be8-b103-6f84835b78ff" providerId="ADAL" clId="{75C2D59F-C168-4189-A95C-318126700D20}" dt="2021-06-29T20:09:59.983" v="99" actId="20577"/>
          <ac:spMkLst>
            <pc:docMk/>
            <pc:sldMk cId="575994121" sldId="295"/>
            <ac:spMk id="4" creationId="{4205031B-C696-4879-A7CA-FB730BF10971}"/>
          </ac:spMkLst>
        </pc:spChg>
      </pc:sldChg>
      <pc:sldChg chg="modSp mod">
        <pc:chgData name="Kayhan, Varol" userId="54461c53-d57a-4be8-b103-6f84835b78ff" providerId="ADAL" clId="{75C2D59F-C168-4189-A95C-318126700D20}" dt="2021-06-29T20:12:24.771" v="213" actId="20577"/>
        <pc:sldMkLst>
          <pc:docMk/>
          <pc:sldMk cId="23810086" sldId="297"/>
        </pc:sldMkLst>
        <pc:spChg chg="mod">
          <ac:chgData name="Kayhan, Varol" userId="54461c53-d57a-4be8-b103-6f84835b78ff" providerId="ADAL" clId="{75C2D59F-C168-4189-A95C-318126700D20}" dt="2021-06-29T20:12:24.771" v="213" actId="20577"/>
          <ac:spMkLst>
            <pc:docMk/>
            <pc:sldMk cId="23810086" sldId="297"/>
            <ac:spMk id="3" creationId="{442519BA-68D1-4D49-91DF-CE95601F84F4}"/>
          </ac:spMkLst>
        </pc:spChg>
      </pc:sldChg>
      <pc:sldChg chg="modSp mod">
        <pc:chgData name="Kayhan, Varol" userId="54461c53-d57a-4be8-b103-6f84835b78ff" providerId="ADAL" clId="{75C2D59F-C168-4189-A95C-318126700D20}" dt="2021-06-29T20:14:02.328" v="288" actId="20577"/>
        <pc:sldMkLst>
          <pc:docMk/>
          <pc:sldMk cId="2075829155" sldId="299"/>
        </pc:sldMkLst>
        <pc:spChg chg="mod">
          <ac:chgData name="Kayhan, Varol" userId="54461c53-d57a-4be8-b103-6f84835b78ff" providerId="ADAL" clId="{75C2D59F-C168-4189-A95C-318126700D20}" dt="2021-06-29T20:14:02.328" v="288" actId="20577"/>
          <ac:spMkLst>
            <pc:docMk/>
            <pc:sldMk cId="2075829155" sldId="299"/>
            <ac:spMk id="3" creationId="{E9C4C545-2D49-403D-9A67-F73217EFC4EB}"/>
          </ac:spMkLst>
        </pc:spChg>
      </pc:sldChg>
      <pc:sldChg chg="del">
        <pc:chgData name="Kayhan, Varol" userId="54461c53-d57a-4be8-b103-6f84835b78ff" providerId="ADAL" clId="{75C2D59F-C168-4189-A95C-318126700D20}" dt="2021-06-29T20:15:50.473" v="289" actId="2696"/>
        <pc:sldMkLst>
          <pc:docMk/>
          <pc:sldMk cId="2923556856" sldId="300"/>
        </pc:sldMkLst>
      </pc:sldChg>
      <pc:sldChg chg="modSp mod">
        <pc:chgData name="Kayhan, Varol" userId="54461c53-d57a-4be8-b103-6f84835b78ff" providerId="ADAL" clId="{75C2D59F-C168-4189-A95C-318126700D20}" dt="2021-06-29T20:05:35.813" v="6" actId="20577"/>
        <pc:sldMkLst>
          <pc:docMk/>
          <pc:sldMk cId="1740167331" sldId="303"/>
        </pc:sldMkLst>
        <pc:spChg chg="mod">
          <ac:chgData name="Kayhan, Varol" userId="54461c53-d57a-4be8-b103-6f84835b78ff" providerId="ADAL" clId="{75C2D59F-C168-4189-A95C-318126700D20}" dt="2021-06-29T20:05:35.813" v="6" actId="20577"/>
          <ac:spMkLst>
            <pc:docMk/>
            <pc:sldMk cId="1740167331" sldId="303"/>
            <ac:spMk id="3" creationId="{09150A2B-ABEB-4510-9844-70940CE1336F}"/>
          </ac:spMkLst>
        </pc:spChg>
      </pc:sldChg>
      <pc:sldChg chg="modSp mod">
        <pc:chgData name="Kayhan, Varol" userId="54461c53-d57a-4be8-b103-6f84835b78ff" providerId="ADAL" clId="{75C2D59F-C168-4189-A95C-318126700D20}" dt="2021-06-29T20:07:05.288" v="30" actId="20577"/>
        <pc:sldMkLst>
          <pc:docMk/>
          <pc:sldMk cId="3632394507" sldId="325"/>
        </pc:sldMkLst>
        <pc:spChg chg="mod">
          <ac:chgData name="Kayhan, Varol" userId="54461c53-d57a-4be8-b103-6f84835b78ff" providerId="ADAL" clId="{75C2D59F-C168-4189-A95C-318126700D20}" dt="2021-06-29T20:06:59.577" v="25" actId="20577"/>
          <ac:spMkLst>
            <pc:docMk/>
            <pc:sldMk cId="3632394507" sldId="325"/>
            <ac:spMk id="101" creationId="{53D2C722-CEA5-40A4-8376-94971D706F7D}"/>
          </ac:spMkLst>
        </pc:spChg>
        <pc:spChg chg="mod">
          <ac:chgData name="Kayhan, Varol" userId="54461c53-d57a-4be8-b103-6f84835b78ff" providerId="ADAL" clId="{75C2D59F-C168-4189-A95C-318126700D20}" dt="2021-06-29T20:07:05.288" v="30" actId="20577"/>
          <ac:spMkLst>
            <pc:docMk/>
            <pc:sldMk cId="3632394507" sldId="325"/>
            <ac:spMk id="102" creationId="{0A7030A7-2556-4460-8817-E840ED56ABFB}"/>
          </ac:spMkLst>
        </pc:spChg>
      </pc:sldChg>
      <pc:sldChg chg="modSp mod">
        <pc:chgData name="Kayhan, Varol" userId="54461c53-d57a-4be8-b103-6f84835b78ff" providerId="ADAL" clId="{75C2D59F-C168-4189-A95C-318126700D20}" dt="2021-06-29T20:10:36.115" v="127" actId="20577"/>
        <pc:sldMkLst>
          <pc:docMk/>
          <pc:sldMk cId="3454573246" sldId="328"/>
        </pc:sldMkLst>
        <pc:spChg chg="mod">
          <ac:chgData name="Kayhan, Varol" userId="54461c53-d57a-4be8-b103-6f84835b78ff" providerId="ADAL" clId="{75C2D59F-C168-4189-A95C-318126700D20}" dt="2021-06-29T20:10:36.115" v="127" actId="20577"/>
          <ac:spMkLst>
            <pc:docMk/>
            <pc:sldMk cId="3454573246" sldId="328"/>
            <ac:spMk id="3" creationId="{DB45EBC1-CFFF-4C30-9DCA-648E264ADEAE}"/>
          </ac:spMkLst>
        </pc:spChg>
      </pc:sldChg>
      <pc:sldChg chg="modSp mod">
        <pc:chgData name="Kayhan, Varol" userId="54461c53-d57a-4be8-b103-6f84835b78ff" providerId="ADAL" clId="{75C2D59F-C168-4189-A95C-318126700D20}" dt="2021-06-29T20:07:20.792" v="44" actId="20577"/>
        <pc:sldMkLst>
          <pc:docMk/>
          <pc:sldMk cId="2611848245" sldId="329"/>
        </pc:sldMkLst>
        <pc:spChg chg="mod">
          <ac:chgData name="Kayhan, Varol" userId="54461c53-d57a-4be8-b103-6f84835b78ff" providerId="ADAL" clId="{75C2D59F-C168-4189-A95C-318126700D20}" dt="2021-06-29T20:07:14.295" v="35" actId="20577"/>
          <ac:spMkLst>
            <pc:docMk/>
            <pc:sldMk cId="2611848245" sldId="329"/>
            <ac:spMk id="101" creationId="{53D2C722-CEA5-40A4-8376-94971D706F7D}"/>
          </ac:spMkLst>
        </pc:spChg>
        <pc:spChg chg="mod">
          <ac:chgData name="Kayhan, Varol" userId="54461c53-d57a-4be8-b103-6f84835b78ff" providerId="ADAL" clId="{75C2D59F-C168-4189-A95C-318126700D20}" dt="2021-06-29T20:07:20.792" v="44" actId="20577"/>
          <ac:spMkLst>
            <pc:docMk/>
            <pc:sldMk cId="2611848245" sldId="329"/>
            <ac:spMk id="102" creationId="{0A7030A7-2556-4460-8817-E840ED56ABFB}"/>
          </ac:spMkLst>
        </pc:spChg>
      </pc:sldChg>
    </pc:docChg>
  </pc:docChgLst>
  <pc:docChgLst>
    <pc:chgData name="Varol Kayhan" userId="54461c53-d57a-4be8-b103-6f84835b78ff" providerId="ADAL" clId="{08036683-9340-4481-980C-D1FBBBD10C71}"/>
    <pc:docChg chg="custSel modSld">
      <pc:chgData name="Varol Kayhan" userId="54461c53-d57a-4be8-b103-6f84835b78ff" providerId="ADAL" clId="{08036683-9340-4481-980C-D1FBBBD10C71}" dt="2021-09-09T20:36:11.618" v="310" actId="20577"/>
      <pc:docMkLst>
        <pc:docMk/>
      </pc:docMkLst>
      <pc:sldChg chg="modSp mod">
        <pc:chgData name="Varol Kayhan" userId="54461c53-d57a-4be8-b103-6f84835b78ff" providerId="ADAL" clId="{08036683-9340-4481-980C-D1FBBBD10C71}" dt="2021-09-09T20:36:11.618" v="310" actId="20577"/>
        <pc:sldMkLst>
          <pc:docMk/>
          <pc:sldMk cId="1740167331" sldId="303"/>
        </pc:sldMkLst>
        <pc:spChg chg="mod">
          <ac:chgData name="Varol Kayhan" userId="54461c53-d57a-4be8-b103-6f84835b78ff" providerId="ADAL" clId="{08036683-9340-4481-980C-D1FBBBD10C71}" dt="2021-09-09T20:36:11.618" v="310" actId="20577"/>
          <ac:spMkLst>
            <pc:docMk/>
            <pc:sldMk cId="1740167331" sldId="303"/>
            <ac:spMk id="3" creationId="{09150A2B-ABEB-4510-9844-70940CE1336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C1F34-61A2-4885-A117-4D91CF382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AA5FC-182D-45C8-B0C2-74EA75ED24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C5468-80C6-45BA-8BB0-31B9CC3D1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24EF-2D5E-4BB1-9F4A-E9DD8695DC38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C717C-B6BD-4822-8B3A-1CDC59A39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52FD8-7623-42ED-8A1A-5B8D8FACC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A241-838D-469C-846C-EB389ED33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99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6430B-6896-409F-A6E3-C8898A6F5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A0445-29AB-4FEF-A963-53FB0C773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9EF5A-E981-4D3F-A5EC-A06D86C28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24EF-2D5E-4BB1-9F4A-E9DD8695DC38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D3F9D-59A2-4265-BC99-DCF374762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1D9FD-FA07-4196-B80D-5C19B8B67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A241-838D-469C-846C-EB389ED33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3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900AEB-5259-49A0-ABC7-1B67F3A72F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26E77-1E72-4038-ADBD-6908A55BA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EA301-B32D-4527-82EE-B3A134127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24EF-2D5E-4BB1-9F4A-E9DD8695DC38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D6A1E-208B-470A-B368-D688DC841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B977B-AD80-4DE0-818A-7E73B060D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A241-838D-469C-846C-EB389ED33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2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9D59D-E57E-49F8-9148-ECE6E5749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77B81-15E5-47A1-86DC-85B346BEE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3038D-828B-42F3-A75B-B72DD089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24EF-2D5E-4BB1-9F4A-E9DD8695DC38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09AED-B6CE-40F0-8E21-6475793E2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57647-BAE4-494D-ACE3-C710426CE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A241-838D-469C-846C-EB389ED33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0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5087A-705B-4C74-979E-1C28C076E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B66C7-662A-4692-9270-06072307B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D8B1C-0858-4105-A7A5-24E6B47AA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24EF-2D5E-4BB1-9F4A-E9DD8695DC38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B4950-1238-4D8C-9435-A0CB18D59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79964-50C7-40EA-AA72-755125E9F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A241-838D-469C-846C-EB389ED33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9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8A1C6-A195-4379-AD3F-2337F9ECC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C17E1-90EB-4D76-87EE-19C6FE14A0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A2D61-68F3-445A-9315-0841B5D96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914A6-23B0-4950-BA4F-FF3C5A1AC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24EF-2D5E-4BB1-9F4A-E9DD8695DC38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9D7A9-11E0-46D8-AA44-E14EAA8A7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6E98E-7C35-4595-B11A-2E7130E64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A241-838D-469C-846C-EB389ED33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7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987DD-B797-40C2-8709-D9FD3BBB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E6578-F8AB-4D7A-B6B7-2DF9C23A0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2A731-F09A-4477-856A-9D143182D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F37771-DCEF-4A57-846B-DC6BA3538E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63590B-F60A-43AB-AC2E-E10C87222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9B520C-21C8-4226-AA36-D4D200F41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24EF-2D5E-4BB1-9F4A-E9DD8695DC38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F36ECD-F987-467F-A68A-5936C4F80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F115D0-7D6A-4143-AAB4-754A268A8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A241-838D-469C-846C-EB389ED33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98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A55C4-C0A8-4DEC-8CD0-D6A6AC492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F90D3B-57BE-4E4D-9AE0-6138D1457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24EF-2D5E-4BB1-9F4A-E9DD8695DC38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1F46B6-7988-40E5-B75D-8734AB495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3BCD8D-8D81-403B-A8F4-6B33F0927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A241-838D-469C-846C-EB389ED33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94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218B9-D085-4283-AC9A-5910CFEA6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24EF-2D5E-4BB1-9F4A-E9DD8695DC38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8ED138-1D54-4B71-9D78-563781369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54B42-03B0-41B2-807C-F8CAB978C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A241-838D-469C-846C-EB389ED33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5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12EC9-DF46-4EB2-AD9F-8D8DC3C1B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4E66F-3F6C-4C37-9F44-4FE661D66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8C8BE-5B34-4609-8A6B-1540FA9BE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16373-9C83-4F65-81AE-707FAAB0C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24EF-2D5E-4BB1-9F4A-E9DD8695DC38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59150-CD6F-4426-83AE-972CE219B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C7257-41C4-466C-91C5-C50D34F46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A241-838D-469C-846C-EB389ED33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85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8FDE0-E9BB-4CDB-8AD3-E6AAD0EEE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305687-4DCF-4C03-8E22-4EEB5BC84D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BAC7D-94AE-40AE-9D96-1C55B151F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EF02D-C8CC-4E89-8E99-A4488B805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24EF-2D5E-4BB1-9F4A-E9DD8695DC38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5E4DC-366A-4717-87A4-8926376EE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E343F-A4EE-4EFF-B7A9-41CA812A3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A241-838D-469C-846C-EB389ED33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7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28F0D6-FC15-4D55-BD12-3A07B905D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E5FD3-6BF1-422C-810B-AC3B09AC6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635E1-45D6-4835-8305-786D05451E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E24EF-2D5E-4BB1-9F4A-E9DD8695DC38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81075-4E32-47AF-A3EF-4F27CCDA8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3595D-6329-4D51-B7A5-5056707D0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0A241-838D-469C-846C-EB389ED33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2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276EB-DBD8-4DDE-8872-2DAA15F6DF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90E88C-E8E9-4A0A-9A81-8BDBF8135A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Varol Kayhan, PhD</a:t>
            </a:r>
          </a:p>
        </p:txBody>
      </p:sp>
    </p:spTree>
    <p:extLst>
      <p:ext uri="{BB962C8B-B14F-4D97-AF65-F5344CB8AC3E}">
        <p14:creationId xmlns:p14="http://schemas.microsoft.com/office/powerpoint/2010/main" val="87374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61611-98B1-47EE-A65E-A809D7B93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50A2B-ABEB-4510-9844-70940CE13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“bias” to each neuron: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C255FD6-1B35-429F-B79F-57B60730E178}"/>
              </a:ext>
            </a:extLst>
          </p:cNvPr>
          <p:cNvSpPr/>
          <p:nvPr/>
        </p:nvSpPr>
        <p:spPr>
          <a:xfrm>
            <a:off x="3755922" y="2625213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83E7763-5C45-4C36-8C63-A9C9357FD798}"/>
              </a:ext>
            </a:extLst>
          </p:cNvPr>
          <p:cNvSpPr/>
          <p:nvPr/>
        </p:nvSpPr>
        <p:spPr>
          <a:xfrm>
            <a:off x="3755922" y="3507658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F6A9098-9E0C-4326-A0FA-92D79943DEB0}"/>
              </a:ext>
            </a:extLst>
          </p:cNvPr>
          <p:cNvSpPr/>
          <p:nvPr/>
        </p:nvSpPr>
        <p:spPr>
          <a:xfrm>
            <a:off x="3755921" y="4480975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D14271-0AFB-414E-8F2A-5221DE12717C}"/>
              </a:ext>
            </a:extLst>
          </p:cNvPr>
          <p:cNvSpPr/>
          <p:nvPr/>
        </p:nvSpPr>
        <p:spPr>
          <a:xfrm>
            <a:off x="5675667" y="2332780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D4FF647-2472-4A97-8C15-B26DD7A31D90}"/>
              </a:ext>
            </a:extLst>
          </p:cNvPr>
          <p:cNvSpPr/>
          <p:nvPr/>
        </p:nvSpPr>
        <p:spPr>
          <a:xfrm>
            <a:off x="5675666" y="5020161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6E4D49-3A36-438D-B175-B7944A9B012C}"/>
              </a:ext>
            </a:extLst>
          </p:cNvPr>
          <p:cNvSpPr/>
          <p:nvPr/>
        </p:nvSpPr>
        <p:spPr>
          <a:xfrm>
            <a:off x="7376647" y="3676830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5D33AC-A7F5-4520-A45F-BCF0CC5AC78D}"/>
              </a:ext>
            </a:extLst>
          </p:cNvPr>
          <p:cNvSpPr/>
          <p:nvPr/>
        </p:nvSpPr>
        <p:spPr>
          <a:xfrm>
            <a:off x="5201265" y="1976284"/>
            <a:ext cx="1425677" cy="388374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31A1EB-390B-4D82-87D3-1318BD8ABA49}"/>
              </a:ext>
            </a:extLst>
          </p:cNvPr>
          <p:cNvCxnSpPr/>
          <p:nvPr/>
        </p:nvCxnSpPr>
        <p:spPr>
          <a:xfrm flipV="1">
            <a:off x="4365523" y="2625213"/>
            <a:ext cx="1130709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7338F4-DD38-4719-98D3-D35276C3C70A}"/>
              </a:ext>
            </a:extLst>
          </p:cNvPr>
          <p:cNvCxnSpPr>
            <a:cxnSpLocks/>
          </p:cNvCxnSpPr>
          <p:nvPr/>
        </p:nvCxnSpPr>
        <p:spPr>
          <a:xfrm flipV="1">
            <a:off x="4343395" y="2809879"/>
            <a:ext cx="1152837" cy="836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F28F38-9C2A-493F-9CFD-6856A4D97EDE}"/>
              </a:ext>
            </a:extLst>
          </p:cNvPr>
          <p:cNvCxnSpPr>
            <a:cxnSpLocks/>
          </p:cNvCxnSpPr>
          <p:nvPr/>
        </p:nvCxnSpPr>
        <p:spPr>
          <a:xfrm flipV="1">
            <a:off x="4343395" y="2910348"/>
            <a:ext cx="1332271" cy="1756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6737D49-87A3-4533-894E-5612CDB6163A}"/>
              </a:ext>
            </a:extLst>
          </p:cNvPr>
          <p:cNvCxnSpPr>
            <a:cxnSpLocks/>
          </p:cNvCxnSpPr>
          <p:nvPr/>
        </p:nvCxnSpPr>
        <p:spPr>
          <a:xfrm>
            <a:off x="4338480" y="2952447"/>
            <a:ext cx="1364230" cy="1931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881248-F163-4C15-9A1E-FB7B42EBF107}"/>
              </a:ext>
            </a:extLst>
          </p:cNvPr>
          <p:cNvCxnSpPr>
            <a:cxnSpLocks/>
          </p:cNvCxnSpPr>
          <p:nvPr/>
        </p:nvCxnSpPr>
        <p:spPr>
          <a:xfrm>
            <a:off x="4324958" y="3726737"/>
            <a:ext cx="1249932" cy="1254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C93CB7-FF82-4FB6-8907-3B9D8AE482C0}"/>
              </a:ext>
            </a:extLst>
          </p:cNvPr>
          <p:cNvCxnSpPr>
            <a:cxnSpLocks/>
          </p:cNvCxnSpPr>
          <p:nvPr/>
        </p:nvCxnSpPr>
        <p:spPr>
          <a:xfrm>
            <a:off x="4324958" y="4713985"/>
            <a:ext cx="1171274" cy="507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108A68-0E3C-43D1-A177-CC2C7A7BFABF}"/>
              </a:ext>
            </a:extLst>
          </p:cNvPr>
          <p:cNvCxnSpPr>
            <a:cxnSpLocks/>
          </p:cNvCxnSpPr>
          <p:nvPr/>
        </p:nvCxnSpPr>
        <p:spPr>
          <a:xfrm>
            <a:off x="6177112" y="2660816"/>
            <a:ext cx="1098759" cy="1065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0161A7-2A77-4231-9E11-33023F827D6C}"/>
              </a:ext>
            </a:extLst>
          </p:cNvPr>
          <p:cNvCxnSpPr>
            <a:cxnSpLocks/>
          </p:cNvCxnSpPr>
          <p:nvPr/>
        </p:nvCxnSpPr>
        <p:spPr>
          <a:xfrm flipV="1">
            <a:off x="6150067" y="4234592"/>
            <a:ext cx="1134402" cy="74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2B11B63-96E1-415F-BB79-EA40B1101EEA}"/>
              </a:ext>
            </a:extLst>
          </p:cNvPr>
          <p:cNvSpPr txBox="1"/>
          <p:nvPr/>
        </p:nvSpPr>
        <p:spPr>
          <a:xfrm>
            <a:off x="3441291" y="5714624"/>
            <a:ext cx="1425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Input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3A8820-E745-4739-80D0-A7FD7F2E5881}"/>
              </a:ext>
            </a:extLst>
          </p:cNvPr>
          <p:cNvSpPr txBox="1"/>
          <p:nvPr/>
        </p:nvSpPr>
        <p:spPr>
          <a:xfrm>
            <a:off x="5244278" y="6163324"/>
            <a:ext cx="1687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Hidden layer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BB8799-BEC4-495A-9E04-754201CDC9C5}"/>
              </a:ext>
            </a:extLst>
          </p:cNvPr>
          <p:cNvSpPr txBox="1"/>
          <p:nvPr/>
        </p:nvSpPr>
        <p:spPr>
          <a:xfrm>
            <a:off x="6961239" y="5714624"/>
            <a:ext cx="1560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Output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D6F3A8-0A7D-4B66-857F-C36E520519A9}"/>
              </a:ext>
            </a:extLst>
          </p:cNvPr>
          <p:cNvSpPr txBox="1"/>
          <p:nvPr/>
        </p:nvSpPr>
        <p:spPr>
          <a:xfrm>
            <a:off x="9296024" y="3430750"/>
            <a:ext cx="2632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Alternate diagram on the previous page – they are the SAME!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345670E-313D-4A6B-9446-3E3A0DE6A6A1}"/>
              </a:ext>
            </a:extLst>
          </p:cNvPr>
          <p:cNvSpPr/>
          <p:nvPr/>
        </p:nvSpPr>
        <p:spPr>
          <a:xfrm>
            <a:off x="3755921" y="5252731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BEC994-8BFA-46FD-B028-AD401DF44BBF}"/>
              </a:ext>
            </a:extLst>
          </p:cNvPr>
          <p:cNvSpPr txBox="1"/>
          <p:nvPr/>
        </p:nvSpPr>
        <p:spPr>
          <a:xfrm>
            <a:off x="3155167" y="5238617"/>
            <a:ext cx="600754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Bias </a:t>
            </a:r>
            <a:endParaRPr lang="en-US" baseline="-250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537533-A99F-444D-96E7-4CFD2EDBCBED}"/>
              </a:ext>
            </a:extLst>
          </p:cNvPr>
          <p:cNvCxnSpPr>
            <a:stCxn id="29" idx="6"/>
          </p:cNvCxnSpPr>
          <p:nvPr/>
        </p:nvCxnSpPr>
        <p:spPr>
          <a:xfrm flipV="1">
            <a:off x="4159044" y="2910348"/>
            <a:ext cx="1651611" cy="2543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2A2CB14-654A-4F5B-A07C-0E29AEDCB506}"/>
              </a:ext>
            </a:extLst>
          </p:cNvPr>
          <p:cNvCxnSpPr>
            <a:stCxn id="29" idx="6"/>
          </p:cNvCxnSpPr>
          <p:nvPr/>
        </p:nvCxnSpPr>
        <p:spPr>
          <a:xfrm flipV="1">
            <a:off x="4159044" y="5324272"/>
            <a:ext cx="1415846" cy="130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5A584084-2D1D-484A-A8A3-86A13378FA26}"/>
              </a:ext>
            </a:extLst>
          </p:cNvPr>
          <p:cNvSpPr/>
          <p:nvPr/>
        </p:nvSpPr>
        <p:spPr>
          <a:xfrm>
            <a:off x="5675666" y="1445117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92F327D-C9F8-4285-8E2E-4EF6BC3DAF7F}"/>
              </a:ext>
            </a:extLst>
          </p:cNvPr>
          <p:cNvSpPr txBox="1"/>
          <p:nvPr/>
        </p:nvSpPr>
        <p:spPr>
          <a:xfrm>
            <a:off x="5074912" y="1431003"/>
            <a:ext cx="600754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Bias </a:t>
            </a:r>
            <a:endParaRPr lang="en-US" baseline="-250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09E83A7-CE5C-410A-82F9-F61B167D45AC}"/>
              </a:ext>
            </a:extLst>
          </p:cNvPr>
          <p:cNvCxnSpPr>
            <a:stCxn id="35" idx="6"/>
          </p:cNvCxnSpPr>
          <p:nvPr/>
        </p:nvCxnSpPr>
        <p:spPr>
          <a:xfrm>
            <a:off x="6078789" y="1646678"/>
            <a:ext cx="1353143" cy="199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755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61611-98B1-47EE-A65E-A809D7B93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50A2B-ABEB-4510-9844-70940CE13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051" y="1434717"/>
            <a:ext cx="10515600" cy="5145659"/>
          </a:xfrm>
        </p:spPr>
        <p:txBody>
          <a:bodyPr/>
          <a:lstStyle/>
          <a:p>
            <a:r>
              <a:rPr lang="en-US" dirty="0"/>
              <a:t>Initialize all connections with random values: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805EC03-6B42-44FB-876F-5D563959060A}"/>
              </a:ext>
            </a:extLst>
          </p:cNvPr>
          <p:cNvSpPr/>
          <p:nvPr/>
        </p:nvSpPr>
        <p:spPr>
          <a:xfrm>
            <a:off x="3755922" y="2625213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1BE4CBF-CE39-41CB-98D4-7E72129A8758}"/>
              </a:ext>
            </a:extLst>
          </p:cNvPr>
          <p:cNvSpPr/>
          <p:nvPr/>
        </p:nvSpPr>
        <p:spPr>
          <a:xfrm>
            <a:off x="3755922" y="3507658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502AF09-75D8-4126-AC87-FD156A6CAE68}"/>
              </a:ext>
            </a:extLst>
          </p:cNvPr>
          <p:cNvSpPr/>
          <p:nvPr/>
        </p:nvSpPr>
        <p:spPr>
          <a:xfrm>
            <a:off x="3755921" y="4480975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5618358-E35D-47FF-BA0F-E20DF1AFE845}"/>
              </a:ext>
            </a:extLst>
          </p:cNvPr>
          <p:cNvSpPr/>
          <p:nvPr/>
        </p:nvSpPr>
        <p:spPr>
          <a:xfrm>
            <a:off x="5675667" y="2332780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F5507E-3694-4A4F-AABB-B9FD88CAAA75}"/>
              </a:ext>
            </a:extLst>
          </p:cNvPr>
          <p:cNvSpPr/>
          <p:nvPr/>
        </p:nvSpPr>
        <p:spPr>
          <a:xfrm>
            <a:off x="5675666" y="5020161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8D72E9-8F3A-47F5-96BB-1E27B8EFF734}"/>
              </a:ext>
            </a:extLst>
          </p:cNvPr>
          <p:cNvSpPr/>
          <p:nvPr/>
        </p:nvSpPr>
        <p:spPr>
          <a:xfrm>
            <a:off x="7376647" y="3676830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89EDD3-853B-47E6-9CDC-CED3BF71E129}"/>
              </a:ext>
            </a:extLst>
          </p:cNvPr>
          <p:cNvSpPr/>
          <p:nvPr/>
        </p:nvSpPr>
        <p:spPr>
          <a:xfrm>
            <a:off x="5201265" y="1976284"/>
            <a:ext cx="1425677" cy="388374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C15AF24-B456-429F-8293-BA968CE1A2EB}"/>
              </a:ext>
            </a:extLst>
          </p:cNvPr>
          <p:cNvCxnSpPr/>
          <p:nvPr/>
        </p:nvCxnSpPr>
        <p:spPr>
          <a:xfrm flipV="1">
            <a:off x="4365523" y="2625213"/>
            <a:ext cx="1130709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6C0E12-5138-4925-BBF4-9B48D062B95F}"/>
              </a:ext>
            </a:extLst>
          </p:cNvPr>
          <p:cNvCxnSpPr>
            <a:cxnSpLocks/>
          </p:cNvCxnSpPr>
          <p:nvPr/>
        </p:nvCxnSpPr>
        <p:spPr>
          <a:xfrm flipV="1">
            <a:off x="4343395" y="2809879"/>
            <a:ext cx="1152837" cy="836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4F1902-D58B-4F2E-9B00-B37782755E86}"/>
              </a:ext>
            </a:extLst>
          </p:cNvPr>
          <p:cNvCxnSpPr>
            <a:cxnSpLocks/>
          </p:cNvCxnSpPr>
          <p:nvPr/>
        </p:nvCxnSpPr>
        <p:spPr>
          <a:xfrm flipV="1">
            <a:off x="4343395" y="2910348"/>
            <a:ext cx="1332271" cy="1756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838911-4F2A-41DE-A218-9E5435E6F444}"/>
              </a:ext>
            </a:extLst>
          </p:cNvPr>
          <p:cNvCxnSpPr>
            <a:cxnSpLocks/>
          </p:cNvCxnSpPr>
          <p:nvPr/>
        </p:nvCxnSpPr>
        <p:spPr>
          <a:xfrm>
            <a:off x="4338480" y="2952447"/>
            <a:ext cx="1364230" cy="1931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C54632-9DEF-4EB1-B318-0DAC737D8CB4}"/>
              </a:ext>
            </a:extLst>
          </p:cNvPr>
          <p:cNvCxnSpPr>
            <a:cxnSpLocks/>
          </p:cNvCxnSpPr>
          <p:nvPr/>
        </p:nvCxnSpPr>
        <p:spPr>
          <a:xfrm>
            <a:off x="4324958" y="3726737"/>
            <a:ext cx="1249932" cy="1254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DA8769F-461F-446B-BD24-01B35AFA046A}"/>
              </a:ext>
            </a:extLst>
          </p:cNvPr>
          <p:cNvCxnSpPr>
            <a:cxnSpLocks/>
          </p:cNvCxnSpPr>
          <p:nvPr/>
        </p:nvCxnSpPr>
        <p:spPr>
          <a:xfrm>
            <a:off x="4324958" y="4713985"/>
            <a:ext cx="1171274" cy="507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E8D1C9-B791-4569-8B33-39F5D27C1F23}"/>
              </a:ext>
            </a:extLst>
          </p:cNvPr>
          <p:cNvCxnSpPr>
            <a:cxnSpLocks/>
          </p:cNvCxnSpPr>
          <p:nvPr/>
        </p:nvCxnSpPr>
        <p:spPr>
          <a:xfrm>
            <a:off x="6177112" y="2660816"/>
            <a:ext cx="1098759" cy="1065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A5F656-9505-45A4-931F-440C6C6ACFA3}"/>
              </a:ext>
            </a:extLst>
          </p:cNvPr>
          <p:cNvCxnSpPr>
            <a:cxnSpLocks/>
          </p:cNvCxnSpPr>
          <p:nvPr/>
        </p:nvCxnSpPr>
        <p:spPr>
          <a:xfrm flipV="1">
            <a:off x="6150067" y="4197184"/>
            <a:ext cx="1134402" cy="822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2634081-E386-428F-B729-4260BC0CF4EC}"/>
              </a:ext>
            </a:extLst>
          </p:cNvPr>
          <p:cNvSpPr txBox="1"/>
          <p:nvPr/>
        </p:nvSpPr>
        <p:spPr>
          <a:xfrm>
            <a:off x="4365523" y="2332780"/>
            <a:ext cx="76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E0D7CA-871F-42C5-8B78-0D230FD62B9C}"/>
              </a:ext>
            </a:extLst>
          </p:cNvPr>
          <p:cNvSpPr txBox="1"/>
          <p:nvPr/>
        </p:nvSpPr>
        <p:spPr>
          <a:xfrm>
            <a:off x="6806384" y="2952447"/>
            <a:ext cx="76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0.013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8EC573-BAC6-4B46-9059-424F3AD39F0C}"/>
              </a:ext>
            </a:extLst>
          </p:cNvPr>
          <p:cNvSpPr txBox="1"/>
          <p:nvPr/>
        </p:nvSpPr>
        <p:spPr>
          <a:xfrm>
            <a:off x="4442962" y="5053951"/>
            <a:ext cx="76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0.024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66CFC1-887C-457D-B982-415AA6B77C87}"/>
              </a:ext>
            </a:extLst>
          </p:cNvPr>
          <p:cNvSpPr txBox="1"/>
          <p:nvPr/>
        </p:nvSpPr>
        <p:spPr>
          <a:xfrm>
            <a:off x="3441291" y="5714624"/>
            <a:ext cx="1425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Input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59B88B-B156-44D2-8CB2-DCCE0300AAA0}"/>
              </a:ext>
            </a:extLst>
          </p:cNvPr>
          <p:cNvSpPr txBox="1"/>
          <p:nvPr/>
        </p:nvSpPr>
        <p:spPr>
          <a:xfrm>
            <a:off x="5244278" y="6163324"/>
            <a:ext cx="1687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Hidden layer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969F87-8ADF-44F0-B6E8-564E3D3EA47C}"/>
              </a:ext>
            </a:extLst>
          </p:cNvPr>
          <p:cNvSpPr txBox="1"/>
          <p:nvPr/>
        </p:nvSpPr>
        <p:spPr>
          <a:xfrm>
            <a:off x="6961239" y="5714624"/>
            <a:ext cx="1560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Output layer</a:t>
            </a:r>
          </a:p>
        </p:txBody>
      </p:sp>
    </p:spTree>
    <p:extLst>
      <p:ext uri="{BB962C8B-B14F-4D97-AF65-F5344CB8AC3E}">
        <p14:creationId xmlns:p14="http://schemas.microsoft.com/office/powerpoint/2010/main" val="2459632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61611-98B1-47EE-A65E-A809D7B93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50A2B-ABEB-4510-9844-70940CE13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051" y="1434717"/>
            <a:ext cx="10515600" cy="5145659"/>
          </a:xfrm>
        </p:spPr>
        <p:txBody>
          <a:bodyPr/>
          <a:lstStyle/>
          <a:p>
            <a:r>
              <a:rPr lang="en-US" dirty="0"/>
              <a:t>Initialize the bias values: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805EC03-6B42-44FB-876F-5D563959060A}"/>
              </a:ext>
            </a:extLst>
          </p:cNvPr>
          <p:cNvSpPr/>
          <p:nvPr/>
        </p:nvSpPr>
        <p:spPr>
          <a:xfrm>
            <a:off x="3755922" y="2625213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1BE4CBF-CE39-41CB-98D4-7E72129A8758}"/>
              </a:ext>
            </a:extLst>
          </p:cNvPr>
          <p:cNvSpPr/>
          <p:nvPr/>
        </p:nvSpPr>
        <p:spPr>
          <a:xfrm>
            <a:off x="3755922" y="3507658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502AF09-75D8-4126-AC87-FD156A6CAE68}"/>
              </a:ext>
            </a:extLst>
          </p:cNvPr>
          <p:cNvSpPr/>
          <p:nvPr/>
        </p:nvSpPr>
        <p:spPr>
          <a:xfrm>
            <a:off x="3755921" y="4480975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5618358-E35D-47FF-BA0F-E20DF1AFE845}"/>
              </a:ext>
            </a:extLst>
          </p:cNvPr>
          <p:cNvSpPr/>
          <p:nvPr/>
        </p:nvSpPr>
        <p:spPr>
          <a:xfrm>
            <a:off x="5675667" y="2332780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F5507E-3694-4A4F-AABB-B9FD88CAAA75}"/>
              </a:ext>
            </a:extLst>
          </p:cNvPr>
          <p:cNvSpPr/>
          <p:nvPr/>
        </p:nvSpPr>
        <p:spPr>
          <a:xfrm>
            <a:off x="5675666" y="5020161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8D72E9-8F3A-47F5-96BB-1E27B8EFF734}"/>
              </a:ext>
            </a:extLst>
          </p:cNvPr>
          <p:cNvSpPr/>
          <p:nvPr/>
        </p:nvSpPr>
        <p:spPr>
          <a:xfrm>
            <a:off x="7376647" y="3676830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89EDD3-853B-47E6-9CDC-CED3BF71E129}"/>
              </a:ext>
            </a:extLst>
          </p:cNvPr>
          <p:cNvSpPr/>
          <p:nvPr/>
        </p:nvSpPr>
        <p:spPr>
          <a:xfrm>
            <a:off x="5201265" y="1976284"/>
            <a:ext cx="1425677" cy="388374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C15AF24-B456-429F-8293-BA968CE1A2EB}"/>
              </a:ext>
            </a:extLst>
          </p:cNvPr>
          <p:cNvCxnSpPr/>
          <p:nvPr/>
        </p:nvCxnSpPr>
        <p:spPr>
          <a:xfrm flipV="1">
            <a:off x="4365523" y="2625213"/>
            <a:ext cx="1130709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6C0E12-5138-4925-BBF4-9B48D062B95F}"/>
              </a:ext>
            </a:extLst>
          </p:cNvPr>
          <p:cNvCxnSpPr>
            <a:cxnSpLocks/>
          </p:cNvCxnSpPr>
          <p:nvPr/>
        </p:nvCxnSpPr>
        <p:spPr>
          <a:xfrm flipV="1">
            <a:off x="4343395" y="2809879"/>
            <a:ext cx="1152837" cy="836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4F1902-D58B-4F2E-9B00-B37782755E86}"/>
              </a:ext>
            </a:extLst>
          </p:cNvPr>
          <p:cNvCxnSpPr>
            <a:cxnSpLocks/>
          </p:cNvCxnSpPr>
          <p:nvPr/>
        </p:nvCxnSpPr>
        <p:spPr>
          <a:xfrm flipV="1">
            <a:off x="4343395" y="2910348"/>
            <a:ext cx="1332271" cy="1756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838911-4F2A-41DE-A218-9E5435E6F444}"/>
              </a:ext>
            </a:extLst>
          </p:cNvPr>
          <p:cNvCxnSpPr>
            <a:cxnSpLocks/>
          </p:cNvCxnSpPr>
          <p:nvPr/>
        </p:nvCxnSpPr>
        <p:spPr>
          <a:xfrm>
            <a:off x="4338480" y="2952447"/>
            <a:ext cx="1364230" cy="1931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C54632-9DEF-4EB1-B318-0DAC737D8CB4}"/>
              </a:ext>
            </a:extLst>
          </p:cNvPr>
          <p:cNvCxnSpPr>
            <a:cxnSpLocks/>
          </p:cNvCxnSpPr>
          <p:nvPr/>
        </p:nvCxnSpPr>
        <p:spPr>
          <a:xfrm>
            <a:off x="4324958" y="3726737"/>
            <a:ext cx="1249932" cy="1254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DA8769F-461F-446B-BD24-01B35AFA046A}"/>
              </a:ext>
            </a:extLst>
          </p:cNvPr>
          <p:cNvCxnSpPr>
            <a:cxnSpLocks/>
          </p:cNvCxnSpPr>
          <p:nvPr/>
        </p:nvCxnSpPr>
        <p:spPr>
          <a:xfrm>
            <a:off x="4324958" y="4713985"/>
            <a:ext cx="1171274" cy="507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E8D1C9-B791-4569-8B33-39F5D27C1F23}"/>
              </a:ext>
            </a:extLst>
          </p:cNvPr>
          <p:cNvCxnSpPr>
            <a:cxnSpLocks/>
          </p:cNvCxnSpPr>
          <p:nvPr/>
        </p:nvCxnSpPr>
        <p:spPr>
          <a:xfrm>
            <a:off x="6177112" y="2660816"/>
            <a:ext cx="1098759" cy="1065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A5F656-9505-45A4-931F-440C6C6ACFA3}"/>
              </a:ext>
            </a:extLst>
          </p:cNvPr>
          <p:cNvCxnSpPr>
            <a:cxnSpLocks/>
          </p:cNvCxnSpPr>
          <p:nvPr/>
        </p:nvCxnSpPr>
        <p:spPr>
          <a:xfrm flipV="1">
            <a:off x="6150067" y="4197184"/>
            <a:ext cx="1134402" cy="822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2634081-E386-428F-B729-4260BC0CF4EC}"/>
              </a:ext>
            </a:extLst>
          </p:cNvPr>
          <p:cNvSpPr txBox="1"/>
          <p:nvPr/>
        </p:nvSpPr>
        <p:spPr>
          <a:xfrm>
            <a:off x="4365523" y="2332780"/>
            <a:ext cx="76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E0D7CA-871F-42C5-8B78-0D230FD62B9C}"/>
              </a:ext>
            </a:extLst>
          </p:cNvPr>
          <p:cNvSpPr txBox="1"/>
          <p:nvPr/>
        </p:nvSpPr>
        <p:spPr>
          <a:xfrm>
            <a:off x="6806384" y="2952447"/>
            <a:ext cx="76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0.013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8EC573-BAC6-4B46-9059-424F3AD39F0C}"/>
              </a:ext>
            </a:extLst>
          </p:cNvPr>
          <p:cNvSpPr txBox="1"/>
          <p:nvPr/>
        </p:nvSpPr>
        <p:spPr>
          <a:xfrm>
            <a:off x="4442962" y="5053951"/>
            <a:ext cx="76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0.024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66CFC1-887C-457D-B982-415AA6B77C87}"/>
              </a:ext>
            </a:extLst>
          </p:cNvPr>
          <p:cNvSpPr txBox="1"/>
          <p:nvPr/>
        </p:nvSpPr>
        <p:spPr>
          <a:xfrm>
            <a:off x="3441291" y="5714624"/>
            <a:ext cx="1425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Input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59B88B-B156-44D2-8CB2-DCCE0300AAA0}"/>
              </a:ext>
            </a:extLst>
          </p:cNvPr>
          <p:cNvSpPr txBox="1"/>
          <p:nvPr/>
        </p:nvSpPr>
        <p:spPr>
          <a:xfrm>
            <a:off x="5244278" y="6163324"/>
            <a:ext cx="1687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Hidden layer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969F87-8ADF-44F0-B6E8-564E3D3EA47C}"/>
              </a:ext>
            </a:extLst>
          </p:cNvPr>
          <p:cNvSpPr txBox="1"/>
          <p:nvPr/>
        </p:nvSpPr>
        <p:spPr>
          <a:xfrm>
            <a:off x="6961239" y="5714624"/>
            <a:ext cx="1560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Output layer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7080469-D164-4BDC-BF25-1BE37B56B3D8}"/>
              </a:ext>
            </a:extLst>
          </p:cNvPr>
          <p:cNvCxnSpPr>
            <a:cxnSpLocks/>
          </p:cNvCxnSpPr>
          <p:nvPr/>
        </p:nvCxnSpPr>
        <p:spPr>
          <a:xfrm flipV="1">
            <a:off x="5909060" y="2833851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8F5F18F-91F3-4F15-A568-F7CE94D6A757}"/>
              </a:ext>
            </a:extLst>
          </p:cNvPr>
          <p:cNvCxnSpPr>
            <a:cxnSpLocks/>
          </p:cNvCxnSpPr>
          <p:nvPr/>
        </p:nvCxnSpPr>
        <p:spPr>
          <a:xfrm>
            <a:off x="5928515" y="4381850"/>
            <a:ext cx="0" cy="502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4CFFF16-585C-4E6E-963B-6FCA8AC13B36}"/>
              </a:ext>
            </a:extLst>
          </p:cNvPr>
          <p:cNvCxnSpPr>
            <a:cxnSpLocks/>
          </p:cNvCxnSpPr>
          <p:nvPr/>
        </p:nvCxnSpPr>
        <p:spPr>
          <a:xfrm flipV="1">
            <a:off x="7569504" y="4221430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518EC81-2800-4F87-8BBB-4496C866031E}"/>
              </a:ext>
            </a:extLst>
          </p:cNvPr>
          <p:cNvSpPr txBox="1"/>
          <p:nvPr/>
        </p:nvSpPr>
        <p:spPr>
          <a:xfrm>
            <a:off x="5533106" y="3221341"/>
            <a:ext cx="820995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0.1</a:t>
            </a:r>
            <a:endParaRPr lang="en-US" baseline="-25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621779-7DCE-467D-A993-CD6BD7FE499A}"/>
              </a:ext>
            </a:extLst>
          </p:cNvPr>
          <p:cNvSpPr txBox="1"/>
          <p:nvPr/>
        </p:nvSpPr>
        <p:spPr>
          <a:xfrm>
            <a:off x="5538281" y="3975338"/>
            <a:ext cx="815820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0.2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B222410-A60F-4860-AE18-21A5036137B3}"/>
              </a:ext>
            </a:extLst>
          </p:cNvPr>
          <p:cNvSpPr txBox="1"/>
          <p:nvPr/>
        </p:nvSpPr>
        <p:spPr>
          <a:xfrm>
            <a:off x="7202119" y="4682536"/>
            <a:ext cx="819959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0.3</a:t>
            </a:r>
          </a:p>
        </p:txBody>
      </p:sp>
    </p:spTree>
    <p:extLst>
      <p:ext uri="{BB962C8B-B14F-4D97-AF65-F5344CB8AC3E}">
        <p14:creationId xmlns:p14="http://schemas.microsoft.com/office/powerpoint/2010/main" val="2972998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61611-98B1-47EE-A65E-A809D7B93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50A2B-ABEB-4510-9844-70940CE13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TRAINING:</a:t>
            </a:r>
          </a:p>
          <a:p>
            <a:pPr lvl="1"/>
            <a:r>
              <a:rPr lang="en-US" dirty="0"/>
              <a:t>Send the first observation,</a:t>
            </a:r>
          </a:p>
          <a:p>
            <a:pPr lvl="1"/>
            <a:r>
              <a:rPr lang="en-US" dirty="0"/>
              <a:t>At each node:</a:t>
            </a:r>
          </a:p>
          <a:p>
            <a:pPr lvl="2"/>
            <a:r>
              <a:rPr lang="en-US" dirty="0"/>
              <a:t>Multiply the input values with initialized weights,</a:t>
            </a:r>
          </a:p>
          <a:p>
            <a:pPr lvl="2"/>
            <a:r>
              <a:rPr lang="en-US" dirty="0"/>
              <a:t>Sum the results and the bias term</a:t>
            </a:r>
          </a:p>
          <a:p>
            <a:pPr lvl="2"/>
            <a:r>
              <a:rPr lang="en-US" dirty="0"/>
              <a:t>Send the result to an activation function (that decides whether to fire off or not)</a:t>
            </a:r>
          </a:p>
          <a:p>
            <a:pPr lvl="1"/>
            <a:r>
              <a:rPr lang="en-US" dirty="0"/>
              <a:t>Compare the output value to the actual value (at the output layer)</a:t>
            </a:r>
          </a:p>
          <a:p>
            <a:pPr lvl="1"/>
            <a:r>
              <a:rPr lang="en-US" dirty="0"/>
              <a:t>Tweak the weights (using the backpropagation algorithm)</a:t>
            </a:r>
          </a:p>
          <a:p>
            <a:pPr lvl="2"/>
            <a:r>
              <a:rPr lang="en-US" dirty="0"/>
              <a:t>Increases the weights that lead to correct classification</a:t>
            </a:r>
          </a:p>
          <a:p>
            <a:pPr lvl="2"/>
            <a:r>
              <a:rPr lang="en-US" dirty="0"/>
              <a:t>Weaken the weights that lead to incorrect classification</a:t>
            </a:r>
          </a:p>
          <a:p>
            <a:pPr lvl="1"/>
            <a:r>
              <a:rPr lang="en-US" dirty="0"/>
              <a:t>Repeat for the next observation</a:t>
            </a:r>
          </a:p>
        </p:txBody>
      </p:sp>
    </p:spTree>
    <p:extLst>
      <p:ext uri="{BB962C8B-B14F-4D97-AF65-F5344CB8AC3E}">
        <p14:creationId xmlns:p14="http://schemas.microsoft.com/office/powerpoint/2010/main" val="4046213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3BA06-4409-4E57-AEC8-B3FF3BF4B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0D177D-CB95-45C4-AABF-61778BE2A2B2}"/>
              </a:ext>
            </a:extLst>
          </p:cNvPr>
          <p:cNvSpPr/>
          <p:nvPr/>
        </p:nvSpPr>
        <p:spPr>
          <a:xfrm>
            <a:off x="3755922" y="2625213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7FFAC70-D41F-46E4-BC9D-3C2A2E499B0B}"/>
              </a:ext>
            </a:extLst>
          </p:cNvPr>
          <p:cNvSpPr/>
          <p:nvPr/>
        </p:nvSpPr>
        <p:spPr>
          <a:xfrm>
            <a:off x="3755922" y="3507658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EC6AA5-62FC-42F1-BF32-4B4033A3121C}"/>
              </a:ext>
            </a:extLst>
          </p:cNvPr>
          <p:cNvSpPr/>
          <p:nvPr/>
        </p:nvSpPr>
        <p:spPr>
          <a:xfrm>
            <a:off x="3755921" y="4480975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629ACC9-6DE4-4C90-A6E8-6082B770B504}"/>
              </a:ext>
            </a:extLst>
          </p:cNvPr>
          <p:cNvSpPr/>
          <p:nvPr/>
        </p:nvSpPr>
        <p:spPr>
          <a:xfrm>
            <a:off x="5675667" y="2332780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F4C255F-7CA1-42F8-B7DB-7E73ADB0522A}"/>
              </a:ext>
            </a:extLst>
          </p:cNvPr>
          <p:cNvSpPr/>
          <p:nvPr/>
        </p:nvSpPr>
        <p:spPr>
          <a:xfrm>
            <a:off x="5675666" y="5020161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2E464E-C598-42E5-B08C-782DFEDD35D4}"/>
              </a:ext>
            </a:extLst>
          </p:cNvPr>
          <p:cNvSpPr/>
          <p:nvPr/>
        </p:nvSpPr>
        <p:spPr>
          <a:xfrm>
            <a:off x="7376647" y="3676830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61D298-7A3B-4A39-AD8E-1419894F0E9F}"/>
              </a:ext>
            </a:extLst>
          </p:cNvPr>
          <p:cNvSpPr/>
          <p:nvPr/>
        </p:nvSpPr>
        <p:spPr>
          <a:xfrm>
            <a:off x="5201265" y="1976284"/>
            <a:ext cx="1425677" cy="388374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020115-30DB-4A65-BAD3-7C2434CAAAAA}"/>
              </a:ext>
            </a:extLst>
          </p:cNvPr>
          <p:cNvSpPr txBox="1"/>
          <p:nvPr/>
        </p:nvSpPr>
        <p:spPr>
          <a:xfrm>
            <a:off x="1422615" y="2626025"/>
            <a:ext cx="1582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Age = 1.08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6DBFF0-8653-4411-9065-FFDB1AE836A1}"/>
              </a:ext>
            </a:extLst>
          </p:cNvPr>
          <p:cNvSpPr txBox="1"/>
          <p:nvPr/>
        </p:nvSpPr>
        <p:spPr>
          <a:xfrm>
            <a:off x="1229345" y="3502601"/>
            <a:ext cx="1582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Credit = 1.69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5772C4-9718-4AA4-A431-A77338531B26}"/>
              </a:ext>
            </a:extLst>
          </p:cNvPr>
          <p:cNvSpPr txBox="1"/>
          <p:nvPr/>
        </p:nvSpPr>
        <p:spPr>
          <a:xfrm>
            <a:off x="1455795" y="4498682"/>
            <a:ext cx="1582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Kids = 0.75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12D4FA-7058-4F50-BF7E-4AD279DF21A5}"/>
              </a:ext>
            </a:extLst>
          </p:cNvPr>
          <p:cNvCxnSpPr/>
          <p:nvPr/>
        </p:nvCxnSpPr>
        <p:spPr>
          <a:xfrm>
            <a:off x="2762865" y="2809879"/>
            <a:ext cx="894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7002381-B685-40A0-84CE-8BE50029FF3C}"/>
              </a:ext>
            </a:extLst>
          </p:cNvPr>
          <p:cNvCxnSpPr/>
          <p:nvPr/>
        </p:nvCxnSpPr>
        <p:spPr>
          <a:xfrm>
            <a:off x="2762865" y="3726737"/>
            <a:ext cx="894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6CD4983-2F51-4EA0-A5C0-7BC5222371A4}"/>
              </a:ext>
            </a:extLst>
          </p:cNvPr>
          <p:cNvCxnSpPr/>
          <p:nvPr/>
        </p:nvCxnSpPr>
        <p:spPr>
          <a:xfrm>
            <a:off x="2762864" y="4699742"/>
            <a:ext cx="894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E9D3C4-3CEA-476D-9523-9F6339F9249F}"/>
              </a:ext>
            </a:extLst>
          </p:cNvPr>
          <p:cNvCxnSpPr/>
          <p:nvPr/>
        </p:nvCxnSpPr>
        <p:spPr>
          <a:xfrm flipV="1">
            <a:off x="4365523" y="2625213"/>
            <a:ext cx="1130709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6006CA-EE88-42C4-93D9-33DA251513C9}"/>
              </a:ext>
            </a:extLst>
          </p:cNvPr>
          <p:cNvCxnSpPr>
            <a:cxnSpLocks/>
          </p:cNvCxnSpPr>
          <p:nvPr/>
        </p:nvCxnSpPr>
        <p:spPr>
          <a:xfrm flipV="1">
            <a:off x="4343395" y="2809879"/>
            <a:ext cx="1152837" cy="836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3C2734A-F921-490B-B92B-734CA7FAF8BA}"/>
              </a:ext>
            </a:extLst>
          </p:cNvPr>
          <p:cNvCxnSpPr>
            <a:cxnSpLocks/>
          </p:cNvCxnSpPr>
          <p:nvPr/>
        </p:nvCxnSpPr>
        <p:spPr>
          <a:xfrm flipV="1">
            <a:off x="4343395" y="2910348"/>
            <a:ext cx="1332271" cy="1756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D902EF-7C37-4296-AA8F-5D776501D807}"/>
              </a:ext>
            </a:extLst>
          </p:cNvPr>
          <p:cNvCxnSpPr>
            <a:cxnSpLocks/>
          </p:cNvCxnSpPr>
          <p:nvPr/>
        </p:nvCxnSpPr>
        <p:spPr>
          <a:xfrm>
            <a:off x="4338480" y="2952447"/>
            <a:ext cx="1364230" cy="1931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8A0B046-00C1-4BC5-8005-06BC00518B97}"/>
              </a:ext>
            </a:extLst>
          </p:cNvPr>
          <p:cNvCxnSpPr>
            <a:cxnSpLocks/>
          </p:cNvCxnSpPr>
          <p:nvPr/>
        </p:nvCxnSpPr>
        <p:spPr>
          <a:xfrm>
            <a:off x="4324958" y="3726737"/>
            <a:ext cx="1249932" cy="1254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B124357-92F8-498D-97BC-C6B12CA5E034}"/>
              </a:ext>
            </a:extLst>
          </p:cNvPr>
          <p:cNvCxnSpPr>
            <a:cxnSpLocks/>
          </p:cNvCxnSpPr>
          <p:nvPr/>
        </p:nvCxnSpPr>
        <p:spPr>
          <a:xfrm>
            <a:off x="4324958" y="4713985"/>
            <a:ext cx="1171274" cy="507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3B51AC7-502A-46A3-8CD6-6E3ED5DBD9E1}"/>
              </a:ext>
            </a:extLst>
          </p:cNvPr>
          <p:cNvCxnSpPr>
            <a:cxnSpLocks/>
          </p:cNvCxnSpPr>
          <p:nvPr/>
        </p:nvCxnSpPr>
        <p:spPr>
          <a:xfrm>
            <a:off x="6177112" y="2660816"/>
            <a:ext cx="1098759" cy="1065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9AC695-CABA-4B5F-B0C6-23953C3D3A79}"/>
              </a:ext>
            </a:extLst>
          </p:cNvPr>
          <p:cNvCxnSpPr>
            <a:cxnSpLocks/>
          </p:cNvCxnSpPr>
          <p:nvPr/>
        </p:nvCxnSpPr>
        <p:spPr>
          <a:xfrm flipV="1">
            <a:off x="6150067" y="4197184"/>
            <a:ext cx="1134402" cy="822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627626A-75D2-4B2E-A071-3B303FD19983}"/>
              </a:ext>
            </a:extLst>
          </p:cNvPr>
          <p:cNvCxnSpPr/>
          <p:nvPr/>
        </p:nvCxnSpPr>
        <p:spPr>
          <a:xfrm>
            <a:off x="7941987" y="3878391"/>
            <a:ext cx="779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B73FE2C-2371-4746-94C7-9B160BD8CE9A}"/>
              </a:ext>
            </a:extLst>
          </p:cNvPr>
          <p:cNvSpPr txBox="1"/>
          <p:nvPr/>
        </p:nvSpPr>
        <p:spPr>
          <a:xfrm>
            <a:off x="8868697" y="3646008"/>
            <a:ext cx="1661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Default = 1</a:t>
            </a:r>
          </a:p>
        </p:txBody>
      </p:sp>
      <p:pic>
        <p:nvPicPr>
          <p:cNvPr id="1026" name="Picture 2" descr="Image result for sigmoid function">
            <a:extLst>
              <a:ext uri="{FF2B5EF4-FFF2-40B4-BE49-F238E27FC236}">
                <a16:creationId xmlns:a16="http://schemas.microsoft.com/office/drawing/2014/main" id="{00E3DF51-8718-440B-8D17-F9A05270C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111" y="1488906"/>
            <a:ext cx="1665337" cy="110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F994117-3DDC-4FE5-837E-35F09972C43C}"/>
              </a:ext>
            </a:extLst>
          </p:cNvPr>
          <p:cNvSpPr txBox="1"/>
          <p:nvPr/>
        </p:nvSpPr>
        <p:spPr>
          <a:xfrm>
            <a:off x="7477328" y="981869"/>
            <a:ext cx="2394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Activation function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B47FA54-FDFC-47EC-BE50-ADA6817E20B0}"/>
              </a:ext>
            </a:extLst>
          </p:cNvPr>
          <p:cNvCxnSpPr>
            <a:cxnSpLocks/>
            <a:endCxn id="1026" idx="1"/>
          </p:cNvCxnSpPr>
          <p:nvPr/>
        </p:nvCxnSpPr>
        <p:spPr>
          <a:xfrm flipV="1">
            <a:off x="5885818" y="2043151"/>
            <a:ext cx="1858293" cy="44190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029D190-21CA-48A2-A4E9-99B49E2A3563}"/>
              </a:ext>
            </a:extLst>
          </p:cNvPr>
          <p:cNvSpPr txBox="1"/>
          <p:nvPr/>
        </p:nvSpPr>
        <p:spPr>
          <a:xfrm>
            <a:off x="1349896" y="1777174"/>
            <a:ext cx="19074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Send the first observation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4338433-7393-49CB-81C5-3AE8E06CC143}"/>
              </a:ext>
            </a:extLst>
          </p:cNvPr>
          <p:cNvSpPr txBox="1"/>
          <p:nvPr/>
        </p:nvSpPr>
        <p:spPr>
          <a:xfrm>
            <a:off x="3441291" y="5714624"/>
            <a:ext cx="1425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Input layer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2397FB2-ED38-4A34-8BA9-C20DBA7F9DA0}"/>
              </a:ext>
            </a:extLst>
          </p:cNvPr>
          <p:cNvSpPr txBox="1"/>
          <p:nvPr/>
        </p:nvSpPr>
        <p:spPr>
          <a:xfrm>
            <a:off x="5244278" y="6163324"/>
            <a:ext cx="1562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Hidden layer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A3975A-D570-4ED9-9FA9-D4099DBBF9BB}"/>
              </a:ext>
            </a:extLst>
          </p:cNvPr>
          <p:cNvSpPr txBox="1"/>
          <p:nvPr/>
        </p:nvSpPr>
        <p:spPr>
          <a:xfrm>
            <a:off x="4365523" y="2332780"/>
            <a:ext cx="76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AF521C4-3650-4390-8817-88C69A1ADC5D}"/>
              </a:ext>
            </a:extLst>
          </p:cNvPr>
          <p:cNvSpPr txBox="1"/>
          <p:nvPr/>
        </p:nvSpPr>
        <p:spPr>
          <a:xfrm>
            <a:off x="6806384" y="2952447"/>
            <a:ext cx="76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0.013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5B966B-71F6-4853-A5EA-FABA3D81CB6B}"/>
              </a:ext>
            </a:extLst>
          </p:cNvPr>
          <p:cNvSpPr txBox="1"/>
          <p:nvPr/>
        </p:nvSpPr>
        <p:spPr>
          <a:xfrm>
            <a:off x="4442962" y="5053951"/>
            <a:ext cx="76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0.024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1DCB39-DF18-436F-8C82-DF385362FDF7}"/>
              </a:ext>
            </a:extLst>
          </p:cNvPr>
          <p:cNvSpPr txBox="1"/>
          <p:nvPr/>
        </p:nvSpPr>
        <p:spPr>
          <a:xfrm>
            <a:off x="6961239" y="5714624"/>
            <a:ext cx="1560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Output layer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7BBFD1-C856-4316-B8E8-4B82446BCC3F}"/>
              </a:ext>
            </a:extLst>
          </p:cNvPr>
          <p:cNvSpPr txBox="1"/>
          <p:nvPr/>
        </p:nvSpPr>
        <p:spPr>
          <a:xfrm>
            <a:off x="5533106" y="3221341"/>
            <a:ext cx="820995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0.1</a:t>
            </a:r>
            <a:endParaRPr lang="en-US" baseline="-25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B2438D9-4436-41EE-994E-1A75F6ECF76B}"/>
              </a:ext>
            </a:extLst>
          </p:cNvPr>
          <p:cNvSpPr txBox="1"/>
          <p:nvPr/>
        </p:nvSpPr>
        <p:spPr>
          <a:xfrm>
            <a:off x="5538281" y="3975338"/>
            <a:ext cx="815820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0.2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4A9862-615E-44AF-88F5-563A0EFF0F9D}"/>
              </a:ext>
            </a:extLst>
          </p:cNvPr>
          <p:cNvSpPr txBox="1"/>
          <p:nvPr/>
        </p:nvSpPr>
        <p:spPr>
          <a:xfrm>
            <a:off x="7202119" y="4682536"/>
            <a:ext cx="819959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0.3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83935B-BE3E-4807-8AE6-8524F777C86E}"/>
              </a:ext>
            </a:extLst>
          </p:cNvPr>
          <p:cNvCxnSpPr>
            <a:cxnSpLocks/>
          </p:cNvCxnSpPr>
          <p:nvPr/>
        </p:nvCxnSpPr>
        <p:spPr>
          <a:xfrm flipV="1">
            <a:off x="5909060" y="2833851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95FD6B7-8D65-4E9F-98F9-75D183E49165}"/>
              </a:ext>
            </a:extLst>
          </p:cNvPr>
          <p:cNvCxnSpPr>
            <a:cxnSpLocks/>
          </p:cNvCxnSpPr>
          <p:nvPr/>
        </p:nvCxnSpPr>
        <p:spPr>
          <a:xfrm>
            <a:off x="5928515" y="4381850"/>
            <a:ext cx="0" cy="502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13B5634-5AB5-4F5C-B6B1-5F933CAF96D3}"/>
              </a:ext>
            </a:extLst>
          </p:cNvPr>
          <p:cNvCxnSpPr>
            <a:cxnSpLocks/>
          </p:cNvCxnSpPr>
          <p:nvPr/>
        </p:nvCxnSpPr>
        <p:spPr>
          <a:xfrm flipV="1">
            <a:off x="7569504" y="4221430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175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61611-98B1-47EE-A65E-A809D7B93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50A2B-ABEB-4510-9844-70940CE13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Actual training:</a:t>
            </a:r>
          </a:p>
          <a:p>
            <a:pPr lvl="1"/>
            <a:r>
              <a:rPr lang="en-US" dirty="0"/>
              <a:t>For first "epoch":</a:t>
            </a:r>
          </a:p>
          <a:p>
            <a:pPr lvl="2"/>
            <a:r>
              <a:rPr lang="en-US" dirty="0"/>
              <a:t>Divide the data set into "batches" (mini-samples)</a:t>
            </a:r>
          </a:p>
          <a:p>
            <a:pPr lvl="2"/>
            <a:r>
              <a:rPr lang="en-US" dirty="0"/>
              <a:t>Send the first "batch" through the neural network</a:t>
            </a:r>
          </a:p>
          <a:p>
            <a:pPr lvl="2"/>
            <a:r>
              <a:rPr lang="en-US" dirty="0"/>
              <a:t>Compare their true values with predicted values</a:t>
            </a:r>
          </a:p>
          <a:p>
            <a:pPr lvl="2"/>
            <a:r>
              <a:rPr lang="en-US" dirty="0"/>
              <a:t>Calculate the error</a:t>
            </a:r>
          </a:p>
          <a:p>
            <a:pPr lvl="2"/>
            <a:r>
              <a:rPr lang="en-US" dirty="0"/>
              <a:t>Tweak the weights and biases (using the backpropagation algorithm)</a:t>
            </a:r>
          </a:p>
          <a:p>
            <a:pPr lvl="2"/>
            <a:r>
              <a:rPr lang="en-US" dirty="0"/>
              <a:t>Send the next batch, and repeat…</a:t>
            </a:r>
          </a:p>
          <a:p>
            <a:pPr lvl="1"/>
            <a:r>
              <a:rPr lang="en-US" dirty="0"/>
              <a:t>Repeat for the next epoch (until you reach epochs=n)</a:t>
            </a:r>
          </a:p>
          <a:p>
            <a:r>
              <a:rPr lang="en-US" dirty="0"/>
              <a:t>Test:</a:t>
            </a:r>
          </a:p>
          <a:p>
            <a:pPr lvl="1"/>
            <a:r>
              <a:rPr lang="en-US" dirty="0"/>
              <a:t>Test the model on unseen data</a:t>
            </a:r>
          </a:p>
        </p:txBody>
      </p:sp>
    </p:spTree>
    <p:extLst>
      <p:ext uri="{BB962C8B-B14F-4D97-AF65-F5344CB8AC3E}">
        <p14:creationId xmlns:p14="http://schemas.microsoft.com/office/powerpoint/2010/main" val="1740167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3BA06-4409-4E57-AEC8-B3FF3BF4B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0D177D-CB95-45C4-AABF-61778BE2A2B2}"/>
              </a:ext>
            </a:extLst>
          </p:cNvPr>
          <p:cNvSpPr/>
          <p:nvPr/>
        </p:nvSpPr>
        <p:spPr>
          <a:xfrm>
            <a:off x="3755922" y="2625213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7FFAC70-D41F-46E4-BC9D-3C2A2E499B0B}"/>
              </a:ext>
            </a:extLst>
          </p:cNvPr>
          <p:cNvSpPr/>
          <p:nvPr/>
        </p:nvSpPr>
        <p:spPr>
          <a:xfrm>
            <a:off x="3755922" y="3507658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EC6AA5-62FC-42F1-BF32-4B4033A3121C}"/>
              </a:ext>
            </a:extLst>
          </p:cNvPr>
          <p:cNvSpPr/>
          <p:nvPr/>
        </p:nvSpPr>
        <p:spPr>
          <a:xfrm>
            <a:off x="3755921" y="4480975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629ACC9-6DE4-4C90-A6E8-6082B770B504}"/>
              </a:ext>
            </a:extLst>
          </p:cNvPr>
          <p:cNvSpPr/>
          <p:nvPr/>
        </p:nvSpPr>
        <p:spPr>
          <a:xfrm>
            <a:off x="5675667" y="2332780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F4C255F-7CA1-42F8-B7DB-7E73ADB0522A}"/>
              </a:ext>
            </a:extLst>
          </p:cNvPr>
          <p:cNvSpPr/>
          <p:nvPr/>
        </p:nvSpPr>
        <p:spPr>
          <a:xfrm>
            <a:off x="5675666" y="5020161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2E464E-C598-42E5-B08C-782DFEDD35D4}"/>
              </a:ext>
            </a:extLst>
          </p:cNvPr>
          <p:cNvSpPr/>
          <p:nvPr/>
        </p:nvSpPr>
        <p:spPr>
          <a:xfrm>
            <a:off x="7376647" y="3676830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61D298-7A3B-4A39-AD8E-1419894F0E9F}"/>
              </a:ext>
            </a:extLst>
          </p:cNvPr>
          <p:cNvSpPr/>
          <p:nvPr/>
        </p:nvSpPr>
        <p:spPr>
          <a:xfrm>
            <a:off x="5201265" y="1976284"/>
            <a:ext cx="1425677" cy="388374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020115-30DB-4A65-BAD3-7C2434CAAAAA}"/>
              </a:ext>
            </a:extLst>
          </p:cNvPr>
          <p:cNvSpPr txBox="1"/>
          <p:nvPr/>
        </p:nvSpPr>
        <p:spPr>
          <a:xfrm>
            <a:off x="1524000" y="2625213"/>
            <a:ext cx="1582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6DBFF0-8653-4411-9065-FFDB1AE836A1}"/>
              </a:ext>
            </a:extLst>
          </p:cNvPr>
          <p:cNvSpPr txBox="1"/>
          <p:nvPr/>
        </p:nvSpPr>
        <p:spPr>
          <a:xfrm>
            <a:off x="1179871" y="3509059"/>
            <a:ext cx="1582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Credit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5772C4-9718-4AA4-A431-A77338531B26}"/>
              </a:ext>
            </a:extLst>
          </p:cNvPr>
          <p:cNvSpPr txBox="1"/>
          <p:nvPr/>
        </p:nvSpPr>
        <p:spPr>
          <a:xfrm>
            <a:off x="1557180" y="4497870"/>
            <a:ext cx="1582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Kids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12D4FA-7058-4F50-BF7E-4AD279DF21A5}"/>
              </a:ext>
            </a:extLst>
          </p:cNvPr>
          <p:cNvCxnSpPr/>
          <p:nvPr/>
        </p:nvCxnSpPr>
        <p:spPr>
          <a:xfrm>
            <a:off x="2762865" y="2809879"/>
            <a:ext cx="894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7002381-B685-40A0-84CE-8BE50029FF3C}"/>
              </a:ext>
            </a:extLst>
          </p:cNvPr>
          <p:cNvCxnSpPr/>
          <p:nvPr/>
        </p:nvCxnSpPr>
        <p:spPr>
          <a:xfrm>
            <a:off x="2762865" y="3726737"/>
            <a:ext cx="894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6CD4983-2F51-4EA0-A5C0-7BC5222371A4}"/>
              </a:ext>
            </a:extLst>
          </p:cNvPr>
          <p:cNvCxnSpPr/>
          <p:nvPr/>
        </p:nvCxnSpPr>
        <p:spPr>
          <a:xfrm>
            <a:off x="2762864" y="4699742"/>
            <a:ext cx="894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E9D3C4-3CEA-476D-9523-9F6339F9249F}"/>
              </a:ext>
            </a:extLst>
          </p:cNvPr>
          <p:cNvCxnSpPr/>
          <p:nvPr/>
        </p:nvCxnSpPr>
        <p:spPr>
          <a:xfrm flipV="1">
            <a:off x="4365523" y="2625213"/>
            <a:ext cx="1130709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6006CA-EE88-42C4-93D9-33DA251513C9}"/>
              </a:ext>
            </a:extLst>
          </p:cNvPr>
          <p:cNvCxnSpPr>
            <a:cxnSpLocks/>
          </p:cNvCxnSpPr>
          <p:nvPr/>
        </p:nvCxnSpPr>
        <p:spPr>
          <a:xfrm flipV="1">
            <a:off x="4343395" y="2809879"/>
            <a:ext cx="1152837" cy="836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3C2734A-F921-490B-B92B-734CA7FAF8BA}"/>
              </a:ext>
            </a:extLst>
          </p:cNvPr>
          <p:cNvCxnSpPr>
            <a:cxnSpLocks/>
          </p:cNvCxnSpPr>
          <p:nvPr/>
        </p:nvCxnSpPr>
        <p:spPr>
          <a:xfrm flipV="1">
            <a:off x="4343395" y="2910348"/>
            <a:ext cx="1332271" cy="1756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D902EF-7C37-4296-AA8F-5D776501D807}"/>
              </a:ext>
            </a:extLst>
          </p:cNvPr>
          <p:cNvCxnSpPr>
            <a:cxnSpLocks/>
          </p:cNvCxnSpPr>
          <p:nvPr/>
        </p:nvCxnSpPr>
        <p:spPr>
          <a:xfrm>
            <a:off x="4338480" y="2952447"/>
            <a:ext cx="1364230" cy="1931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8A0B046-00C1-4BC5-8005-06BC00518B97}"/>
              </a:ext>
            </a:extLst>
          </p:cNvPr>
          <p:cNvCxnSpPr>
            <a:cxnSpLocks/>
          </p:cNvCxnSpPr>
          <p:nvPr/>
        </p:nvCxnSpPr>
        <p:spPr>
          <a:xfrm>
            <a:off x="4324958" y="3726737"/>
            <a:ext cx="1249932" cy="1254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B124357-92F8-498D-97BC-C6B12CA5E034}"/>
              </a:ext>
            </a:extLst>
          </p:cNvPr>
          <p:cNvCxnSpPr>
            <a:cxnSpLocks/>
          </p:cNvCxnSpPr>
          <p:nvPr/>
        </p:nvCxnSpPr>
        <p:spPr>
          <a:xfrm>
            <a:off x="4324958" y="4713985"/>
            <a:ext cx="1171274" cy="507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3B51AC7-502A-46A3-8CD6-6E3ED5DBD9E1}"/>
              </a:ext>
            </a:extLst>
          </p:cNvPr>
          <p:cNvCxnSpPr>
            <a:cxnSpLocks/>
          </p:cNvCxnSpPr>
          <p:nvPr/>
        </p:nvCxnSpPr>
        <p:spPr>
          <a:xfrm>
            <a:off x="6177112" y="2660816"/>
            <a:ext cx="1098759" cy="1065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9AC695-CABA-4B5F-B0C6-23953C3D3A79}"/>
              </a:ext>
            </a:extLst>
          </p:cNvPr>
          <p:cNvCxnSpPr>
            <a:cxnSpLocks/>
          </p:cNvCxnSpPr>
          <p:nvPr/>
        </p:nvCxnSpPr>
        <p:spPr>
          <a:xfrm flipV="1">
            <a:off x="6150067" y="4197184"/>
            <a:ext cx="1134402" cy="822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627626A-75D2-4B2E-A071-3B303FD19983}"/>
              </a:ext>
            </a:extLst>
          </p:cNvPr>
          <p:cNvCxnSpPr/>
          <p:nvPr/>
        </p:nvCxnSpPr>
        <p:spPr>
          <a:xfrm>
            <a:off x="7941987" y="3878391"/>
            <a:ext cx="779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B73FE2C-2371-4746-94C7-9B160BD8CE9A}"/>
              </a:ext>
            </a:extLst>
          </p:cNvPr>
          <p:cNvSpPr txBox="1"/>
          <p:nvPr/>
        </p:nvSpPr>
        <p:spPr>
          <a:xfrm>
            <a:off x="8868697" y="3646008"/>
            <a:ext cx="1661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Default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4338433-7393-49CB-81C5-3AE8E06CC143}"/>
              </a:ext>
            </a:extLst>
          </p:cNvPr>
          <p:cNvSpPr txBox="1"/>
          <p:nvPr/>
        </p:nvSpPr>
        <p:spPr>
          <a:xfrm>
            <a:off x="3441291" y="5714624"/>
            <a:ext cx="1425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Input layer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2397FB2-ED38-4A34-8BA9-C20DBA7F9DA0}"/>
              </a:ext>
            </a:extLst>
          </p:cNvPr>
          <p:cNvSpPr txBox="1"/>
          <p:nvPr/>
        </p:nvSpPr>
        <p:spPr>
          <a:xfrm>
            <a:off x="5244278" y="6163324"/>
            <a:ext cx="1562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Hidden layer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5EA5896-7B29-4E3F-9109-1F64F1731AF7}"/>
              </a:ext>
            </a:extLst>
          </p:cNvPr>
          <p:cNvSpPr txBox="1"/>
          <p:nvPr/>
        </p:nvSpPr>
        <p:spPr>
          <a:xfrm>
            <a:off x="4365523" y="2332780"/>
            <a:ext cx="76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0.017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8CA5A3-9266-47B8-8884-D4D337D8567D}"/>
              </a:ext>
            </a:extLst>
          </p:cNvPr>
          <p:cNvSpPr txBox="1"/>
          <p:nvPr/>
        </p:nvSpPr>
        <p:spPr>
          <a:xfrm>
            <a:off x="6806384" y="2952447"/>
            <a:ext cx="76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0.033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D9200A1-6BF0-41C3-8EA9-E83E4DA968F2}"/>
              </a:ext>
            </a:extLst>
          </p:cNvPr>
          <p:cNvSpPr txBox="1"/>
          <p:nvPr/>
        </p:nvSpPr>
        <p:spPr>
          <a:xfrm>
            <a:off x="4442962" y="5053951"/>
            <a:ext cx="76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0.027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A3AD98D-DE44-4833-AF55-C21B52ACF1C8}"/>
              </a:ext>
            </a:extLst>
          </p:cNvPr>
          <p:cNvSpPr txBox="1"/>
          <p:nvPr/>
        </p:nvSpPr>
        <p:spPr>
          <a:xfrm>
            <a:off x="8505509" y="2249486"/>
            <a:ext cx="21624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</a:rPr>
              <a:t>Let's say, model accuracy on unseen data = 95%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FC6703-6905-4BD8-8329-5525E68A2863}"/>
              </a:ext>
            </a:extLst>
          </p:cNvPr>
          <p:cNvSpPr txBox="1"/>
          <p:nvPr/>
        </p:nvSpPr>
        <p:spPr>
          <a:xfrm>
            <a:off x="6961239" y="5714624"/>
            <a:ext cx="1560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Output layer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C2C55E-16A1-41B8-B3BC-B4B97EFC3A23}"/>
              </a:ext>
            </a:extLst>
          </p:cNvPr>
          <p:cNvSpPr txBox="1"/>
          <p:nvPr/>
        </p:nvSpPr>
        <p:spPr>
          <a:xfrm>
            <a:off x="5533106" y="3221341"/>
            <a:ext cx="820995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0.15</a:t>
            </a:r>
            <a:endParaRPr lang="en-US" baseline="-25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20F9B5-9BD5-488F-825A-FB918C777FF3}"/>
              </a:ext>
            </a:extLst>
          </p:cNvPr>
          <p:cNvSpPr txBox="1"/>
          <p:nvPr/>
        </p:nvSpPr>
        <p:spPr>
          <a:xfrm>
            <a:off x="5538281" y="3975338"/>
            <a:ext cx="815820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0.22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A6CBBD9-4E10-4F05-AE09-E8B46D8E5D29}"/>
              </a:ext>
            </a:extLst>
          </p:cNvPr>
          <p:cNvSpPr txBox="1"/>
          <p:nvPr/>
        </p:nvSpPr>
        <p:spPr>
          <a:xfrm>
            <a:off x="7202119" y="4682536"/>
            <a:ext cx="819959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0.4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CD49E37-A2C9-4833-B683-1AB2C25BC9C0}"/>
              </a:ext>
            </a:extLst>
          </p:cNvPr>
          <p:cNvCxnSpPr>
            <a:cxnSpLocks/>
          </p:cNvCxnSpPr>
          <p:nvPr/>
        </p:nvCxnSpPr>
        <p:spPr>
          <a:xfrm flipV="1">
            <a:off x="5909060" y="2833851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BEC96D1-D017-4F5F-84F7-8F800E6B3886}"/>
              </a:ext>
            </a:extLst>
          </p:cNvPr>
          <p:cNvCxnSpPr>
            <a:cxnSpLocks/>
          </p:cNvCxnSpPr>
          <p:nvPr/>
        </p:nvCxnSpPr>
        <p:spPr>
          <a:xfrm>
            <a:off x="5928515" y="4381850"/>
            <a:ext cx="0" cy="502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575C2D3-C622-476A-B73B-45D166750DC7}"/>
              </a:ext>
            </a:extLst>
          </p:cNvPr>
          <p:cNvCxnSpPr>
            <a:cxnSpLocks/>
          </p:cNvCxnSpPr>
          <p:nvPr/>
        </p:nvCxnSpPr>
        <p:spPr>
          <a:xfrm flipV="1">
            <a:off x="7569504" y="4221430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621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E9C133F3-637F-4AA6-B69B-A89E2AEF5D4B}"/>
              </a:ext>
            </a:extLst>
          </p:cNvPr>
          <p:cNvSpPr txBox="1"/>
          <p:nvPr/>
        </p:nvSpPr>
        <p:spPr>
          <a:xfrm>
            <a:off x="5533106" y="3221341"/>
            <a:ext cx="820995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0.15</a:t>
            </a:r>
            <a:endParaRPr lang="en-US" baseline="-25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5802E48-D99A-44E0-AA18-281EFE1FBD05}"/>
              </a:ext>
            </a:extLst>
          </p:cNvPr>
          <p:cNvSpPr txBox="1"/>
          <p:nvPr/>
        </p:nvSpPr>
        <p:spPr>
          <a:xfrm>
            <a:off x="5538281" y="3975338"/>
            <a:ext cx="815820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0.22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4067EFB-9C28-463E-9B07-B822285C8153}"/>
              </a:ext>
            </a:extLst>
          </p:cNvPr>
          <p:cNvSpPr txBox="1"/>
          <p:nvPr/>
        </p:nvSpPr>
        <p:spPr>
          <a:xfrm>
            <a:off x="7062247" y="4538471"/>
            <a:ext cx="819959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0.4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1812D21-74A3-470E-B32E-88385E68D000}"/>
              </a:ext>
            </a:extLst>
          </p:cNvPr>
          <p:cNvCxnSpPr>
            <a:cxnSpLocks/>
          </p:cNvCxnSpPr>
          <p:nvPr/>
        </p:nvCxnSpPr>
        <p:spPr>
          <a:xfrm flipV="1">
            <a:off x="5909060" y="2833851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7EEA9F6-D629-4F28-94F2-A60A66D2BDC7}"/>
              </a:ext>
            </a:extLst>
          </p:cNvPr>
          <p:cNvCxnSpPr>
            <a:cxnSpLocks/>
          </p:cNvCxnSpPr>
          <p:nvPr/>
        </p:nvCxnSpPr>
        <p:spPr>
          <a:xfrm>
            <a:off x="5928515" y="4381850"/>
            <a:ext cx="0" cy="502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045A6E4-762C-4F1D-A33B-2A3C175A5F7D}"/>
              </a:ext>
            </a:extLst>
          </p:cNvPr>
          <p:cNvCxnSpPr>
            <a:cxnSpLocks/>
          </p:cNvCxnSpPr>
          <p:nvPr/>
        </p:nvCxnSpPr>
        <p:spPr>
          <a:xfrm flipV="1">
            <a:off x="7472227" y="4131959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803BA06-4409-4E57-AEC8-B3FF3BF4B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0D177D-CB95-45C4-AABF-61778BE2A2B2}"/>
              </a:ext>
            </a:extLst>
          </p:cNvPr>
          <p:cNvSpPr/>
          <p:nvPr/>
        </p:nvSpPr>
        <p:spPr>
          <a:xfrm>
            <a:off x="3755922" y="2625213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7FFAC70-D41F-46E4-BC9D-3C2A2E499B0B}"/>
              </a:ext>
            </a:extLst>
          </p:cNvPr>
          <p:cNvSpPr/>
          <p:nvPr/>
        </p:nvSpPr>
        <p:spPr>
          <a:xfrm>
            <a:off x="3755922" y="3507658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EC6AA5-62FC-42F1-BF32-4B4033A3121C}"/>
              </a:ext>
            </a:extLst>
          </p:cNvPr>
          <p:cNvSpPr/>
          <p:nvPr/>
        </p:nvSpPr>
        <p:spPr>
          <a:xfrm>
            <a:off x="3755921" y="4480975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629ACC9-6DE4-4C90-A6E8-6082B770B504}"/>
              </a:ext>
            </a:extLst>
          </p:cNvPr>
          <p:cNvSpPr/>
          <p:nvPr/>
        </p:nvSpPr>
        <p:spPr>
          <a:xfrm>
            <a:off x="5675667" y="2332780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F4C255F-7CA1-42F8-B7DB-7E73ADB0522A}"/>
              </a:ext>
            </a:extLst>
          </p:cNvPr>
          <p:cNvSpPr/>
          <p:nvPr/>
        </p:nvSpPr>
        <p:spPr>
          <a:xfrm>
            <a:off x="5675666" y="5020161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2E464E-C598-42E5-B08C-782DFEDD35D4}"/>
              </a:ext>
            </a:extLst>
          </p:cNvPr>
          <p:cNvSpPr/>
          <p:nvPr/>
        </p:nvSpPr>
        <p:spPr>
          <a:xfrm>
            <a:off x="7376647" y="3676830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61D298-7A3B-4A39-AD8E-1419894F0E9F}"/>
              </a:ext>
            </a:extLst>
          </p:cNvPr>
          <p:cNvSpPr/>
          <p:nvPr/>
        </p:nvSpPr>
        <p:spPr>
          <a:xfrm>
            <a:off x="5201265" y="1976284"/>
            <a:ext cx="1425677" cy="388374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020115-30DB-4A65-BAD3-7C2434CAAAAA}"/>
              </a:ext>
            </a:extLst>
          </p:cNvPr>
          <p:cNvSpPr txBox="1"/>
          <p:nvPr/>
        </p:nvSpPr>
        <p:spPr>
          <a:xfrm>
            <a:off x="1473749" y="2602883"/>
            <a:ext cx="1582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Age = 0.52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6DBFF0-8653-4411-9065-FFDB1AE836A1}"/>
              </a:ext>
            </a:extLst>
          </p:cNvPr>
          <p:cNvSpPr txBox="1"/>
          <p:nvPr/>
        </p:nvSpPr>
        <p:spPr>
          <a:xfrm>
            <a:off x="1221663" y="3509164"/>
            <a:ext cx="1582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Credit = 0.66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5772C4-9718-4AA4-A431-A77338531B26}"/>
              </a:ext>
            </a:extLst>
          </p:cNvPr>
          <p:cNvSpPr txBox="1"/>
          <p:nvPr/>
        </p:nvSpPr>
        <p:spPr>
          <a:xfrm>
            <a:off x="1469921" y="4483987"/>
            <a:ext cx="1582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Kids = 0.02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12D4FA-7058-4F50-BF7E-4AD279DF21A5}"/>
              </a:ext>
            </a:extLst>
          </p:cNvPr>
          <p:cNvCxnSpPr/>
          <p:nvPr/>
        </p:nvCxnSpPr>
        <p:spPr>
          <a:xfrm>
            <a:off x="2762865" y="2809879"/>
            <a:ext cx="894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7002381-B685-40A0-84CE-8BE50029FF3C}"/>
              </a:ext>
            </a:extLst>
          </p:cNvPr>
          <p:cNvCxnSpPr/>
          <p:nvPr/>
        </p:nvCxnSpPr>
        <p:spPr>
          <a:xfrm>
            <a:off x="2762865" y="3726737"/>
            <a:ext cx="894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6CD4983-2F51-4EA0-A5C0-7BC5222371A4}"/>
              </a:ext>
            </a:extLst>
          </p:cNvPr>
          <p:cNvCxnSpPr/>
          <p:nvPr/>
        </p:nvCxnSpPr>
        <p:spPr>
          <a:xfrm>
            <a:off x="2762864" y="4699742"/>
            <a:ext cx="894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E9D3C4-3CEA-476D-9523-9F6339F9249F}"/>
              </a:ext>
            </a:extLst>
          </p:cNvPr>
          <p:cNvCxnSpPr/>
          <p:nvPr/>
        </p:nvCxnSpPr>
        <p:spPr>
          <a:xfrm flipV="1">
            <a:off x="4365523" y="2625213"/>
            <a:ext cx="1130709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6006CA-EE88-42C4-93D9-33DA251513C9}"/>
              </a:ext>
            </a:extLst>
          </p:cNvPr>
          <p:cNvCxnSpPr>
            <a:cxnSpLocks/>
          </p:cNvCxnSpPr>
          <p:nvPr/>
        </p:nvCxnSpPr>
        <p:spPr>
          <a:xfrm flipV="1">
            <a:off x="4343395" y="2809879"/>
            <a:ext cx="1152837" cy="836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3C2734A-F921-490B-B92B-734CA7FAF8BA}"/>
              </a:ext>
            </a:extLst>
          </p:cNvPr>
          <p:cNvCxnSpPr>
            <a:cxnSpLocks/>
          </p:cNvCxnSpPr>
          <p:nvPr/>
        </p:nvCxnSpPr>
        <p:spPr>
          <a:xfrm flipV="1">
            <a:off x="4343395" y="2910348"/>
            <a:ext cx="1332271" cy="1756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D902EF-7C37-4296-AA8F-5D776501D807}"/>
              </a:ext>
            </a:extLst>
          </p:cNvPr>
          <p:cNvCxnSpPr>
            <a:cxnSpLocks/>
          </p:cNvCxnSpPr>
          <p:nvPr/>
        </p:nvCxnSpPr>
        <p:spPr>
          <a:xfrm>
            <a:off x="4338480" y="2952447"/>
            <a:ext cx="1364230" cy="1931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8A0B046-00C1-4BC5-8005-06BC00518B97}"/>
              </a:ext>
            </a:extLst>
          </p:cNvPr>
          <p:cNvCxnSpPr>
            <a:cxnSpLocks/>
          </p:cNvCxnSpPr>
          <p:nvPr/>
        </p:nvCxnSpPr>
        <p:spPr>
          <a:xfrm>
            <a:off x="4324958" y="3726737"/>
            <a:ext cx="1249932" cy="1254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B124357-92F8-498D-97BC-C6B12CA5E034}"/>
              </a:ext>
            </a:extLst>
          </p:cNvPr>
          <p:cNvCxnSpPr>
            <a:cxnSpLocks/>
          </p:cNvCxnSpPr>
          <p:nvPr/>
        </p:nvCxnSpPr>
        <p:spPr>
          <a:xfrm>
            <a:off x="4324958" y="4713985"/>
            <a:ext cx="1171274" cy="507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3B51AC7-502A-46A3-8CD6-6E3ED5DBD9E1}"/>
              </a:ext>
            </a:extLst>
          </p:cNvPr>
          <p:cNvCxnSpPr>
            <a:cxnSpLocks/>
          </p:cNvCxnSpPr>
          <p:nvPr/>
        </p:nvCxnSpPr>
        <p:spPr>
          <a:xfrm>
            <a:off x="6177112" y="2660816"/>
            <a:ext cx="1098759" cy="1065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9AC695-CABA-4B5F-B0C6-23953C3D3A79}"/>
              </a:ext>
            </a:extLst>
          </p:cNvPr>
          <p:cNvCxnSpPr>
            <a:cxnSpLocks/>
          </p:cNvCxnSpPr>
          <p:nvPr/>
        </p:nvCxnSpPr>
        <p:spPr>
          <a:xfrm flipV="1">
            <a:off x="6150067" y="4197184"/>
            <a:ext cx="1134402" cy="822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627626A-75D2-4B2E-A071-3B303FD19983}"/>
              </a:ext>
            </a:extLst>
          </p:cNvPr>
          <p:cNvCxnSpPr/>
          <p:nvPr/>
        </p:nvCxnSpPr>
        <p:spPr>
          <a:xfrm>
            <a:off x="7941987" y="3878391"/>
            <a:ext cx="779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B73FE2C-2371-4746-94C7-9B160BD8CE9A}"/>
              </a:ext>
            </a:extLst>
          </p:cNvPr>
          <p:cNvSpPr txBox="1"/>
          <p:nvPr/>
        </p:nvSpPr>
        <p:spPr>
          <a:xfrm>
            <a:off x="8868697" y="3646008"/>
            <a:ext cx="1661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Default = 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029D190-21CA-48A2-A4E9-99B49E2A3563}"/>
              </a:ext>
            </a:extLst>
          </p:cNvPr>
          <p:cNvSpPr txBox="1"/>
          <p:nvPr/>
        </p:nvSpPr>
        <p:spPr>
          <a:xfrm>
            <a:off x="1467461" y="1807643"/>
            <a:ext cx="19074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Send new observation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A3975A-D570-4ED9-9FA9-D4099DBBF9BB}"/>
              </a:ext>
            </a:extLst>
          </p:cNvPr>
          <p:cNvSpPr txBox="1"/>
          <p:nvPr/>
        </p:nvSpPr>
        <p:spPr>
          <a:xfrm>
            <a:off x="4365523" y="2332780"/>
            <a:ext cx="76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0.017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AF521C4-3650-4390-8817-88C69A1ADC5D}"/>
              </a:ext>
            </a:extLst>
          </p:cNvPr>
          <p:cNvSpPr txBox="1"/>
          <p:nvPr/>
        </p:nvSpPr>
        <p:spPr>
          <a:xfrm>
            <a:off x="6806384" y="2952447"/>
            <a:ext cx="76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0.033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5B966B-71F6-4853-A5EA-FABA3D81CB6B}"/>
              </a:ext>
            </a:extLst>
          </p:cNvPr>
          <p:cNvSpPr txBox="1"/>
          <p:nvPr/>
        </p:nvSpPr>
        <p:spPr>
          <a:xfrm>
            <a:off x="4442962" y="5053951"/>
            <a:ext cx="76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0.027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FBF40C5-2137-4209-85CA-4936C7DDA638}"/>
              </a:ext>
            </a:extLst>
          </p:cNvPr>
          <p:cNvSpPr txBox="1"/>
          <p:nvPr/>
        </p:nvSpPr>
        <p:spPr>
          <a:xfrm>
            <a:off x="8868697" y="2702112"/>
            <a:ext cx="1907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Prediction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AD996D-90A1-4000-A986-044462586A5C}"/>
              </a:ext>
            </a:extLst>
          </p:cNvPr>
          <p:cNvSpPr/>
          <p:nvPr/>
        </p:nvSpPr>
        <p:spPr>
          <a:xfrm>
            <a:off x="3968549" y="1809135"/>
            <a:ext cx="3599827" cy="420820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Neural Network Model</a:t>
            </a:r>
          </a:p>
          <a:p>
            <a:pPr algn="ctr"/>
            <a:r>
              <a:rPr lang="en-US" dirty="0"/>
              <a:t>(a black box)</a:t>
            </a:r>
          </a:p>
        </p:txBody>
      </p:sp>
    </p:spTree>
    <p:extLst>
      <p:ext uri="{BB962C8B-B14F-4D97-AF65-F5344CB8AC3E}">
        <p14:creationId xmlns:p14="http://schemas.microsoft.com/office/powerpoint/2010/main" val="3046619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1F58D-DB44-4223-80D9-FA194B4D1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Neural Network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3D17123-84D5-48D0-A092-B7004BC18755}"/>
              </a:ext>
            </a:extLst>
          </p:cNvPr>
          <p:cNvGrpSpPr/>
          <p:nvPr/>
        </p:nvGrpSpPr>
        <p:grpSpPr>
          <a:xfrm>
            <a:off x="3441291" y="1169756"/>
            <a:ext cx="7264838" cy="5393581"/>
            <a:chOff x="3441291" y="1169756"/>
            <a:chExt cx="7264838" cy="539358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498EDFD-1D1F-4BA1-B031-8654C784115E}"/>
                </a:ext>
              </a:extLst>
            </p:cNvPr>
            <p:cNvSpPr/>
            <p:nvPr/>
          </p:nvSpPr>
          <p:spPr>
            <a:xfrm>
              <a:off x="3755922" y="2625213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F001969-48F4-41D8-88A9-C1FF8480182A}"/>
                </a:ext>
              </a:extLst>
            </p:cNvPr>
            <p:cNvSpPr/>
            <p:nvPr/>
          </p:nvSpPr>
          <p:spPr>
            <a:xfrm>
              <a:off x="3755922" y="3507658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7444187-1AD3-4A00-8709-94309A3C62AC}"/>
                </a:ext>
              </a:extLst>
            </p:cNvPr>
            <p:cNvSpPr/>
            <p:nvPr/>
          </p:nvSpPr>
          <p:spPr>
            <a:xfrm>
              <a:off x="3755921" y="4480975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1995F1D-77D7-48D5-B6FE-A8CA6DC6C329}"/>
                </a:ext>
              </a:extLst>
            </p:cNvPr>
            <p:cNvSpPr/>
            <p:nvPr/>
          </p:nvSpPr>
          <p:spPr>
            <a:xfrm>
              <a:off x="5675667" y="2337298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D94793D-43BE-45BF-8503-751AC94041B0}"/>
                </a:ext>
              </a:extLst>
            </p:cNvPr>
            <p:cNvSpPr/>
            <p:nvPr/>
          </p:nvSpPr>
          <p:spPr>
            <a:xfrm>
              <a:off x="5675666" y="5020161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9EA7509-6374-4C1A-8825-DD8EADFE743A}"/>
                </a:ext>
              </a:extLst>
            </p:cNvPr>
            <p:cNvSpPr/>
            <p:nvPr/>
          </p:nvSpPr>
          <p:spPr>
            <a:xfrm>
              <a:off x="9671864" y="3794063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3FE6F92-28C7-48EB-AF7B-35393D1EF741}"/>
                </a:ext>
              </a:extLst>
            </p:cNvPr>
            <p:cNvSpPr/>
            <p:nvPr/>
          </p:nvSpPr>
          <p:spPr>
            <a:xfrm>
              <a:off x="5201265" y="1976284"/>
              <a:ext cx="3608438" cy="3883742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5300AC5-B71A-4EA2-8085-F23D00FAD796}"/>
                </a:ext>
              </a:extLst>
            </p:cNvPr>
            <p:cNvCxnSpPr/>
            <p:nvPr/>
          </p:nvCxnSpPr>
          <p:spPr>
            <a:xfrm flipV="1">
              <a:off x="4365523" y="2625213"/>
              <a:ext cx="1130709" cy="184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D025779-8EF2-4D64-A059-46E6CDA31E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3395" y="2809879"/>
              <a:ext cx="1152837" cy="8361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497B965-D260-46CA-85A7-E9F30F3E15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3395" y="2910348"/>
              <a:ext cx="1332271" cy="1756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684C09C-9788-48BF-88AE-B13CAD973536}"/>
                </a:ext>
              </a:extLst>
            </p:cNvPr>
            <p:cNvCxnSpPr>
              <a:cxnSpLocks/>
            </p:cNvCxnSpPr>
            <p:nvPr/>
          </p:nvCxnSpPr>
          <p:spPr>
            <a:xfrm>
              <a:off x="4338480" y="2952447"/>
              <a:ext cx="1364230" cy="1931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936E642-F293-4843-84AE-DDD86BC8F82E}"/>
                </a:ext>
              </a:extLst>
            </p:cNvPr>
            <p:cNvCxnSpPr>
              <a:cxnSpLocks/>
            </p:cNvCxnSpPr>
            <p:nvPr/>
          </p:nvCxnSpPr>
          <p:spPr>
            <a:xfrm>
              <a:off x="4324958" y="3726737"/>
              <a:ext cx="1249932" cy="12546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97CB82F-5118-4390-A188-9237D1DBA943}"/>
                </a:ext>
              </a:extLst>
            </p:cNvPr>
            <p:cNvCxnSpPr>
              <a:cxnSpLocks/>
            </p:cNvCxnSpPr>
            <p:nvPr/>
          </p:nvCxnSpPr>
          <p:spPr>
            <a:xfrm>
              <a:off x="4324958" y="4713985"/>
              <a:ext cx="1171274" cy="5077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5F39643-1F15-422C-ADF3-516AF820ED30}"/>
                </a:ext>
              </a:extLst>
            </p:cNvPr>
            <p:cNvCxnSpPr>
              <a:cxnSpLocks/>
            </p:cNvCxnSpPr>
            <p:nvPr/>
          </p:nvCxnSpPr>
          <p:spPr>
            <a:xfrm>
              <a:off x="8351881" y="3028335"/>
              <a:ext cx="1282487" cy="6984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2B3D777-45D4-4FB2-B577-19B11E6BCE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51881" y="4197185"/>
              <a:ext cx="1266532" cy="5502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F7BB400-6BB0-4207-B127-F01C3E6729B8}"/>
                </a:ext>
              </a:extLst>
            </p:cNvPr>
            <p:cNvSpPr txBox="1"/>
            <p:nvPr/>
          </p:nvSpPr>
          <p:spPr>
            <a:xfrm>
              <a:off x="3441291" y="5714624"/>
              <a:ext cx="14256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/>
                <a:t>Input layer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AA740F6-4DDF-46B1-8A8E-AB966562CA80}"/>
                </a:ext>
              </a:extLst>
            </p:cNvPr>
            <p:cNvSpPr txBox="1"/>
            <p:nvPr/>
          </p:nvSpPr>
          <p:spPr>
            <a:xfrm>
              <a:off x="6355321" y="6163227"/>
              <a:ext cx="16284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/>
                <a:t>Hidden layers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79426A3-5982-4186-9785-31A4F18B4D30}"/>
                </a:ext>
              </a:extLst>
            </p:cNvPr>
            <p:cNvSpPr txBox="1"/>
            <p:nvPr/>
          </p:nvSpPr>
          <p:spPr>
            <a:xfrm>
              <a:off x="9072121" y="5689353"/>
              <a:ext cx="1634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/>
                <a:t>Output layer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2535749-B3F9-4FC1-984E-96E6EFB3A4B8}"/>
                </a:ext>
              </a:extLst>
            </p:cNvPr>
            <p:cNvSpPr/>
            <p:nvPr/>
          </p:nvSpPr>
          <p:spPr>
            <a:xfrm>
              <a:off x="6766433" y="2347881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9473542-BACE-4747-BF56-A3B5020E5AE1}"/>
                </a:ext>
              </a:extLst>
            </p:cNvPr>
            <p:cNvSpPr/>
            <p:nvPr/>
          </p:nvSpPr>
          <p:spPr>
            <a:xfrm>
              <a:off x="6766433" y="3726737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D115C8A-F92A-4E91-81AC-8AC73C894CF0}"/>
                </a:ext>
              </a:extLst>
            </p:cNvPr>
            <p:cNvSpPr/>
            <p:nvPr/>
          </p:nvSpPr>
          <p:spPr>
            <a:xfrm>
              <a:off x="6766433" y="5020161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BB2ADA4-3F2C-4A08-BFF4-118AAE615113}"/>
                </a:ext>
              </a:extLst>
            </p:cNvPr>
            <p:cNvSpPr/>
            <p:nvPr/>
          </p:nvSpPr>
          <p:spPr>
            <a:xfrm>
              <a:off x="7784685" y="2799214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F8ED20-DE1A-43BB-A01F-3F5EE0390AA9}"/>
                </a:ext>
              </a:extLst>
            </p:cNvPr>
            <p:cNvSpPr/>
            <p:nvPr/>
          </p:nvSpPr>
          <p:spPr>
            <a:xfrm>
              <a:off x="7778550" y="4545859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F739E9A-4903-490B-BC75-F9F61F217692}"/>
                </a:ext>
              </a:extLst>
            </p:cNvPr>
            <p:cNvCxnSpPr>
              <a:cxnSpLocks/>
            </p:cNvCxnSpPr>
            <p:nvPr/>
          </p:nvCxnSpPr>
          <p:spPr>
            <a:xfrm>
              <a:off x="6223819" y="2513618"/>
              <a:ext cx="4621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BA13340-4D27-4162-878F-E585C088B61A}"/>
                </a:ext>
              </a:extLst>
            </p:cNvPr>
            <p:cNvCxnSpPr/>
            <p:nvPr/>
          </p:nvCxnSpPr>
          <p:spPr>
            <a:xfrm>
              <a:off x="6184490" y="2625213"/>
              <a:ext cx="581943" cy="10207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5FB5B64-4AB9-4663-B26E-F66D66B2C272}"/>
                </a:ext>
              </a:extLst>
            </p:cNvPr>
            <p:cNvCxnSpPr/>
            <p:nvPr/>
          </p:nvCxnSpPr>
          <p:spPr>
            <a:xfrm>
              <a:off x="6046839" y="2771189"/>
              <a:ext cx="811152" cy="21129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5D95ED3-DB6C-4957-B9B8-B5A2BED4E304}"/>
                </a:ext>
              </a:extLst>
            </p:cNvPr>
            <p:cNvCxnSpPr/>
            <p:nvPr/>
          </p:nvCxnSpPr>
          <p:spPr>
            <a:xfrm flipV="1">
              <a:off x="5941768" y="2790951"/>
              <a:ext cx="779194" cy="20684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A103EA7-E9BD-4153-B99B-19D2878CE0DF}"/>
                </a:ext>
              </a:extLst>
            </p:cNvPr>
            <p:cNvCxnSpPr/>
            <p:nvPr/>
          </p:nvCxnSpPr>
          <p:spPr>
            <a:xfrm flipV="1">
              <a:off x="6066500" y="4129859"/>
              <a:ext cx="629270" cy="819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879D0EB-E972-4EFF-B2B2-0294CE584F70}"/>
                </a:ext>
              </a:extLst>
            </p:cNvPr>
            <p:cNvCxnSpPr/>
            <p:nvPr/>
          </p:nvCxnSpPr>
          <p:spPr>
            <a:xfrm>
              <a:off x="6184490" y="5144965"/>
              <a:ext cx="4387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4ED0452-1A53-477D-9D18-A09B30A6A628}"/>
                </a:ext>
              </a:extLst>
            </p:cNvPr>
            <p:cNvCxnSpPr>
              <a:cxnSpLocks/>
            </p:cNvCxnSpPr>
            <p:nvPr/>
          </p:nvCxnSpPr>
          <p:spPr>
            <a:xfrm>
              <a:off x="7271569" y="2625213"/>
              <a:ext cx="506981" cy="2851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AB45988-797D-4578-9414-D36677065D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9556" y="3227943"/>
              <a:ext cx="608994" cy="566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CC3E130-91DF-4308-A3ED-D0DEE0660149}"/>
                </a:ext>
              </a:extLst>
            </p:cNvPr>
            <p:cNvCxnSpPr>
              <a:cxnSpLocks/>
            </p:cNvCxnSpPr>
            <p:nvPr/>
          </p:nvCxnSpPr>
          <p:spPr>
            <a:xfrm>
              <a:off x="7169556" y="4129859"/>
              <a:ext cx="593626" cy="4095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1DDC372-1BBE-4CBE-BB80-7C84D50F7B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6710" y="4884097"/>
              <a:ext cx="477162" cy="2975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619BF37-D2EA-4D8C-AFD6-599BB084F0E3}"/>
                </a:ext>
              </a:extLst>
            </p:cNvPr>
            <p:cNvSpPr/>
            <p:nvPr/>
          </p:nvSpPr>
          <p:spPr>
            <a:xfrm>
              <a:off x="5538645" y="1690688"/>
              <a:ext cx="717740" cy="4472538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C0900BC-5F7A-48FB-ACA9-2B6FB49DC98B}"/>
                </a:ext>
              </a:extLst>
            </p:cNvPr>
            <p:cNvSpPr/>
            <p:nvPr/>
          </p:nvSpPr>
          <p:spPr>
            <a:xfrm>
              <a:off x="6609126" y="1690688"/>
              <a:ext cx="717740" cy="4472538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AFBB937-DC1F-4845-AA46-096A01475C56}"/>
                </a:ext>
              </a:extLst>
            </p:cNvPr>
            <p:cNvSpPr/>
            <p:nvPr/>
          </p:nvSpPr>
          <p:spPr>
            <a:xfrm>
              <a:off x="7601607" y="1690688"/>
              <a:ext cx="717740" cy="4472538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C7BAE3C-F34B-4F48-A36E-9E3893B6A68E}"/>
                </a:ext>
              </a:extLst>
            </p:cNvPr>
            <p:cNvSpPr txBox="1"/>
            <p:nvPr/>
          </p:nvSpPr>
          <p:spPr>
            <a:xfrm>
              <a:off x="5479695" y="1169756"/>
              <a:ext cx="1055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Layer 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8EB139B-6DF6-4FFB-8E76-1AC51C3076C8}"/>
                </a:ext>
              </a:extLst>
            </p:cNvPr>
            <p:cNvSpPr txBox="1"/>
            <p:nvPr/>
          </p:nvSpPr>
          <p:spPr>
            <a:xfrm>
              <a:off x="6546487" y="1169756"/>
              <a:ext cx="1055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Layer 2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C63B811-20E0-4377-BD10-41BC39CB87BD}"/>
                </a:ext>
              </a:extLst>
            </p:cNvPr>
            <p:cNvSpPr txBox="1"/>
            <p:nvPr/>
          </p:nvSpPr>
          <p:spPr>
            <a:xfrm>
              <a:off x="7540727" y="1169756"/>
              <a:ext cx="1055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Layer 3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2539664-28A6-4C8F-8C74-9823CF7297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51130" y="3282116"/>
              <a:ext cx="749081" cy="1711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28B17B0-BE43-4109-B23C-C80CF5B8847C}"/>
                </a:ext>
              </a:extLst>
            </p:cNvPr>
            <p:cNvCxnSpPr>
              <a:cxnSpLocks/>
            </p:cNvCxnSpPr>
            <p:nvPr/>
          </p:nvCxnSpPr>
          <p:spPr>
            <a:xfrm>
              <a:off x="7083808" y="2790951"/>
              <a:ext cx="781963" cy="1575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E91B54B-961E-43B6-BD74-9A642A0D97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2924" y="3995624"/>
              <a:ext cx="583205" cy="92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8B16B1F1-200D-4B63-8E58-F80480F7FC9C}"/>
              </a:ext>
            </a:extLst>
          </p:cNvPr>
          <p:cNvSpPr/>
          <p:nvPr/>
        </p:nvSpPr>
        <p:spPr>
          <a:xfrm>
            <a:off x="856443" y="3255724"/>
            <a:ext cx="22263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This is a </a:t>
            </a:r>
          </a:p>
          <a:p>
            <a:r>
              <a:rPr lang="en-US" b="1" dirty="0"/>
              <a:t>feedforward network</a:t>
            </a:r>
          </a:p>
        </p:txBody>
      </p:sp>
    </p:spTree>
    <p:extLst>
      <p:ext uri="{BB962C8B-B14F-4D97-AF65-F5344CB8AC3E}">
        <p14:creationId xmlns:p14="http://schemas.microsoft.com/office/powerpoint/2010/main" val="696035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85820-7052-4DCE-864D-F28E70AC7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Neural Network Architectures – Binary output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ECEA04A-E8A1-471E-A187-F4D2959C180D}"/>
              </a:ext>
            </a:extLst>
          </p:cNvPr>
          <p:cNvGrpSpPr/>
          <p:nvPr/>
        </p:nvGrpSpPr>
        <p:grpSpPr>
          <a:xfrm>
            <a:off x="853042" y="2211421"/>
            <a:ext cx="2175550" cy="2228442"/>
            <a:chOff x="898390" y="2211421"/>
            <a:chExt cx="2175550" cy="222844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C8CB827-D586-4B1D-BFB3-1854C9E1CED6}"/>
                </a:ext>
              </a:extLst>
            </p:cNvPr>
            <p:cNvSpPr/>
            <p:nvPr/>
          </p:nvSpPr>
          <p:spPr>
            <a:xfrm>
              <a:off x="935477" y="2211421"/>
              <a:ext cx="270753" cy="270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E97923F-B4BA-4EE7-A8F1-4D405D188127}"/>
                </a:ext>
              </a:extLst>
            </p:cNvPr>
            <p:cNvSpPr/>
            <p:nvPr/>
          </p:nvSpPr>
          <p:spPr>
            <a:xfrm>
              <a:off x="935477" y="2863984"/>
              <a:ext cx="270753" cy="270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B6B8A49-7068-4C6E-B342-55FAA2A5ED58}"/>
                </a:ext>
              </a:extLst>
            </p:cNvPr>
            <p:cNvSpPr/>
            <p:nvPr/>
          </p:nvSpPr>
          <p:spPr>
            <a:xfrm>
              <a:off x="935477" y="3516547"/>
              <a:ext cx="270753" cy="270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6C680F8-6FFA-470E-9C9F-5876DF0F2054}"/>
                </a:ext>
              </a:extLst>
            </p:cNvPr>
            <p:cNvSpPr/>
            <p:nvPr/>
          </p:nvSpPr>
          <p:spPr>
            <a:xfrm>
              <a:off x="935477" y="4169110"/>
              <a:ext cx="270753" cy="270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1A8BC25-307B-4339-90A0-57E10E28F706}"/>
                </a:ext>
              </a:extLst>
            </p:cNvPr>
            <p:cNvSpPr/>
            <p:nvPr/>
          </p:nvSpPr>
          <p:spPr>
            <a:xfrm>
              <a:off x="2375170" y="3231198"/>
              <a:ext cx="270753" cy="270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6FA7B62-26B5-41AF-9552-45401FB07041}"/>
                </a:ext>
              </a:extLst>
            </p:cNvPr>
            <p:cNvCxnSpPr/>
            <p:nvPr/>
          </p:nvCxnSpPr>
          <p:spPr>
            <a:xfrm>
              <a:off x="1271081" y="2418945"/>
              <a:ext cx="1104089" cy="8122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D481A48-A6A2-446B-884B-E07E9B244210}"/>
                </a:ext>
              </a:extLst>
            </p:cNvPr>
            <p:cNvCxnSpPr/>
            <p:nvPr/>
          </p:nvCxnSpPr>
          <p:spPr>
            <a:xfrm>
              <a:off x="1262976" y="3024742"/>
              <a:ext cx="1012081" cy="295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2D11C50-6967-4DF9-B059-068578ACC3E1}"/>
                </a:ext>
              </a:extLst>
            </p:cNvPr>
            <p:cNvCxnSpPr/>
            <p:nvPr/>
          </p:nvCxnSpPr>
          <p:spPr>
            <a:xfrm flipV="1">
              <a:off x="1271081" y="3429000"/>
              <a:ext cx="1002557" cy="222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CC9755E-F3F7-429D-91CC-27965743C72E}"/>
                </a:ext>
              </a:extLst>
            </p:cNvPr>
            <p:cNvCxnSpPr/>
            <p:nvPr/>
          </p:nvCxnSpPr>
          <p:spPr>
            <a:xfrm flipV="1">
              <a:off x="1271081" y="3537627"/>
              <a:ext cx="1091220" cy="7668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4457ED9-50FB-41B6-B77B-6B2EAE0B0566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>
              <a:off x="2645923" y="3366575"/>
              <a:ext cx="428017" cy="72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87D1D60-F03E-42CF-B5E7-90A4A1CB9566}"/>
                </a:ext>
              </a:extLst>
            </p:cNvPr>
            <p:cNvSpPr txBox="1"/>
            <p:nvPr/>
          </p:nvSpPr>
          <p:spPr>
            <a:xfrm>
              <a:off x="898390" y="3743402"/>
              <a:ext cx="372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D360D1D-0B22-4D7B-9E4B-E922811ADE3C}"/>
              </a:ext>
            </a:extLst>
          </p:cNvPr>
          <p:cNvGrpSpPr/>
          <p:nvPr/>
        </p:nvGrpSpPr>
        <p:grpSpPr>
          <a:xfrm>
            <a:off x="4351688" y="2186822"/>
            <a:ext cx="2919685" cy="2228442"/>
            <a:chOff x="4486306" y="2211421"/>
            <a:chExt cx="2919685" cy="222844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84AB0F5-96BD-4FFB-8CFE-D05B46983284}"/>
                </a:ext>
              </a:extLst>
            </p:cNvPr>
            <p:cNvSpPr/>
            <p:nvPr/>
          </p:nvSpPr>
          <p:spPr>
            <a:xfrm>
              <a:off x="4520930" y="2211421"/>
              <a:ext cx="270753" cy="270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2131C45-F045-4CE6-813E-E7E0BC8AE50B}"/>
                </a:ext>
              </a:extLst>
            </p:cNvPr>
            <p:cNvSpPr/>
            <p:nvPr/>
          </p:nvSpPr>
          <p:spPr>
            <a:xfrm>
              <a:off x="4520930" y="2863984"/>
              <a:ext cx="270753" cy="270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2D01BF7-F7EA-48D3-9325-B6C0232CC83C}"/>
                </a:ext>
              </a:extLst>
            </p:cNvPr>
            <p:cNvSpPr/>
            <p:nvPr/>
          </p:nvSpPr>
          <p:spPr>
            <a:xfrm>
              <a:off x="4520930" y="3516547"/>
              <a:ext cx="270753" cy="270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E126526-0CCE-47BD-ADE1-AD740735A174}"/>
                </a:ext>
              </a:extLst>
            </p:cNvPr>
            <p:cNvSpPr/>
            <p:nvPr/>
          </p:nvSpPr>
          <p:spPr>
            <a:xfrm>
              <a:off x="4520930" y="4169110"/>
              <a:ext cx="270753" cy="270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EB0F764-F5D4-4A08-A5F3-3A3F3857C65D}"/>
                </a:ext>
              </a:extLst>
            </p:cNvPr>
            <p:cNvSpPr/>
            <p:nvPr/>
          </p:nvSpPr>
          <p:spPr>
            <a:xfrm>
              <a:off x="6654529" y="3245794"/>
              <a:ext cx="270753" cy="270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471CA9F-BC59-4255-9D14-4758C4A06081}"/>
                </a:ext>
              </a:extLst>
            </p:cNvPr>
            <p:cNvSpPr/>
            <p:nvPr/>
          </p:nvSpPr>
          <p:spPr>
            <a:xfrm>
              <a:off x="5600699" y="2593231"/>
              <a:ext cx="270753" cy="270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D3B46F5-EB7E-4705-A9E1-1B3E75A5C98C}"/>
                </a:ext>
              </a:extLst>
            </p:cNvPr>
            <p:cNvSpPr/>
            <p:nvPr/>
          </p:nvSpPr>
          <p:spPr>
            <a:xfrm>
              <a:off x="5600699" y="3728128"/>
              <a:ext cx="270753" cy="270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45CBF08-A81F-46F1-8792-CFB9978079C9}"/>
                </a:ext>
              </a:extLst>
            </p:cNvPr>
            <p:cNvCxnSpPr>
              <a:cxnSpLocks/>
            </p:cNvCxnSpPr>
            <p:nvPr/>
          </p:nvCxnSpPr>
          <p:spPr>
            <a:xfrm>
              <a:off x="4890581" y="2418945"/>
              <a:ext cx="647699" cy="214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20AB50C-81F0-4CAE-BC7C-4C065F6FF756}"/>
                </a:ext>
              </a:extLst>
            </p:cNvPr>
            <p:cNvCxnSpPr/>
            <p:nvPr/>
          </p:nvCxnSpPr>
          <p:spPr>
            <a:xfrm flipV="1">
              <a:off x="4872342" y="2822895"/>
              <a:ext cx="620948" cy="1764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57BE160-5ED1-4BB0-80B8-BF43F881B748}"/>
                </a:ext>
              </a:extLst>
            </p:cNvPr>
            <p:cNvCxnSpPr/>
            <p:nvPr/>
          </p:nvCxnSpPr>
          <p:spPr>
            <a:xfrm flipV="1">
              <a:off x="4854102" y="2889366"/>
              <a:ext cx="746597" cy="7236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C81C163-C460-4072-ADA6-F5B003C5BD34}"/>
                </a:ext>
              </a:extLst>
            </p:cNvPr>
            <p:cNvCxnSpPr/>
            <p:nvPr/>
          </p:nvCxnSpPr>
          <p:spPr>
            <a:xfrm flipV="1">
              <a:off x="4857547" y="2934235"/>
              <a:ext cx="837187" cy="13702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0309F43-51E4-4536-88F1-D541168F6106}"/>
                </a:ext>
              </a:extLst>
            </p:cNvPr>
            <p:cNvCxnSpPr/>
            <p:nvPr/>
          </p:nvCxnSpPr>
          <p:spPr>
            <a:xfrm>
              <a:off x="4841233" y="2478111"/>
              <a:ext cx="848637" cy="1173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2EBBBC5-F0EA-4029-A064-56CAD035781B}"/>
                </a:ext>
              </a:extLst>
            </p:cNvPr>
            <p:cNvCxnSpPr/>
            <p:nvPr/>
          </p:nvCxnSpPr>
          <p:spPr>
            <a:xfrm>
              <a:off x="4854102" y="2999360"/>
              <a:ext cx="746597" cy="7287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BA8A57B-D310-4DFC-BAC5-50434E5AC540}"/>
                </a:ext>
              </a:extLst>
            </p:cNvPr>
            <p:cNvCxnSpPr/>
            <p:nvPr/>
          </p:nvCxnSpPr>
          <p:spPr>
            <a:xfrm>
              <a:off x="4854102" y="3677305"/>
              <a:ext cx="684178" cy="164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B2AFBBDE-1E14-4BC8-9F22-3475013026DF}"/>
                </a:ext>
              </a:extLst>
            </p:cNvPr>
            <p:cNvCxnSpPr/>
            <p:nvPr/>
          </p:nvCxnSpPr>
          <p:spPr>
            <a:xfrm flipV="1">
              <a:off x="4872342" y="3996707"/>
              <a:ext cx="662493" cy="360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8AB5B3AC-8414-4973-A5E0-6C2C2312302A}"/>
                </a:ext>
              </a:extLst>
            </p:cNvPr>
            <p:cNvCxnSpPr/>
            <p:nvPr/>
          </p:nvCxnSpPr>
          <p:spPr>
            <a:xfrm>
              <a:off x="5926677" y="2775629"/>
              <a:ext cx="671413" cy="4801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313916F7-45EB-47EB-BA30-5B21F1144C9A}"/>
                </a:ext>
              </a:extLst>
            </p:cNvPr>
            <p:cNvCxnSpPr/>
            <p:nvPr/>
          </p:nvCxnSpPr>
          <p:spPr>
            <a:xfrm flipV="1">
              <a:off x="5933871" y="3501951"/>
              <a:ext cx="673237" cy="3399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7B09A2C5-47B8-4032-A7F0-D667D87577AD}"/>
                </a:ext>
              </a:extLst>
            </p:cNvPr>
            <p:cNvCxnSpPr>
              <a:cxnSpLocks/>
            </p:cNvCxnSpPr>
            <p:nvPr/>
          </p:nvCxnSpPr>
          <p:spPr>
            <a:xfrm>
              <a:off x="6954869" y="3355221"/>
              <a:ext cx="4511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79628B2-DA97-4C87-B934-87D8817D39A3}"/>
                </a:ext>
              </a:extLst>
            </p:cNvPr>
            <p:cNvSpPr txBox="1"/>
            <p:nvPr/>
          </p:nvSpPr>
          <p:spPr>
            <a:xfrm>
              <a:off x="4486306" y="3768362"/>
              <a:ext cx="372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9DC2A09-9A4D-4A45-B0E2-606FB17EFEB3}"/>
                </a:ext>
              </a:extLst>
            </p:cNvPr>
            <p:cNvSpPr txBox="1"/>
            <p:nvPr/>
          </p:nvSpPr>
          <p:spPr>
            <a:xfrm>
              <a:off x="5511833" y="3095544"/>
              <a:ext cx="372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B0C1F24-6636-4C8F-BF9A-F9D7319AE134}"/>
              </a:ext>
            </a:extLst>
          </p:cNvPr>
          <p:cNvGrpSpPr/>
          <p:nvPr/>
        </p:nvGrpSpPr>
        <p:grpSpPr>
          <a:xfrm>
            <a:off x="8168431" y="2211421"/>
            <a:ext cx="3608522" cy="2228442"/>
            <a:chOff x="8291648" y="2211421"/>
            <a:chExt cx="3608522" cy="222844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9E875F3-476F-4605-BFB6-11A95E2E0F33}"/>
                </a:ext>
              </a:extLst>
            </p:cNvPr>
            <p:cNvSpPr/>
            <p:nvPr/>
          </p:nvSpPr>
          <p:spPr>
            <a:xfrm>
              <a:off x="8340657" y="2211421"/>
              <a:ext cx="270753" cy="270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6F28F9C-E19A-4D5B-AA4A-45B0EBE6C5EC}"/>
                </a:ext>
              </a:extLst>
            </p:cNvPr>
            <p:cNvSpPr/>
            <p:nvPr/>
          </p:nvSpPr>
          <p:spPr>
            <a:xfrm>
              <a:off x="8340657" y="2863984"/>
              <a:ext cx="270753" cy="270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28CF9E2-ADE1-4462-B7D0-018C06892736}"/>
                </a:ext>
              </a:extLst>
            </p:cNvPr>
            <p:cNvSpPr/>
            <p:nvPr/>
          </p:nvSpPr>
          <p:spPr>
            <a:xfrm>
              <a:off x="8340657" y="3516547"/>
              <a:ext cx="270753" cy="270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55C6635-4823-475C-94B4-F150C315CCED}"/>
                </a:ext>
              </a:extLst>
            </p:cNvPr>
            <p:cNvSpPr/>
            <p:nvPr/>
          </p:nvSpPr>
          <p:spPr>
            <a:xfrm>
              <a:off x="8340657" y="4169110"/>
              <a:ext cx="270753" cy="270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4EB0C4F-C8A7-4F7E-8320-A5D29B84712D}"/>
                </a:ext>
              </a:extLst>
            </p:cNvPr>
            <p:cNvSpPr/>
            <p:nvPr/>
          </p:nvSpPr>
          <p:spPr>
            <a:xfrm>
              <a:off x="11112229" y="3254700"/>
              <a:ext cx="270753" cy="270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E2F2051-893C-4B4A-B25E-51836C79611A}"/>
                </a:ext>
              </a:extLst>
            </p:cNvPr>
            <p:cNvSpPr/>
            <p:nvPr/>
          </p:nvSpPr>
          <p:spPr>
            <a:xfrm>
              <a:off x="10203502" y="2889366"/>
              <a:ext cx="270753" cy="270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19750E6-EEE3-4553-A6F7-6A27A2D95D3B}"/>
                </a:ext>
              </a:extLst>
            </p:cNvPr>
            <p:cNvSpPr/>
            <p:nvPr/>
          </p:nvSpPr>
          <p:spPr>
            <a:xfrm>
              <a:off x="10203502" y="3613008"/>
              <a:ext cx="270753" cy="270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69731C9-2BB2-4F0E-B20B-F2D298007260}"/>
                </a:ext>
              </a:extLst>
            </p:cNvPr>
            <p:cNvSpPr/>
            <p:nvPr/>
          </p:nvSpPr>
          <p:spPr>
            <a:xfrm>
              <a:off x="9259110" y="2578635"/>
              <a:ext cx="270753" cy="270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CF2ABAE-EA10-49EB-9FE3-5A3BCF69C67F}"/>
                </a:ext>
              </a:extLst>
            </p:cNvPr>
            <p:cNvSpPr/>
            <p:nvPr/>
          </p:nvSpPr>
          <p:spPr>
            <a:xfrm>
              <a:off x="9259110" y="3883761"/>
              <a:ext cx="270753" cy="270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F903B2F-8939-4CFB-9142-C920007BAFF1}"/>
                </a:ext>
              </a:extLst>
            </p:cNvPr>
            <p:cNvCxnSpPr>
              <a:cxnSpLocks/>
            </p:cNvCxnSpPr>
            <p:nvPr/>
          </p:nvCxnSpPr>
          <p:spPr>
            <a:xfrm>
              <a:off x="11449048" y="3370223"/>
              <a:ext cx="4511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036E2E0-09CA-4385-BA1B-229E0C79DD4D}"/>
                </a:ext>
              </a:extLst>
            </p:cNvPr>
            <p:cNvCxnSpPr/>
            <p:nvPr/>
          </p:nvCxnSpPr>
          <p:spPr>
            <a:xfrm>
              <a:off x="8657617" y="2346797"/>
              <a:ext cx="538264" cy="286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3A10A599-6ED3-4372-9C5E-55B7BF425DC1}"/>
                </a:ext>
              </a:extLst>
            </p:cNvPr>
            <p:cNvCxnSpPr/>
            <p:nvPr/>
          </p:nvCxnSpPr>
          <p:spPr>
            <a:xfrm>
              <a:off x="8657617" y="2478111"/>
              <a:ext cx="661481" cy="1363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4C7CB45C-9D9D-4AE6-BDA5-010B099AF41E}"/>
                </a:ext>
              </a:extLst>
            </p:cNvPr>
            <p:cNvCxnSpPr/>
            <p:nvPr/>
          </p:nvCxnSpPr>
          <p:spPr>
            <a:xfrm flipV="1">
              <a:off x="8657617" y="2725061"/>
              <a:ext cx="535427" cy="2491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ED4EAB3-E566-4902-A746-C2A502954EDB}"/>
                </a:ext>
              </a:extLst>
            </p:cNvPr>
            <p:cNvCxnSpPr>
              <a:stCxn id="18" idx="6"/>
              <a:endCxn id="26" idx="1"/>
            </p:cNvCxnSpPr>
            <p:nvPr/>
          </p:nvCxnSpPr>
          <p:spPr>
            <a:xfrm>
              <a:off x="8611410" y="2999361"/>
              <a:ext cx="687351" cy="9240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25E39904-8971-417E-B53B-117EBADDEC54}"/>
                </a:ext>
              </a:extLst>
            </p:cNvPr>
            <p:cNvCxnSpPr>
              <a:stCxn id="19" idx="6"/>
            </p:cNvCxnSpPr>
            <p:nvPr/>
          </p:nvCxnSpPr>
          <p:spPr>
            <a:xfrm flipV="1">
              <a:off x="8611410" y="2863617"/>
              <a:ext cx="642836" cy="7883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850CC7D-6D6A-457B-BED8-0F444A056DAC}"/>
                </a:ext>
              </a:extLst>
            </p:cNvPr>
            <p:cNvCxnSpPr/>
            <p:nvPr/>
          </p:nvCxnSpPr>
          <p:spPr>
            <a:xfrm>
              <a:off x="8677476" y="3667326"/>
              <a:ext cx="509081" cy="2812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25BAEEEF-FE8C-4AB2-9EE2-DF414E621839}"/>
                </a:ext>
              </a:extLst>
            </p:cNvPr>
            <p:cNvCxnSpPr>
              <a:stCxn id="20" idx="7"/>
            </p:cNvCxnSpPr>
            <p:nvPr/>
          </p:nvCxnSpPr>
          <p:spPr>
            <a:xfrm flipV="1">
              <a:off x="8571759" y="2911127"/>
              <a:ext cx="773209" cy="12976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97569E8-54DB-4ECC-A452-7E878FFC90A9}"/>
                </a:ext>
              </a:extLst>
            </p:cNvPr>
            <p:cNvCxnSpPr/>
            <p:nvPr/>
          </p:nvCxnSpPr>
          <p:spPr>
            <a:xfrm flipV="1">
              <a:off x="8677274" y="4087563"/>
              <a:ext cx="561570" cy="216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8AE1962F-91DA-4763-B517-9388E93C4D97}"/>
                </a:ext>
              </a:extLst>
            </p:cNvPr>
            <p:cNvCxnSpPr/>
            <p:nvPr/>
          </p:nvCxnSpPr>
          <p:spPr>
            <a:xfrm>
              <a:off x="9610928" y="2775629"/>
              <a:ext cx="525293" cy="198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B5BC7552-BC7A-4882-A8D2-686034B1E663}"/>
                </a:ext>
              </a:extLst>
            </p:cNvPr>
            <p:cNvCxnSpPr>
              <a:endCxn id="23" idx="1"/>
            </p:cNvCxnSpPr>
            <p:nvPr/>
          </p:nvCxnSpPr>
          <p:spPr>
            <a:xfrm>
              <a:off x="9615721" y="2863617"/>
              <a:ext cx="627432" cy="7890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C9D89246-2AA6-427C-942A-E759B575AD5C}"/>
                </a:ext>
              </a:extLst>
            </p:cNvPr>
            <p:cNvCxnSpPr/>
            <p:nvPr/>
          </p:nvCxnSpPr>
          <p:spPr>
            <a:xfrm flipV="1">
              <a:off x="9564721" y="3159988"/>
              <a:ext cx="612911" cy="7610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4E5D8E9E-4325-4AED-953E-912BF458A495}"/>
                </a:ext>
              </a:extLst>
            </p:cNvPr>
            <p:cNvCxnSpPr/>
            <p:nvPr/>
          </p:nvCxnSpPr>
          <p:spPr>
            <a:xfrm flipV="1">
              <a:off x="9625589" y="3841865"/>
              <a:ext cx="510632" cy="1772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9EF5C106-2910-4635-8ABF-A8BCB5AE35EE}"/>
                </a:ext>
              </a:extLst>
            </p:cNvPr>
            <p:cNvCxnSpPr>
              <a:stCxn id="22" idx="6"/>
            </p:cNvCxnSpPr>
            <p:nvPr/>
          </p:nvCxnSpPr>
          <p:spPr>
            <a:xfrm>
              <a:off x="10474255" y="3024743"/>
              <a:ext cx="589336" cy="2956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115C6BE-1ABA-4A29-9A5A-0C36C3A5332D}"/>
                </a:ext>
              </a:extLst>
            </p:cNvPr>
            <p:cNvCxnSpPr/>
            <p:nvPr/>
          </p:nvCxnSpPr>
          <p:spPr>
            <a:xfrm flipV="1">
              <a:off x="10541536" y="3461386"/>
              <a:ext cx="504627" cy="286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6402429-DA06-442E-B658-EA0CDA9D4B3A}"/>
                </a:ext>
              </a:extLst>
            </p:cNvPr>
            <p:cNvSpPr txBox="1"/>
            <p:nvPr/>
          </p:nvSpPr>
          <p:spPr>
            <a:xfrm>
              <a:off x="8291648" y="3743402"/>
              <a:ext cx="372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9615705-3EC0-4088-9C27-BE9513BDD8FE}"/>
                </a:ext>
              </a:extLst>
            </p:cNvPr>
            <p:cNvSpPr txBox="1"/>
            <p:nvPr/>
          </p:nvSpPr>
          <p:spPr>
            <a:xfrm>
              <a:off x="9173386" y="3154028"/>
              <a:ext cx="372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DF9EA59-DC45-4DE4-8326-F0BD2B133556}"/>
                </a:ext>
              </a:extLst>
            </p:cNvPr>
            <p:cNvSpPr txBox="1"/>
            <p:nvPr/>
          </p:nvSpPr>
          <p:spPr>
            <a:xfrm>
              <a:off x="10138045" y="3154028"/>
              <a:ext cx="372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BA75F48-8BC2-4DE3-9220-8DA63B06AB6B}"/>
                </a:ext>
              </a:extLst>
            </p:cNvPr>
            <p:cNvSpPr txBox="1"/>
            <p:nvPr/>
          </p:nvSpPr>
          <p:spPr>
            <a:xfrm>
              <a:off x="9655076" y="3141023"/>
              <a:ext cx="372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F89570F7-1692-45D1-96B0-C1C09F921506}"/>
              </a:ext>
            </a:extLst>
          </p:cNvPr>
          <p:cNvSpPr txBox="1"/>
          <p:nvPr/>
        </p:nvSpPr>
        <p:spPr>
          <a:xfrm>
            <a:off x="685877" y="4996261"/>
            <a:ext cx="2289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Perceptron</a:t>
            </a:r>
          </a:p>
          <a:p>
            <a:r>
              <a:rPr lang="en-US" dirty="0"/>
              <a:t>(no hidden layer)</a:t>
            </a:r>
          </a:p>
          <a:p>
            <a:r>
              <a:rPr lang="en-US" dirty="0"/>
              <a:t>Same as log.reg.</a:t>
            </a:r>
          </a:p>
          <a:p>
            <a:r>
              <a:rPr lang="en-US" dirty="0" err="1"/>
              <a:t>Scikit</a:t>
            </a:r>
            <a:r>
              <a:rPr lang="en-US" dirty="0"/>
              <a:t>: </a:t>
            </a:r>
            <a:r>
              <a:rPr lang="en-US" dirty="0" err="1"/>
              <a:t>SGDClassifier</a:t>
            </a:r>
            <a:endParaRPr 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3D2C722-CEA5-40A4-8376-94971D706F7D}"/>
              </a:ext>
            </a:extLst>
          </p:cNvPr>
          <p:cNvSpPr txBox="1"/>
          <p:nvPr/>
        </p:nvSpPr>
        <p:spPr>
          <a:xfrm>
            <a:off x="4452467" y="4996851"/>
            <a:ext cx="2679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Multi-layer Perceptron</a:t>
            </a:r>
          </a:p>
          <a:p>
            <a:r>
              <a:rPr lang="en-US" dirty="0"/>
              <a:t>(one hidden layer)</a:t>
            </a:r>
          </a:p>
          <a:p>
            <a:r>
              <a:rPr lang="en-US" dirty="0" err="1"/>
              <a:t>Scikit</a:t>
            </a:r>
            <a:r>
              <a:rPr lang="en-US" dirty="0"/>
              <a:t>: </a:t>
            </a:r>
            <a:r>
              <a:rPr lang="en-US" dirty="0" err="1"/>
              <a:t>MLPClassifier</a:t>
            </a:r>
            <a:endParaRPr lang="en-US" dirty="0"/>
          </a:p>
          <a:p>
            <a:r>
              <a:rPr lang="en-US" dirty="0" err="1"/>
              <a:t>Tensorflow</a:t>
            </a:r>
            <a:r>
              <a:rPr lang="en-US" dirty="0"/>
              <a:t>: </a:t>
            </a:r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A7030A7-2556-4460-8817-E840ED56ABFB}"/>
              </a:ext>
            </a:extLst>
          </p:cNvPr>
          <p:cNvSpPr txBox="1"/>
          <p:nvPr/>
        </p:nvSpPr>
        <p:spPr>
          <a:xfrm>
            <a:off x="8488193" y="4996851"/>
            <a:ext cx="2679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Multi-layer Perceptron</a:t>
            </a:r>
          </a:p>
          <a:p>
            <a:r>
              <a:rPr lang="en-US" dirty="0"/>
              <a:t>(more hidden layers)</a:t>
            </a:r>
          </a:p>
          <a:p>
            <a:r>
              <a:rPr lang="en-US" dirty="0" err="1"/>
              <a:t>Scikit</a:t>
            </a:r>
            <a:r>
              <a:rPr lang="en-US" dirty="0"/>
              <a:t>: </a:t>
            </a:r>
            <a:r>
              <a:rPr lang="en-US" dirty="0" err="1"/>
              <a:t>MLPClassifier</a:t>
            </a:r>
            <a:endParaRPr lang="en-US" dirty="0"/>
          </a:p>
          <a:p>
            <a:r>
              <a:rPr lang="en-US" dirty="0" err="1"/>
              <a:t>Tensorflow</a:t>
            </a:r>
            <a:r>
              <a:rPr lang="en-US" dirty="0"/>
              <a:t>: </a:t>
            </a:r>
            <a:r>
              <a:rPr lang="en-US" dirty="0" err="1"/>
              <a:t>Keras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394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build an algorithm that "learns" like humans? </a:t>
            </a:r>
          </a:p>
          <a:p>
            <a:r>
              <a:rPr lang="en-US" dirty="0"/>
              <a:t>Can we mimic human brain?</a:t>
            </a:r>
          </a:p>
        </p:txBody>
      </p:sp>
    </p:spTree>
    <p:extLst>
      <p:ext uri="{BB962C8B-B14F-4D97-AF65-F5344CB8AC3E}">
        <p14:creationId xmlns:p14="http://schemas.microsoft.com/office/powerpoint/2010/main" val="2928888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85820-7052-4DCE-864D-F28E70AC7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Architectures – Multiclass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495D4-637E-435B-A1C4-BF24CED32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E.g.: 3 classes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89570F7-1692-45D1-96B0-C1C09F921506}"/>
              </a:ext>
            </a:extLst>
          </p:cNvPr>
          <p:cNvSpPr txBox="1"/>
          <p:nvPr/>
        </p:nvSpPr>
        <p:spPr>
          <a:xfrm>
            <a:off x="737758" y="5378882"/>
            <a:ext cx="2289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Perceptron</a:t>
            </a:r>
          </a:p>
          <a:p>
            <a:r>
              <a:rPr lang="en-US" dirty="0"/>
              <a:t>(no hidden layer)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3D2C722-CEA5-40A4-8376-94971D706F7D}"/>
              </a:ext>
            </a:extLst>
          </p:cNvPr>
          <p:cNvSpPr txBox="1"/>
          <p:nvPr/>
        </p:nvSpPr>
        <p:spPr>
          <a:xfrm>
            <a:off x="4504348" y="5379472"/>
            <a:ext cx="2679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Multi-layer Perceptron</a:t>
            </a:r>
          </a:p>
          <a:p>
            <a:r>
              <a:rPr lang="en-US" dirty="0"/>
              <a:t>(one hidden layer)</a:t>
            </a:r>
          </a:p>
          <a:p>
            <a:r>
              <a:rPr lang="en-US" dirty="0" err="1"/>
              <a:t>Scikit</a:t>
            </a:r>
            <a:r>
              <a:rPr lang="en-US" dirty="0"/>
              <a:t>: </a:t>
            </a:r>
            <a:r>
              <a:rPr lang="en-US" dirty="0" err="1"/>
              <a:t>MLPClassifier</a:t>
            </a:r>
            <a:endParaRPr lang="en-US" dirty="0"/>
          </a:p>
          <a:p>
            <a:r>
              <a:rPr lang="en-US" dirty="0" err="1"/>
              <a:t>Tensorflow</a:t>
            </a:r>
            <a:r>
              <a:rPr lang="en-US" dirty="0"/>
              <a:t>: </a:t>
            </a:r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A7030A7-2556-4460-8817-E840ED56ABFB}"/>
              </a:ext>
            </a:extLst>
          </p:cNvPr>
          <p:cNvSpPr txBox="1"/>
          <p:nvPr/>
        </p:nvSpPr>
        <p:spPr>
          <a:xfrm>
            <a:off x="8540074" y="5379472"/>
            <a:ext cx="2679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Multi-layer Perceptron</a:t>
            </a:r>
          </a:p>
          <a:p>
            <a:r>
              <a:rPr lang="en-US" dirty="0"/>
              <a:t>(more hidden layers)</a:t>
            </a:r>
          </a:p>
          <a:p>
            <a:r>
              <a:rPr lang="en-US" dirty="0" err="1"/>
              <a:t>Scikit</a:t>
            </a:r>
            <a:r>
              <a:rPr lang="en-US" dirty="0"/>
              <a:t>: </a:t>
            </a:r>
            <a:r>
              <a:rPr lang="en-US" dirty="0" err="1"/>
              <a:t>MLPClassifier</a:t>
            </a:r>
            <a:endParaRPr lang="en-US" dirty="0"/>
          </a:p>
          <a:p>
            <a:r>
              <a:rPr lang="en-US" dirty="0" err="1"/>
              <a:t>Tensorflow</a:t>
            </a:r>
            <a:r>
              <a:rPr lang="en-US" dirty="0"/>
              <a:t>: </a:t>
            </a:r>
            <a:r>
              <a:rPr lang="en-US" dirty="0" err="1"/>
              <a:t>Keras</a:t>
            </a:r>
            <a:endParaRPr lang="en-US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F5BC710-F46F-4B95-8947-7C50E4D8EBCF}"/>
              </a:ext>
            </a:extLst>
          </p:cNvPr>
          <p:cNvGrpSpPr/>
          <p:nvPr/>
        </p:nvGrpSpPr>
        <p:grpSpPr>
          <a:xfrm>
            <a:off x="904923" y="2594042"/>
            <a:ext cx="2323621" cy="2228442"/>
            <a:chOff x="904923" y="2594042"/>
            <a:chExt cx="2323621" cy="2228442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4ECEA04A-E8A1-471E-A187-F4D2959C180D}"/>
                </a:ext>
              </a:extLst>
            </p:cNvPr>
            <p:cNvGrpSpPr/>
            <p:nvPr/>
          </p:nvGrpSpPr>
          <p:grpSpPr>
            <a:xfrm>
              <a:off x="904923" y="2594042"/>
              <a:ext cx="2323621" cy="2228442"/>
              <a:chOff x="898390" y="2211421"/>
              <a:chExt cx="2323621" cy="2228442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C8CB827-D586-4B1D-BFB3-1854C9E1CED6}"/>
                  </a:ext>
                </a:extLst>
              </p:cNvPr>
              <p:cNvSpPr/>
              <p:nvPr/>
            </p:nvSpPr>
            <p:spPr>
              <a:xfrm>
                <a:off x="935477" y="2211421"/>
                <a:ext cx="270753" cy="2707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E97923F-B4BA-4EE7-A8F1-4D405D188127}"/>
                  </a:ext>
                </a:extLst>
              </p:cNvPr>
              <p:cNvSpPr/>
              <p:nvPr/>
            </p:nvSpPr>
            <p:spPr>
              <a:xfrm>
                <a:off x="935477" y="2863984"/>
                <a:ext cx="270753" cy="2707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B6B8A49-7068-4C6E-B342-55FAA2A5ED58}"/>
                  </a:ext>
                </a:extLst>
              </p:cNvPr>
              <p:cNvSpPr/>
              <p:nvPr/>
            </p:nvSpPr>
            <p:spPr>
              <a:xfrm>
                <a:off x="935477" y="3516547"/>
                <a:ext cx="270753" cy="2707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6C680F8-6FFA-470E-9C9F-5876DF0F2054}"/>
                  </a:ext>
                </a:extLst>
              </p:cNvPr>
              <p:cNvSpPr/>
              <p:nvPr/>
            </p:nvSpPr>
            <p:spPr>
              <a:xfrm>
                <a:off x="935477" y="4169110"/>
                <a:ext cx="270753" cy="2707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1A8BC25-307B-4339-90A0-57E10E28F706}"/>
                  </a:ext>
                </a:extLst>
              </p:cNvPr>
              <p:cNvSpPr/>
              <p:nvPr/>
            </p:nvSpPr>
            <p:spPr>
              <a:xfrm>
                <a:off x="2057233" y="3173483"/>
                <a:ext cx="270753" cy="2707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C6FA7B62-26B5-41AF-9552-45401FB070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71081" y="2418945"/>
                <a:ext cx="728359" cy="3883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ED481A48-A6A2-446B-884B-E07E9B2442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62976" y="2881458"/>
                <a:ext cx="736464" cy="1432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E2D11C50-6967-4DF9-B059-068578ACC3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71081" y="2959134"/>
                <a:ext cx="736602" cy="6927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8CC9755E-F3F7-429D-91CC-27965743C7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71081" y="3012486"/>
                <a:ext cx="789730" cy="12920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44457ED9-50FB-41B6-B77B-6B2EAE0B05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021" y="2862512"/>
                <a:ext cx="85175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87D1D60-F03E-42CF-B5E7-90A4A1CB9566}"/>
                  </a:ext>
                </a:extLst>
              </p:cNvPr>
              <p:cNvSpPr txBox="1"/>
              <p:nvPr/>
            </p:nvSpPr>
            <p:spPr>
              <a:xfrm>
                <a:off x="898390" y="3743402"/>
                <a:ext cx="3726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73988CDD-42B3-454B-9E3D-D8D7DEA0A7BC}"/>
                  </a:ext>
                </a:extLst>
              </p:cNvPr>
              <p:cNvSpPr/>
              <p:nvPr/>
            </p:nvSpPr>
            <p:spPr>
              <a:xfrm>
                <a:off x="2060811" y="2711825"/>
                <a:ext cx="270753" cy="2707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7A534FCA-0741-4D85-A9E6-5544B76C9BC9}"/>
                  </a:ext>
                </a:extLst>
              </p:cNvPr>
              <p:cNvSpPr/>
              <p:nvPr/>
            </p:nvSpPr>
            <p:spPr>
              <a:xfrm>
                <a:off x="2070764" y="3672101"/>
                <a:ext cx="270753" cy="2707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0B482990-8E56-47F0-8C08-AE3D27CFA0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24704" y="3088440"/>
                <a:ext cx="782979" cy="2240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33DCAFE3-7E2D-4D00-BB76-D8BEB95BA8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021" y="3318423"/>
                <a:ext cx="852188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152CBFEB-48B8-4A54-930A-43E9B7CB34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8144" y="3807477"/>
                <a:ext cx="84386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C4E6AA1-CF9F-4B77-8F6A-538E4BFA3CB5}"/>
                </a:ext>
              </a:extLst>
            </p:cNvPr>
            <p:cNvCxnSpPr/>
            <p:nvPr/>
          </p:nvCxnSpPr>
          <p:spPr>
            <a:xfrm>
              <a:off x="1253702" y="2836133"/>
              <a:ext cx="777195" cy="7776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A6A436D-01E9-408A-9609-CA586C7A7710}"/>
                </a:ext>
              </a:extLst>
            </p:cNvPr>
            <p:cNvCxnSpPr>
              <a:cxnSpLocks/>
            </p:cNvCxnSpPr>
            <p:nvPr/>
          </p:nvCxnSpPr>
          <p:spPr>
            <a:xfrm>
              <a:off x="1212600" y="2885079"/>
              <a:ext cx="840762" cy="11742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1CE30BA-932D-4279-830A-BE58071793E2}"/>
                </a:ext>
              </a:extLst>
            </p:cNvPr>
            <p:cNvCxnSpPr/>
            <p:nvPr/>
          </p:nvCxnSpPr>
          <p:spPr>
            <a:xfrm flipV="1">
              <a:off x="1277614" y="3752844"/>
              <a:ext cx="728359" cy="2245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208BE8E9-C318-498F-8B2E-7087FD28ADE9}"/>
                </a:ext>
              </a:extLst>
            </p:cNvPr>
            <p:cNvCxnSpPr>
              <a:cxnSpLocks/>
            </p:cNvCxnSpPr>
            <p:nvPr/>
          </p:nvCxnSpPr>
          <p:spPr>
            <a:xfrm>
              <a:off x="1260048" y="4089651"/>
              <a:ext cx="764121" cy="41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590611A-9CBF-474C-AF0E-A76EEC0F8B43}"/>
                </a:ext>
              </a:extLst>
            </p:cNvPr>
            <p:cNvCxnSpPr/>
            <p:nvPr/>
          </p:nvCxnSpPr>
          <p:spPr>
            <a:xfrm flipV="1">
              <a:off x="1275182" y="3801014"/>
              <a:ext cx="712944" cy="8421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88B3246F-6F81-413D-ABF5-EB024F7481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8478" y="4243309"/>
              <a:ext cx="737448" cy="487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02C9F64-F95A-4712-9566-53B43B78C4A4}"/>
                </a:ext>
              </a:extLst>
            </p:cNvPr>
            <p:cNvCxnSpPr/>
            <p:nvPr/>
          </p:nvCxnSpPr>
          <p:spPr>
            <a:xfrm>
              <a:off x="1231237" y="3517358"/>
              <a:ext cx="799660" cy="5929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A1235242-A345-4A5F-936F-B7C5772647E5}"/>
                </a:ext>
              </a:extLst>
            </p:cNvPr>
            <p:cNvSpPr/>
            <p:nvPr/>
          </p:nvSpPr>
          <p:spPr>
            <a:xfrm>
              <a:off x="2501121" y="3028223"/>
              <a:ext cx="305490" cy="138618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Softmax</a:t>
              </a:r>
              <a:endParaRPr lang="en-US" sz="1200" dirty="0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054003E-914A-46F2-8447-C9FD1EFD737D}"/>
              </a:ext>
            </a:extLst>
          </p:cNvPr>
          <p:cNvGrpSpPr/>
          <p:nvPr/>
        </p:nvGrpSpPr>
        <p:grpSpPr>
          <a:xfrm>
            <a:off x="4403569" y="2569443"/>
            <a:ext cx="2920551" cy="2228442"/>
            <a:chOff x="4403569" y="2569443"/>
            <a:chExt cx="2920551" cy="2228442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7D360D1D-0B22-4D7B-9E4B-E922811ADE3C}"/>
                </a:ext>
              </a:extLst>
            </p:cNvPr>
            <p:cNvGrpSpPr/>
            <p:nvPr/>
          </p:nvGrpSpPr>
          <p:grpSpPr>
            <a:xfrm>
              <a:off x="4403569" y="2569443"/>
              <a:ext cx="1398218" cy="2228442"/>
              <a:chOff x="4486306" y="2211421"/>
              <a:chExt cx="1398218" cy="2228442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84AB0F5-96BD-4FFB-8CFE-D05B46983284}"/>
                  </a:ext>
                </a:extLst>
              </p:cNvPr>
              <p:cNvSpPr/>
              <p:nvPr/>
            </p:nvSpPr>
            <p:spPr>
              <a:xfrm>
                <a:off x="4520930" y="2211421"/>
                <a:ext cx="270753" cy="2707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2131C45-F045-4CE6-813E-E7E0BC8AE50B}"/>
                  </a:ext>
                </a:extLst>
              </p:cNvPr>
              <p:cNvSpPr/>
              <p:nvPr/>
            </p:nvSpPr>
            <p:spPr>
              <a:xfrm>
                <a:off x="4520930" y="2863984"/>
                <a:ext cx="270753" cy="2707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2D01BF7-F7EA-48D3-9325-B6C0232CC83C}"/>
                  </a:ext>
                </a:extLst>
              </p:cNvPr>
              <p:cNvSpPr/>
              <p:nvPr/>
            </p:nvSpPr>
            <p:spPr>
              <a:xfrm>
                <a:off x="4520930" y="3516547"/>
                <a:ext cx="270753" cy="2707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E126526-0CCE-47BD-ADE1-AD740735A174}"/>
                  </a:ext>
                </a:extLst>
              </p:cNvPr>
              <p:cNvSpPr/>
              <p:nvPr/>
            </p:nvSpPr>
            <p:spPr>
              <a:xfrm>
                <a:off x="4520930" y="4169110"/>
                <a:ext cx="270753" cy="2707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471CA9F-BC59-4255-9D14-4758C4A06081}"/>
                  </a:ext>
                </a:extLst>
              </p:cNvPr>
              <p:cNvSpPr/>
              <p:nvPr/>
            </p:nvSpPr>
            <p:spPr>
              <a:xfrm>
                <a:off x="5600699" y="2593231"/>
                <a:ext cx="270753" cy="2707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D3B46F5-EB7E-4705-A9E1-1B3E75A5C98C}"/>
                  </a:ext>
                </a:extLst>
              </p:cNvPr>
              <p:cNvSpPr/>
              <p:nvPr/>
            </p:nvSpPr>
            <p:spPr>
              <a:xfrm>
                <a:off x="5600699" y="3728128"/>
                <a:ext cx="270753" cy="2707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B45CBF08-A81F-46F1-8792-CFB9978079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90581" y="2418945"/>
                <a:ext cx="647699" cy="2140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D20AB50C-81F0-4CAE-BC7C-4C065F6FF756}"/>
                  </a:ext>
                </a:extLst>
              </p:cNvPr>
              <p:cNvCxnSpPr/>
              <p:nvPr/>
            </p:nvCxnSpPr>
            <p:spPr>
              <a:xfrm flipV="1">
                <a:off x="4872342" y="2822895"/>
                <a:ext cx="620948" cy="1764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757BE160-5ED1-4BB0-80B8-BF43F881B748}"/>
                  </a:ext>
                </a:extLst>
              </p:cNvPr>
              <p:cNvCxnSpPr/>
              <p:nvPr/>
            </p:nvCxnSpPr>
            <p:spPr>
              <a:xfrm flipV="1">
                <a:off x="4854102" y="2889366"/>
                <a:ext cx="746597" cy="7236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5C81C163-C460-4072-ADA6-F5B003C5BD34}"/>
                  </a:ext>
                </a:extLst>
              </p:cNvPr>
              <p:cNvCxnSpPr/>
              <p:nvPr/>
            </p:nvCxnSpPr>
            <p:spPr>
              <a:xfrm flipV="1">
                <a:off x="4857547" y="2934235"/>
                <a:ext cx="837187" cy="13702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F0309F43-51E4-4536-88F1-D541168F6106}"/>
                  </a:ext>
                </a:extLst>
              </p:cNvPr>
              <p:cNvCxnSpPr/>
              <p:nvPr/>
            </p:nvCxnSpPr>
            <p:spPr>
              <a:xfrm>
                <a:off x="4841233" y="2478111"/>
                <a:ext cx="848637" cy="11738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72EBBBC5-F0EA-4029-A064-56CAD035781B}"/>
                  </a:ext>
                </a:extLst>
              </p:cNvPr>
              <p:cNvCxnSpPr/>
              <p:nvPr/>
            </p:nvCxnSpPr>
            <p:spPr>
              <a:xfrm>
                <a:off x="4854102" y="2999360"/>
                <a:ext cx="746597" cy="7287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9BA8A57B-D310-4DFC-BAC5-50434E5AC540}"/>
                  </a:ext>
                </a:extLst>
              </p:cNvPr>
              <p:cNvCxnSpPr/>
              <p:nvPr/>
            </p:nvCxnSpPr>
            <p:spPr>
              <a:xfrm>
                <a:off x="4854102" y="3677305"/>
                <a:ext cx="684178" cy="1645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B2AFBBDE-1E14-4BC8-9F22-3475013026DF}"/>
                  </a:ext>
                </a:extLst>
              </p:cNvPr>
              <p:cNvCxnSpPr/>
              <p:nvPr/>
            </p:nvCxnSpPr>
            <p:spPr>
              <a:xfrm flipV="1">
                <a:off x="4872342" y="3996707"/>
                <a:ext cx="662493" cy="3608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F79628B2-DA97-4C87-B934-87D8817D39A3}"/>
                  </a:ext>
                </a:extLst>
              </p:cNvPr>
              <p:cNvSpPr txBox="1"/>
              <p:nvPr/>
            </p:nvSpPr>
            <p:spPr>
              <a:xfrm>
                <a:off x="4486306" y="3768362"/>
                <a:ext cx="3726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A9DC2A09-9A4D-4A45-B0E2-606FB17EFEB3}"/>
                  </a:ext>
                </a:extLst>
              </p:cNvPr>
              <p:cNvSpPr txBox="1"/>
              <p:nvPr/>
            </p:nvSpPr>
            <p:spPr>
              <a:xfrm>
                <a:off x="5511833" y="3095544"/>
                <a:ext cx="3726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98F280D-A763-44F8-9AAC-9A8574AD819B}"/>
                </a:ext>
              </a:extLst>
            </p:cNvPr>
            <p:cNvSpPr/>
            <p:nvPr/>
          </p:nvSpPr>
          <p:spPr>
            <a:xfrm>
              <a:off x="6159342" y="3521538"/>
              <a:ext cx="270753" cy="270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E9C771F0-7F6A-457D-B505-9DBD8DBBCFDE}"/>
                </a:ext>
              </a:extLst>
            </p:cNvPr>
            <p:cNvCxnSpPr>
              <a:cxnSpLocks/>
            </p:cNvCxnSpPr>
            <p:nvPr/>
          </p:nvCxnSpPr>
          <p:spPr>
            <a:xfrm>
              <a:off x="6458130" y="3210567"/>
              <a:ext cx="8517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8B99ECA9-D54B-42FC-8311-2D8C6D737EA4}"/>
                </a:ext>
              </a:extLst>
            </p:cNvPr>
            <p:cNvSpPr/>
            <p:nvPr/>
          </p:nvSpPr>
          <p:spPr>
            <a:xfrm>
              <a:off x="6162920" y="3059880"/>
              <a:ext cx="270753" cy="270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5A7A568C-2E4B-4FD9-A292-33C1669533CB}"/>
                </a:ext>
              </a:extLst>
            </p:cNvPr>
            <p:cNvSpPr/>
            <p:nvPr/>
          </p:nvSpPr>
          <p:spPr>
            <a:xfrm>
              <a:off x="6172873" y="4020156"/>
              <a:ext cx="270753" cy="270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6226946A-FA8B-4BCB-953B-957E2D8A25BF}"/>
                </a:ext>
              </a:extLst>
            </p:cNvPr>
            <p:cNvCxnSpPr>
              <a:cxnSpLocks/>
            </p:cNvCxnSpPr>
            <p:nvPr/>
          </p:nvCxnSpPr>
          <p:spPr>
            <a:xfrm>
              <a:off x="6458130" y="3666478"/>
              <a:ext cx="85218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F50398BF-776C-49EB-9187-DCD9CE1008F7}"/>
                </a:ext>
              </a:extLst>
            </p:cNvPr>
            <p:cNvCxnSpPr>
              <a:cxnSpLocks/>
            </p:cNvCxnSpPr>
            <p:nvPr/>
          </p:nvCxnSpPr>
          <p:spPr>
            <a:xfrm>
              <a:off x="6480253" y="4155532"/>
              <a:ext cx="8438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CB87C1F1-2977-40DA-8F4E-8DC0EE2CA462}"/>
                </a:ext>
              </a:extLst>
            </p:cNvPr>
            <p:cNvSpPr/>
            <p:nvPr/>
          </p:nvSpPr>
          <p:spPr>
            <a:xfrm>
              <a:off x="6596697" y="2993657"/>
              <a:ext cx="305490" cy="138618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Softmax</a:t>
              </a:r>
              <a:endParaRPr lang="en-US" sz="1200" dirty="0"/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C1873D42-532A-44E1-BCB7-E7AA55229059}"/>
                </a:ext>
              </a:extLst>
            </p:cNvPr>
            <p:cNvCxnSpPr/>
            <p:nvPr/>
          </p:nvCxnSpPr>
          <p:spPr>
            <a:xfrm>
              <a:off x="5875506" y="3094446"/>
              <a:ext cx="220494" cy="77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B7D72B8E-12CD-4490-A238-A40002BD0639}"/>
                </a:ext>
              </a:extLst>
            </p:cNvPr>
            <p:cNvCxnSpPr/>
            <p:nvPr/>
          </p:nvCxnSpPr>
          <p:spPr>
            <a:xfrm flipV="1">
              <a:off x="5873093" y="4155532"/>
              <a:ext cx="207452" cy="443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CFF08B94-8929-4FFF-85D7-207BB7E5BD59}"/>
                </a:ext>
              </a:extLst>
            </p:cNvPr>
            <p:cNvCxnSpPr/>
            <p:nvPr/>
          </p:nvCxnSpPr>
          <p:spPr>
            <a:xfrm flipV="1">
              <a:off x="5851134" y="3739527"/>
              <a:ext cx="263140" cy="4160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9486965E-953F-4FEE-BB49-FD7936E3AED0}"/>
                </a:ext>
              </a:extLst>
            </p:cNvPr>
            <p:cNvCxnSpPr/>
            <p:nvPr/>
          </p:nvCxnSpPr>
          <p:spPr>
            <a:xfrm flipV="1">
              <a:off x="5826784" y="3245133"/>
              <a:ext cx="309462" cy="8651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F11BB218-CD45-4CB4-8FD9-80020C824409}"/>
                </a:ext>
              </a:extLst>
            </p:cNvPr>
            <p:cNvCxnSpPr/>
            <p:nvPr/>
          </p:nvCxnSpPr>
          <p:spPr>
            <a:xfrm>
              <a:off x="5854579" y="3133142"/>
              <a:ext cx="318093" cy="3883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542FBD5D-7A9B-4B91-8D0E-0E36BE7C55B0}"/>
                </a:ext>
              </a:extLst>
            </p:cNvPr>
            <p:cNvCxnSpPr/>
            <p:nvPr/>
          </p:nvCxnSpPr>
          <p:spPr>
            <a:xfrm>
              <a:off x="5747647" y="3258542"/>
              <a:ext cx="411356" cy="7514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55E358D4-FC54-4421-A5EB-D70E8AC68C19}"/>
              </a:ext>
            </a:extLst>
          </p:cNvPr>
          <p:cNvGrpSpPr/>
          <p:nvPr/>
        </p:nvGrpSpPr>
        <p:grpSpPr>
          <a:xfrm>
            <a:off x="8220312" y="2594042"/>
            <a:ext cx="3669324" cy="2228442"/>
            <a:chOff x="8220312" y="2594042"/>
            <a:chExt cx="3669324" cy="2228442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0B0C1F24-6636-4C8F-BF9A-F9D7319AE134}"/>
                </a:ext>
              </a:extLst>
            </p:cNvPr>
            <p:cNvGrpSpPr/>
            <p:nvPr/>
          </p:nvGrpSpPr>
          <p:grpSpPr>
            <a:xfrm>
              <a:off x="8220312" y="2594042"/>
              <a:ext cx="2219088" cy="2228442"/>
              <a:chOff x="8291648" y="2211421"/>
              <a:chExt cx="2219088" cy="2228442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9E875F3-476F-4605-BFB6-11A95E2E0F33}"/>
                  </a:ext>
                </a:extLst>
              </p:cNvPr>
              <p:cNvSpPr/>
              <p:nvPr/>
            </p:nvSpPr>
            <p:spPr>
              <a:xfrm>
                <a:off x="8340657" y="2211421"/>
                <a:ext cx="270753" cy="2707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E6F28F9C-E19A-4D5B-AA4A-45B0EBE6C5EC}"/>
                  </a:ext>
                </a:extLst>
              </p:cNvPr>
              <p:cNvSpPr/>
              <p:nvPr/>
            </p:nvSpPr>
            <p:spPr>
              <a:xfrm>
                <a:off x="8340657" y="2863984"/>
                <a:ext cx="270753" cy="2707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28CF9E2-ADE1-4462-B7D0-018C06892736}"/>
                  </a:ext>
                </a:extLst>
              </p:cNvPr>
              <p:cNvSpPr/>
              <p:nvPr/>
            </p:nvSpPr>
            <p:spPr>
              <a:xfrm>
                <a:off x="8340657" y="3516547"/>
                <a:ext cx="270753" cy="2707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55C6635-4823-475C-94B4-F150C315CCED}"/>
                  </a:ext>
                </a:extLst>
              </p:cNvPr>
              <p:cNvSpPr/>
              <p:nvPr/>
            </p:nvSpPr>
            <p:spPr>
              <a:xfrm>
                <a:off x="8340657" y="4169110"/>
                <a:ext cx="270753" cy="2707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E2F2051-893C-4B4A-B25E-51836C79611A}"/>
                  </a:ext>
                </a:extLst>
              </p:cNvPr>
              <p:cNvSpPr/>
              <p:nvPr/>
            </p:nvSpPr>
            <p:spPr>
              <a:xfrm>
                <a:off x="10203502" y="2889366"/>
                <a:ext cx="270753" cy="2707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D19750E6-EEE3-4553-A6F7-6A27A2D95D3B}"/>
                  </a:ext>
                </a:extLst>
              </p:cNvPr>
              <p:cNvSpPr/>
              <p:nvPr/>
            </p:nvSpPr>
            <p:spPr>
              <a:xfrm>
                <a:off x="10203502" y="3613008"/>
                <a:ext cx="270753" cy="2707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F69731C9-2BB2-4F0E-B20B-F2D298007260}"/>
                  </a:ext>
                </a:extLst>
              </p:cNvPr>
              <p:cNvSpPr/>
              <p:nvPr/>
            </p:nvSpPr>
            <p:spPr>
              <a:xfrm>
                <a:off x="9259110" y="2578635"/>
                <a:ext cx="270753" cy="2707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DCF2ABAE-EA10-49EB-9FE3-5A3BCF69C67F}"/>
                  </a:ext>
                </a:extLst>
              </p:cNvPr>
              <p:cNvSpPr/>
              <p:nvPr/>
            </p:nvSpPr>
            <p:spPr>
              <a:xfrm>
                <a:off x="9259110" y="3883761"/>
                <a:ext cx="270753" cy="2707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k</a:t>
                </a: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7036E2E0-09CA-4385-BA1B-229E0C79DD4D}"/>
                  </a:ext>
                </a:extLst>
              </p:cNvPr>
              <p:cNvCxnSpPr/>
              <p:nvPr/>
            </p:nvCxnSpPr>
            <p:spPr>
              <a:xfrm>
                <a:off x="8657617" y="2346797"/>
                <a:ext cx="538264" cy="2861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3A10A599-6ED3-4372-9C5E-55B7BF425DC1}"/>
                  </a:ext>
                </a:extLst>
              </p:cNvPr>
              <p:cNvCxnSpPr/>
              <p:nvPr/>
            </p:nvCxnSpPr>
            <p:spPr>
              <a:xfrm>
                <a:off x="8657617" y="2478111"/>
                <a:ext cx="661481" cy="13637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4C7CB45C-9D9D-4AE6-BDA5-010B099AF41E}"/>
                  </a:ext>
                </a:extLst>
              </p:cNvPr>
              <p:cNvCxnSpPr/>
              <p:nvPr/>
            </p:nvCxnSpPr>
            <p:spPr>
              <a:xfrm flipV="1">
                <a:off x="8657617" y="2725061"/>
                <a:ext cx="535427" cy="2491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BED4EAB3-E566-4902-A746-C2A502954EDB}"/>
                  </a:ext>
                </a:extLst>
              </p:cNvPr>
              <p:cNvCxnSpPr>
                <a:stCxn id="18" idx="6"/>
                <a:endCxn id="26" idx="1"/>
              </p:cNvCxnSpPr>
              <p:nvPr/>
            </p:nvCxnSpPr>
            <p:spPr>
              <a:xfrm>
                <a:off x="8611410" y="2999361"/>
                <a:ext cx="687351" cy="9240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25E39904-8971-417E-B53B-117EBADDEC54}"/>
                  </a:ext>
                </a:extLst>
              </p:cNvPr>
              <p:cNvCxnSpPr>
                <a:stCxn id="19" idx="6"/>
              </p:cNvCxnSpPr>
              <p:nvPr/>
            </p:nvCxnSpPr>
            <p:spPr>
              <a:xfrm flipV="1">
                <a:off x="8611410" y="2863617"/>
                <a:ext cx="642836" cy="7883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9850CC7D-6D6A-457B-BED8-0F444A056DAC}"/>
                  </a:ext>
                </a:extLst>
              </p:cNvPr>
              <p:cNvCxnSpPr/>
              <p:nvPr/>
            </p:nvCxnSpPr>
            <p:spPr>
              <a:xfrm>
                <a:off x="8677476" y="3667326"/>
                <a:ext cx="509081" cy="2812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25BAEEEF-FE8C-4AB2-9EE2-DF414E621839}"/>
                  </a:ext>
                </a:extLst>
              </p:cNvPr>
              <p:cNvCxnSpPr>
                <a:stCxn id="20" idx="7"/>
              </p:cNvCxnSpPr>
              <p:nvPr/>
            </p:nvCxnSpPr>
            <p:spPr>
              <a:xfrm flipV="1">
                <a:off x="8571759" y="2911127"/>
                <a:ext cx="773209" cy="12976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E97569E8-54DB-4ECC-A452-7E878FFC90A9}"/>
                  </a:ext>
                </a:extLst>
              </p:cNvPr>
              <p:cNvCxnSpPr/>
              <p:nvPr/>
            </p:nvCxnSpPr>
            <p:spPr>
              <a:xfrm flipV="1">
                <a:off x="8677274" y="4087563"/>
                <a:ext cx="561570" cy="2169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8AE1962F-91DA-4763-B517-9388E93C4D97}"/>
                  </a:ext>
                </a:extLst>
              </p:cNvPr>
              <p:cNvCxnSpPr/>
              <p:nvPr/>
            </p:nvCxnSpPr>
            <p:spPr>
              <a:xfrm>
                <a:off x="9610928" y="2775629"/>
                <a:ext cx="525293" cy="1986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B5BC7552-BC7A-4882-A8D2-686034B1E663}"/>
                  </a:ext>
                </a:extLst>
              </p:cNvPr>
              <p:cNvCxnSpPr>
                <a:endCxn id="23" idx="1"/>
              </p:cNvCxnSpPr>
              <p:nvPr/>
            </p:nvCxnSpPr>
            <p:spPr>
              <a:xfrm>
                <a:off x="9615721" y="2863617"/>
                <a:ext cx="627432" cy="7890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C9D89246-2AA6-427C-942A-E759B575AD5C}"/>
                  </a:ext>
                </a:extLst>
              </p:cNvPr>
              <p:cNvCxnSpPr/>
              <p:nvPr/>
            </p:nvCxnSpPr>
            <p:spPr>
              <a:xfrm flipV="1">
                <a:off x="9564721" y="3159988"/>
                <a:ext cx="612911" cy="7610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4E5D8E9E-4325-4AED-953E-912BF458A495}"/>
                  </a:ext>
                </a:extLst>
              </p:cNvPr>
              <p:cNvCxnSpPr/>
              <p:nvPr/>
            </p:nvCxnSpPr>
            <p:spPr>
              <a:xfrm flipV="1">
                <a:off x="9625589" y="3841865"/>
                <a:ext cx="510632" cy="1772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6402429-DA06-442E-B658-EA0CDA9D4B3A}"/>
                  </a:ext>
                </a:extLst>
              </p:cNvPr>
              <p:cNvSpPr txBox="1"/>
              <p:nvPr/>
            </p:nvSpPr>
            <p:spPr>
              <a:xfrm>
                <a:off x="8291648" y="3743402"/>
                <a:ext cx="3726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9615705-3EC0-4088-9C27-BE9513BDD8FE}"/>
                  </a:ext>
                </a:extLst>
              </p:cNvPr>
              <p:cNvSpPr txBox="1"/>
              <p:nvPr/>
            </p:nvSpPr>
            <p:spPr>
              <a:xfrm>
                <a:off x="9173386" y="3154028"/>
                <a:ext cx="3726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DF9EA59-DC45-4DE4-8326-F0BD2B133556}"/>
                  </a:ext>
                </a:extLst>
              </p:cNvPr>
              <p:cNvSpPr txBox="1"/>
              <p:nvPr/>
            </p:nvSpPr>
            <p:spPr>
              <a:xfrm>
                <a:off x="10138045" y="3154028"/>
                <a:ext cx="3726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BA75F48-8BC2-4DE3-9220-8DA63B06AB6B}"/>
                  </a:ext>
                </a:extLst>
              </p:cNvPr>
              <p:cNvSpPr txBox="1"/>
              <p:nvPr/>
            </p:nvSpPr>
            <p:spPr>
              <a:xfrm>
                <a:off x="9655076" y="3141023"/>
                <a:ext cx="3726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4EDA152-1A27-44C9-8A7A-9F0F004EDD78}"/>
                </a:ext>
              </a:extLst>
            </p:cNvPr>
            <p:cNvSpPr/>
            <p:nvPr/>
          </p:nvSpPr>
          <p:spPr>
            <a:xfrm>
              <a:off x="10724858" y="3633808"/>
              <a:ext cx="270753" cy="270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8E97C957-053B-437F-9DF2-D54E86997EC4}"/>
                </a:ext>
              </a:extLst>
            </p:cNvPr>
            <p:cNvCxnSpPr>
              <a:cxnSpLocks/>
            </p:cNvCxnSpPr>
            <p:nvPr/>
          </p:nvCxnSpPr>
          <p:spPr>
            <a:xfrm>
              <a:off x="11023646" y="3322837"/>
              <a:ext cx="8517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801D4FA-0742-4C65-A74A-0489FDE60A47}"/>
                </a:ext>
              </a:extLst>
            </p:cNvPr>
            <p:cNvSpPr/>
            <p:nvPr/>
          </p:nvSpPr>
          <p:spPr>
            <a:xfrm>
              <a:off x="10728436" y="3172150"/>
              <a:ext cx="270753" cy="270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414897DF-2D6A-4403-9FF5-8E7A9B11C1D1}"/>
                </a:ext>
              </a:extLst>
            </p:cNvPr>
            <p:cNvSpPr/>
            <p:nvPr/>
          </p:nvSpPr>
          <p:spPr>
            <a:xfrm>
              <a:off x="10738389" y="4132426"/>
              <a:ext cx="270753" cy="270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B85EB3E3-5C15-4137-8462-65909FD840D6}"/>
                </a:ext>
              </a:extLst>
            </p:cNvPr>
            <p:cNvCxnSpPr>
              <a:cxnSpLocks/>
            </p:cNvCxnSpPr>
            <p:nvPr/>
          </p:nvCxnSpPr>
          <p:spPr>
            <a:xfrm>
              <a:off x="11023646" y="3778748"/>
              <a:ext cx="85218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FF4EE11C-05DB-4095-AE55-4F13075B6EA5}"/>
                </a:ext>
              </a:extLst>
            </p:cNvPr>
            <p:cNvCxnSpPr>
              <a:cxnSpLocks/>
            </p:cNvCxnSpPr>
            <p:nvPr/>
          </p:nvCxnSpPr>
          <p:spPr>
            <a:xfrm>
              <a:off x="11045769" y="4267802"/>
              <a:ext cx="8438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4408A784-4B44-459F-9791-243D26B41693}"/>
                </a:ext>
              </a:extLst>
            </p:cNvPr>
            <p:cNvSpPr/>
            <p:nvPr/>
          </p:nvSpPr>
          <p:spPr>
            <a:xfrm>
              <a:off x="11162213" y="3105927"/>
              <a:ext cx="305490" cy="138618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Softmax</a:t>
              </a:r>
              <a:endParaRPr lang="en-US" sz="1200" dirty="0"/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C20DB40F-4A22-4AEE-98EE-AA21118C95C9}"/>
                </a:ext>
              </a:extLst>
            </p:cNvPr>
            <p:cNvCxnSpPr/>
            <p:nvPr/>
          </p:nvCxnSpPr>
          <p:spPr>
            <a:xfrm flipV="1">
              <a:off x="10439400" y="3330633"/>
              <a:ext cx="228600" cy="767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0F9EE687-01A4-4550-8DFB-496B1837FE7E}"/>
                </a:ext>
              </a:extLst>
            </p:cNvPr>
            <p:cNvCxnSpPr/>
            <p:nvPr/>
          </p:nvCxnSpPr>
          <p:spPr>
            <a:xfrm>
              <a:off x="10445783" y="3401712"/>
              <a:ext cx="258196" cy="2647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5972D5C2-BA3A-440C-802F-2AD0D273F7D5}"/>
                </a:ext>
              </a:extLst>
            </p:cNvPr>
            <p:cNvCxnSpPr/>
            <p:nvPr/>
          </p:nvCxnSpPr>
          <p:spPr>
            <a:xfrm>
              <a:off x="10453031" y="3429000"/>
              <a:ext cx="296837" cy="6813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32187E8C-A07E-4076-BB36-4E5B92DD1F16}"/>
                </a:ext>
              </a:extLst>
            </p:cNvPr>
            <p:cNvCxnSpPr/>
            <p:nvPr/>
          </p:nvCxnSpPr>
          <p:spPr>
            <a:xfrm flipV="1">
              <a:off x="10402919" y="3429000"/>
              <a:ext cx="293904" cy="6209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AB2D75C7-FCB4-4FC3-9A8C-C936BF9DF0AC}"/>
                </a:ext>
              </a:extLst>
            </p:cNvPr>
            <p:cNvCxnSpPr/>
            <p:nvPr/>
          </p:nvCxnSpPr>
          <p:spPr>
            <a:xfrm flipV="1">
              <a:off x="10423702" y="3866838"/>
              <a:ext cx="286660" cy="232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FABDA907-58FE-4C0A-9D5F-16E7440CFE64}"/>
                </a:ext>
              </a:extLst>
            </p:cNvPr>
            <p:cNvCxnSpPr/>
            <p:nvPr/>
          </p:nvCxnSpPr>
          <p:spPr>
            <a:xfrm>
              <a:off x="10430954" y="4162831"/>
              <a:ext cx="286748" cy="606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1848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62E5B-C637-44B1-9752-2CFE8B83D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F940C-3312-4D51-99CB-5F6C0BF7F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Equivalent to gradient descent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80CB5-007F-4303-8CE2-EB39E5AC4128}"/>
              </a:ext>
            </a:extLst>
          </p:cNvPr>
          <p:cNvSpPr txBox="1"/>
          <p:nvPr/>
        </p:nvSpPr>
        <p:spPr>
          <a:xfrm>
            <a:off x="2842592" y="2501900"/>
            <a:ext cx="2133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Initialize </a:t>
            </a:r>
            <a:r>
              <a:rPr lang="en-US" dirty="0" err="1"/>
              <a:t>W</a:t>
            </a:r>
            <a:r>
              <a:rPr lang="en-US" baseline="-25000" dirty="0" err="1"/>
              <a:t>ij</a:t>
            </a:r>
            <a:r>
              <a:rPr lang="en-US" dirty="0"/>
              <a:t> and Bias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D36EF2-C521-456A-9C07-63472D494827}"/>
              </a:ext>
            </a:extLst>
          </p:cNvPr>
          <p:cNvSpPr txBox="1"/>
          <p:nvPr/>
        </p:nvSpPr>
        <p:spPr>
          <a:xfrm>
            <a:off x="5357192" y="2501900"/>
            <a:ext cx="2133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Send batch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7CD003-C77B-4557-B9D6-784E36FA5DBE}"/>
              </a:ext>
            </a:extLst>
          </p:cNvPr>
          <p:cNvSpPr txBox="1"/>
          <p:nvPr/>
        </p:nvSpPr>
        <p:spPr>
          <a:xfrm>
            <a:off x="8024192" y="2501900"/>
            <a:ext cx="2133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Calculate the error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855AE7-776A-4447-BD78-F0EA6CFD251A}"/>
              </a:ext>
            </a:extLst>
          </p:cNvPr>
          <p:cNvSpPr txBox="1"/>
          <p:nvPr/>
        </p:nvSpPr>
        <p:spPr>
          <a:xfrm>
            <a:off x="2842592" y="4473577"/>
            <a:ext cx="2133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Adjust </a:t>
            </a:r>
            <a:r>
              <a:rPr lang="en-US" dirty="0" err="1"/>
              <a:t>W</a:t>
            </a:r>
            <a:r>
              <a:rPr lang="en-US" baseline="-25000" dirty="0" err="1"/>
              <a:t>ij</a:t>
            </a:r>
            <a:r>
              <a:rPr lang="en-US" dirty="0"/>
              <a:t> and Bias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255D32-FFE4-4F32-AC74-418D261974DC}"/>
              </a:ext>
            </a:extLst>
          </p:cNvPr>
          <p:cNvSpPr txBox="1"/>
          <p:nvPr/>
        </p:nvSpPr>
        <p:spPr>
          <a:xfrm>
            <a:off x="5357192" y="4452944"/>
            <a:ext cx="2133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Send batch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153587-5743-478D-AC1D-F450BC674CCD}"/>
              </a:ext>
            </a:extLst>
          </p:cNvPr>
          <p:cNvSpPr txBox="1"/>
          <p:nvPr/>
        </p:nvSpPr>
        <p:spPr>
          <a:xfrm>
            <a:off x="8042121" y="4448462"/>
            <a:ext cx="2133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Calculate the error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AF089EC-73A2-4B4C-8024-C0EC0D65F5F2}"/>
              </a:ext>
            </a:extLst>
          </p:cNvPr>
          <p:cNvCxnSpPr/>
          <p:nvPr/>
        </p:nvCxnSpPr>
        <p:spPr>
          <a:xfrm flipH="1" flipV="1">
            <a:off x="4976192" y="2694179"/>
            <a:ext cx="381000" cy="4251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B59CD5-61C5-486D-B867-C78ECCC2F8D2}"/>
              </a:ext>
            </a:extLst>
          </p:cNvPr>
          <p:cNvCxnSpPr/>
          <p:nvPr/>
        </p:nvCxnSpPr>
        <p:spPr>
          <a:xfrm flipH="1" flipV="1">
            <a:off x="7490792" y="2686567"/>
            <a:ext cx="533400" cy="11863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8FD45EE-8B1B-4DE5-BB64-91DC4E5102F0}"/>
              </a:ext>
            </a:extLst>
          </p:cNvPr>
          <p:cNvCxnSpPr>
            <a:endCxn id="7" idx="3"/>
          </p:cNvCxnSpPr>
          <p:nvPr/>
        </p:nvCxnSpPr>
        <p:spPr>
          <a:xfrm flipH="1">
            <a:off x="4976192" y="4657781"/>
            <a:ext cx="381000" cy="463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3C1AEDD-C452-4DDB-B912-31340344EFC4}"/>
              </a:ext>
            </a:extLst>
          </p:cNvPr>
          <p:cNvCxnSpPr>
            <a:stCxn id="9" idx="1"/>
            <a:endCxn id="8" idx="3"/>
          </p:cNvCxnSpPr>
          <p:nvPr/>
        </p:nvCxnSpPr>
        <p:spPr>
          <a:xfrm flipH="1">
            <a:off x="7490793" y="4633128"/>
            <a:ext cx="551329" cy="4482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0AFEE84-F6CC-4E32-AE79-6812617F51B7}"/>
              </a:ext>
            </a:extLst>
          </p:cNvPr>
          <p:cNvCxnSpPr/>
          <p:nvPr/>
        </p:nvCxnSpPr>
        <p:spPr>
          <a:xfrm flipV="1">
            <a:off x="3833192" y="4092577"/>
            <a:ext cx="0" cy="359904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E39CFC1-6867-43BF-9E91-5AA2592991EA}"/>
              </a:ext>
            </a:extLst>
          </p:cNvPr>
          <p:cNvCxnSpPr>
            <a:cxnSpLocks/>
          </p:cNvCxnSpPr>
          <p:nvPr/>
        </p:nvCxnSpPr>
        <p:spPr>
          <a:xfrm flipV="1">
            <a:off x="9010310" y="2871234"/>
            <a:ext cx="0" cy="122134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2A78D6-6F8F-40FB-A036-7ECEF937E060}"/>
              </a:ext>
            </a:extLst>
          </p:cNvPr>
          <p:cNvCxnSpPr/>
          <p:nvPr/>
        </p:nvCxnSpPr>
        <p:spPr>
          <a:xfrm>
            <a:off x="3833192" y="4092577"/>
            <a:ext cx="5186082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6E3B970-F5E6-4DDB-958F-52E2C1D4F73C}"/>
              </a:ext>
            </a:extLst>
          </p:cNvPr>
          <p:cNvCxnSpPr/>
          <p:nvPr/>
        </p:nvCxnSpPr>
        <p:spPr>
          <a:xfrm flipV="1">
            <a:off x="3828710" y="5295627"/>
            <a:ext cx="0" cy="359904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392F90-DC0D-42ED-B8F0-66F4B71C8541}"/>
              </a:ext>
            </a:extLst>
          </p:cNvPr>
          <p:cNvCxnSpPr/>
          <p:nvPr/>
        </p:nvCxnSpPr>
        <p:spPr>
          <a:xfrm flipH="1" flipV="1">
            <a:off x="9010310" y="4817795"/>
            <a:ext cx="4482" cy="47783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55EFDD0-79BA-4785-A3BD-CDC81C94B41F}"/>
              </a:ext>
            </a:extLst>
          </p:cNvPr>
          <p:cNvCxnSpPr/>
          <p:nvPr/>
        </p:nvCxnSpPr>
        <p:spPr>
          <a:xfrm>
            <a:off x="3828710" y="5295627"/>
            <a:ext cx="5186082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0BE4654-BE01-4EC5-8574-56B027897C2C}"/>
              </a:ext>
            </a:extLst>
          </p:cNvPr>
          <p:cNvSpPr/>
          <p:nvPr/>
        </p:nvSpPr>
        <p:spPr>
          <a:xfrm>
            <a:off x="2690191" y="2349500"/>
            <a:ext cx="7818783" cy="396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4C21B4-18BC-4711-9A80-5A230CFEA260}"/>
              </a:ext>
            </a:extLst>
          </p:cNvPr>
          <p:cNvSpPr txBox="1"/>
          <p:nvPr/>
        </p:nvSpPr>
        <p:spPr>
          <a:xfrm>
            <a:off x="3672022" y="3348138"/>
            <a:ext cx="5186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Go through each layer in reverse order,</a:t>
            </a:r>
          </a:p>
          <a:p>
            <a:r>
              <a:rPr lang="en-US" i="1" dirty="0"/>
              <a:t>Measure how much each neuron contributes to error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5641D7-B28B-419E-92F1-D78F0EB71C18}"/>
              </a:ext>
            </a:extLst>
          </p:cNvPr>
          <p:cNvSpPr txBox="1"/>
          <p:nvPr/>
        </p:nvSpPr>
        <p:spPr>
          <a:xfrm>
            <a:off x="775253" y="3803374"/>
            <a:ext cx="140707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Gradient descent step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BDB30B4-DEFC-4F6D-826B-58B79E1233E7}"/>
              </a:ext>
            </a:extLst>
          </p:cNvPr>
          <p:cNvCxnSpPr/>
          <p:nvPr/>
        </p:nvCxnSpPr>
        <p:spPr>
          <a:xfrm>
            <a:off x="2272748" y="4092577"/>
            <a:ext cx="569844" cy="355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630DA4E-CD6A-4631-A926-AF515A113FC3}"/>
              </a:ext>
            </a:extLst>
          </p:cNvPr>
          <p:cNvSpPr txBox="1"/>
          <p:nvPr/>
        </p:nvSpPr>
        <p:spPr>
          <a:xfrm>
            <a:off x="2842591" y="5726866"/>
            <a:ext cx="7333129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Repeat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DE763D-162C-4181-B1FC-AE953DDF843D}"/>
              </a:ext>
            </a:extLst>
          </p:cNvPr>
          <p:cNvSpPr txBox="1"/>
          <p:nvPr/>
        </p:nvSpPr>
        <p:spPr>
          <a:xfrm>
            <a:off x="10691580" y="3947353"/>
            <a:ext cx="140707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Repeat n times </a:t>
            </a:r>
            <a:br>
              <a:rPr lang="en-US" dirty="0"/>
            </a:br>
            <a:r>
              <a:rPr lang="en-US" dirty="0"/>
              <a:t>(i.e., n epochs)</a:t>
            </a:r>
          </a:p>
        </p:txBody>
      </p:sp>
    </p:spTree>
    <p:extLst>
      <p:ext uri="{BB962C8B-B14F-4D97-AF65-F5344CB8AC3E}">
        <p14:creationId xmlns:p14="http://schemas.microsoft.com/office/powerpoint/2010/main" val="501591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7B906-E05F-4478-9AF1-0B4FD85DF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C2809-7961-4039-97E0-72540C7B48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tanh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388C6-EF2F-4333-83A0-8CA6D643E8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ReLU</a:t>
            </a:r>
            <a:r>
              <a:rPr lang="en-US" dirty="0"/>
              <a:t> (rectifier linear unit)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8E2571-A57E-4FD9-8E6F-FA0740C5D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09" y="2796417"/>
            <a:ext cx="34290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C3F22E3-DD0F-4516-946F-B8BC2756C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775" y="2380801"/>
            <a:ext cx="3343462" cy="290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E3871A-BC36-4CDA-ADD8-B754C0E0078C}"/>
              </a:ext>
            </a:extLst>
          </p:cNvPr>
          <p:cNvSpPr txBox="1"/>
          <p:nvPr/>
        </p:nvSpPr>
        <p:spPr>
          <a:xfrm>
            <a:off x="6692348" y="5459896"/>
            <a:ext cx="3949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differentiable at 0. Makes gradient descent bounce around. But still works well.</a:t>
            </a:r>
          </a:p>
        </p:txBody>
      </p:sp>
    </p:spTree>
    <p:extLst>
      <p:ext uri="{BB962C8B-B14F-4D97-AF65-F5344CB8AC3E}">
        <p14:creationId xmlns:p14="http://schemas.microsoft.com/office/powerpoint/2010/main" val="3311754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CB72A-406D-4F5C-BA75-592D6A0D8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Activation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49147-8BF6-4FD8-81CB-721C50DCB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362739" cy="4351338"/>
          </a:xfrm>
        </p:spPr>
        <p:txBody>
          <a:bodyPr/>
          <a:lstStyle/>
          <a:p>
            <a:r>
              <a:rPr lang="en-US" dirty="0"/>
              <a:t>Step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5031B-C696-4879-A7CA-FB730BF10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6530" y="1825625"/>
            <a:ext cx="3362739" cy="4351338"/>
          </a:xfrm>
        </p:spPr>
        <p:txBody>
          <a:bodyPr/>
          <a:lstStyle/>
          <a:p>
            <a:r>
              <a:rPr lang="en-US" dirty="0"/>
              <a:t>Sigmoid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D69EAAF-60C7-4967-979A-B54858677D57}"/>
              </a:ext>
            </a:extLst>
          </p:cNvPr>
          <p:cNvSpPr txBox="1">
            <a:spLocks/>
          </p:cNvSpPr>
          <p:nvPr/>
        </p:nvSpPr>
        <p:spPr>
          <a:xfrm>
            <a:off x="7914860" y="1825625"/>
            <a:ext cx="33627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2B4D62FE-EF31-4DE9-A684-BB2BDAEE7C9E}"/>
              </a:ext>
            </a:extLst>
          </p:cNvPr>
          <p:cNvSpPr txBox="1">
            <a:spLocks/>
          </p:cNvSpPr>
          <p:nvPr/>
        </p:nvSpPr>
        <p:spPr>
          <a:xfrm>
            <a:off x="7918173" y="1825625"/>
            <a:ext cx="33627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6C5CBAE-EBDD-405B-8C31-79F97754493D}"/>
              </a:ext>
            </a:extLst>
          </p:cNvPr>
          <p:cNvSpPr txBox="1">
            <a:spLocks/>
          </p:cNvSpPr>
          <p:nvPr/>
        </p:nvSpPr>
        <p:spPr>
          <a:xfrm>
            <a:off x="7911547" y="1825625"/>
            <a:ext cx="33627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Leaky </a:t>
            </a:r>
            <a:r>
              <a:rPr lang="en-US" dirty="0" err="1"/>
              <a:t>ReLU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D102D10-E5A4-4DBC-8B6D-B89860490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09" y="2783785"/>
            <a:ext cx="2667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C3E34A5-04CA-4679-92B9-FFDAC5C31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217" y="2783785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A1C3AB96-D358-4CB3-A5E3-A6AB6A072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4860" y="2783785"/>
            <a:ext cx="2695575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994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1FFAE-D98B-4650-B8E4-1E04D27FC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5EBC1-CFFF-4C30-9DCA-648E264AD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one to use:</a:t>
            </a:r>
          </a:p>
          <a:p>
            <a:pPr lvl="1"/>
            <a:r>
              <a:rPr lang="en-US" dirty="0"/>
              <a:t>Scikit: </a:t>
            </a:r>
            <a:r>
              <a:rPr lang="en-US" dirty="0" err="1"/>
              <a:t>MLPClassifier</a:t>
            </a:r>
            <a:r>
              <a:rPr lang="en-US" dirty="0"/>
              <a:t> (or </a:t>
            </a:r>
            <a:r>
              <a:rPr lang="en-US" dirty="0" err="1"/>
              <a:t>MLPRegressor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Tensorflow</a:t>
            </a:r>
            <a:r>
              <a:rPr lang="en-US" dirty="0"/>
              <a:t>: </a:t>
            </a:r>
            <a:r>
              <a:rPr lang="en-US" dirty="0" err="1"/>
              <a:t>Keras</a:t>
            </a:r>
            <a:r>
              <a:rPr lang="en-US" dirty="0"/>
              <a:t> Dense Layer</a:t>
            </a:r>
          </a:p>
        </p:txBody>
      </p:sp>
    </p:spTree>
    <p:extLst>
      <p:ext uri="{BB962C8B-B14F-4D97-AF65-F5344CB8AC3E}">
        <p14:creationId xmlns:p14="http://schemas.microsoft.com/office/powerpoint/2010/main" val="34545732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23A86-77A5-4463-94CF-9230C2448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using </a:t>
            </a:r>
            <a:r>
              <a:rPr lang="en-US" dirty="0" err="1"/>
              <a:t>Scikit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42109-58B8-4227-9821-707A7E293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level API</a:t>
            </a:r>
          </a:p>
          <a:p>
            <a:r>
              <a:rPr lang="en-US" dirty="0"/>
              <a:t>Can build deep networks</a:t>
            </a:r>
          </a:p>
          <a:p>
            <a:pPr lvl="1"/>
            <a:r>
              <a:rPr lang="en-US" dirty="0"/>
              <a:t>Hyperparameter: </a:t>
            </a:r>
            <a:r>
              <a:rPr lang="en-US" dirty="0" err="1"/>
              <a:t>hidden_layer_sizes</a:t>
            </a:r>
            <a:r>
              <a:rPr lang="en-US" dirty="0"/>
              <a:t> = (100, )</a:t>
            </a:r>
          </a:p>
          <a:p>
            <a:r>
              <a:rPr lang="en-US" dirty="0"/>
              <a:t>Some other </a:t>
            </a:r>
            <a:r>
              <a:rPr lang="en-US" dirty="0" err="1"/>
              <a:t>hyperparamaters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activation</a:t>
            </a:r>
          </a:p>
          <a:p>
            <a:pPr lvl="1"/>
            <a:r>
              <a:rPr lang="en-US" dirty="0"/>
              <a:t>solver</a:t>
            </a:r>
          </a:p>
          <a:p>
            <a:pPr lvl="1"/>
            <a:r>
              <a:rPr lang="en-US" dirty="0"/>
              <a:t>alpha (L2 penalty)</a:t>
            </a:r>
          </a:p>
          <a:p>
            <a:pPr lvl="1"/>
            <a:r>
              <a:rPr lang="en-US" dirty="0"/>
              <a:t>learning rate</a:t>
            </a:r>
          </a:p>
          <a:p>
            <a:pPr lvl="1"/>
            <a:r>
              <a:rPr lang="en-US" dirty="0" err="1"/>
              <a:t>max_iter</a:t>
            </a:r>
            <a:endParaRPr lang="en-US" dirty="0"/>
          </a:p>
          <a:p>
            <a:pPr lvl="1"/>
            <a:r>
              <a:rPr lang="en-US" dirty="0"/>
              <a:t>etc.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214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C002A-1D2E-4F7F-85AE-3223EB465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using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519BA-68D1-4D49-91DF-CE95601F8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choices:</a:t>
            </a:r>
          </a:p>
          <a:p>
            <a:pPr lvl="1"/>
            <a:r>
              <a:rPr lang="en-US" dirty="0" err="1"/>
              <a:t>Keras</a:t>
            </a:r>
            <a:r>
              <a:rPr lang="en-US" dirty="0"/>
              <a:t> (higher level API)</a:t>
            </a:r>
          </a:p>
          <a:p>
            <a:pPr lvl="1"/>
            <a:r>
              <a:rPr lang="en-US" dirty="0"/>
              <a:t>Construct your own NN with every little detail including individual neurons! </a:t>
            </a:r>
          </a:p>
          <a:p>
            <a:r>
              <a:rPr lang="en-US" dirty="0"/>
              <a:t>Hyperparameters:</a:t>
            </a:r>
          </a:p>
          <a:p>
            <a:pPr lvl="1"/>
            <a:r>
              <a:rPr lang="en-US" dirty="0"/>
              <a:t>Number of layers</a:t>
            </a:r>
          </a:p>
          <a:p>
            <a:pPr lvl="1"/>
            <a:r>
              <a:rPr lang="en-US" dirty="0"/>
              <a:t>Number of neurons per layer</a:t>
            </a:r>
          </a:p>
          <a:p>
            <a:pPr lvl="1"/>
            <a:r>
              <a:rPr lang="en-US" dirty="0"/>
              <a:t>Type of activation function</a:t>
            </a:r>
          </a:p>
          <a:p>
            <a:pPr lvl="1"/>
            <a:r>
              <a:rPr lang="en-US" dirty="0"/>
              <a:t>Weight initialization logic</a:t>
            </a:r>
          </a:p>
          <a:p>
            <a:pPr lvl="1"/>
            <a:r>
              <a:rPr lang="en-US" dirty="0"/>
              <a:t>Learning rate</a:t>
            </a:r>
          </a:p>
          <a:p>
            <a:pPr lvl="1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3810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4DBF9-3EFC-48CE-B7AD-5D6600399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 Tuning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937CD-BE8B-42C2-89E9-9EC4578C9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 find a good set of hyperparameters</a:t>
            </a:r>
          </a:p>
          <a:p>
            <a:pPr lvl="1"/>
            <a:r>
              <a:rPr lang="en-US" dirty="0"/>
              <a:t>Trial-error</a:t>
            </a:r>
          </a:p>
          <a:p>
            <a:pPr lvl="1"/>
            <a:r>
              <a:rPr lang="en-US" dirty="0"/>
              <a:t>Grid search (with cross-validation)</a:t>
            </a:r>
          </a:p>
          <a:p>
            <a:pPr lvl="1"/>
            <a:r>
              <a:rPr lang="en-US" dirty="0"/>
              <a:t>Randomized grid search</a:t>
            </a:r>
          </a:p>
        </p:txBody>
      </p:sp>
    </p:spTree>
    <p:extLst>
      <p:ext uri="{BB962C8B-B14F-4D97-AF65-F5344CB8AC3E}">
        <p14:creationId xmlns:p14="http://schemas.microsoft.com/office/powerpoint/2010/main" val="31526845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55044-93DC-4BCA-AE5E-C657D0B9B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338DE-FF8A-4021-B19C-CB6719313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1 hidden layers </a:t>
            </a:r>
          </a:p>
          <a:p>
            <a:pPr lvl="1"/>
            <a:r>
              <a:rPr lang="en-US" dirty="0"/>
              <a:t>More than adequate in most cases</a:t>
            </a:r>
          </a:p>
          <a:p>
            <a:pPr lvl="1"/>
            <a:r>
              <a:rPr lang="en-US" dirty="0"/>
              <a:t>Can achieve high accuracy</a:t>
            </a:r>
          </a:p>
          <a:p>
            <a:r>
              <a:rPr lang="en-US" dirty="0"/>
              <a:t>More layers might result in overfitting!</a:t>
            </a:r>
          </a:p>
          <a:p>
            <a:r>
              <a:rPr lang="en-US" dirty="0"/>
              <a:t>If working with images: (Convolutional Neural Networks)</a:t>
            </a:r>
          </a:p>
          <a:p>
            <a:pPr lvl="1"/>
            <a:r>
              <a:rPr lang="en-US" dirty="0"/>
              <a:t>Might need </a:t>
            </a:r>
            <a:r>
              <a:rPr lang="en-US" u="sng" dirty="0"/>
              <a:t>hundreds</a:t>
            </a:r>
            <a:r>
              <a:rPr lang="en-US" dirty="0"/>
              <a:t> of layers</a:t>
            </a:r>
          </a:p>
        </p:txBody>
      </p:sp>
    </p:spTree>
    <p:extLst>
      <p:ext uri="{BB962C8B-B14F-4D97-AF65-F5344CB8AC3E}">
        <p14:creationId xmlns:p14="http://schemas.microsoft.com/office/powerpoint/2010/main" val="21551315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3FCC9-DB5C-4E83-BE52-3AA76E80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Neurons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4C545-2D49-403D-9A67-F73217EFC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 and output layers are pre-determined!</a:t>
            </a:r>
          </a:p>
          <a:p>
            <a:r>
              <a:rPr lang="en-US" dirty="0"/>
              <a:t>Hidden layers are customizable</a:t>
            </a:r>
          </a:p>
          <a:p>
            <a:pPr lvl="1"/>
            <a:r>
              <a:rPr lang="en-US" dirty="0"/>
              <a:t>Funnel shape</a:t>
            </a:r>
          </a:p>
          <a:p>
            <a:pPr lvl="1"/>
            <a:r>
              <a:rPr lang="en-US" dirty="0"/>
              <a:t>Pipe shape</a:t>
            </a:r>
          </a:p>
          <a:p>
            <a:r>
              <a:rPr lang="en-US" dirty="0"/>
              <a:t>More neurons might cause overfitting!</a:t>
            </a:r>
          </a:p>
          <a:p>
            <a:r>
              <a:rPr lang="en-US" dirty="0"/>
              <a:t>Prevent overfitting:</a:t>
            </a:r>
          </a:p>
          <a:p>
            <a:pPr marL="914400" lvl="1" indent="-457200">
              <a:buAutoNum type="arabicParenR"/>
            </a:pPr>
            <a:r>
              <a:rPr lang="en-US" dirty="0"/>
              <a:t>Select a large number of hidden layers and neurons,</a:t>
            </a:r>
            <a:br>
              <a:rPr lang="en-US" dirty="0"/>
            </a:br>
            <a:r>
              <a:rPr lang="en-US" dirty="0"/>
              <a:t>then, use "early stopping"</a:t>
            </a:r>
          </a:p>
          <a:p>
            <a:pPr marL="914400" lvl="1" indent="-457200">
              <a:buAutoNum type="arabicParenR"/>
            </a:pPr>
            <a:r>
              <a:rPr lang="en-US" dirty="0"/>
              <a:t>Use L2 regularization (the "alpha" parameter)</a:t>
            </a:r>
          </a:p>
        </p:txBody>
      </p:sp>
    </p:spTree>
    <p:extLst>
      <p:ext uri="{BB962C8B-B14F-4D97-AF65-F5344CB8AC3E}">
        <p14:creationId xmlns:p14="http://schemas.microsoft.com/office/powerpoint/2010/main" val="2075829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Biological Neurons</a:t>
            </a:r>
          </a:p>
        </p:txBody>
      </p:sp>
      <p:pic>
        <p:nvPicPr>
          <p:cNvPr id="1026" name="Picture 2" descr="Neur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524000"/>
            <a:ext cx="5943600" cy="470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05400" y="6477000"/>
            <a:ext cx="2362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Source: http://www.thenanoage.com/forums.htm</a:t>
            </a:r>
          </a:p>
        </p:txBody>
      </p:sp>
    </p:spTree>
    <p:extLst>
      <p:ext uri="{BB962C8B-B14F-4D97-AF65-F5344CB8AC3E}">
        <p14:creationId xmlns:p14="http://schemas.microsoft.com/office/powerpoint/2010/main" val="2973948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Good performance</a:t>
            </a:r>
          </a:p>
          <a:p>
            <a:pPr lvl="1"/>
            <a:r>
              <a:rPr lang="en-US" dirty="0"/>
              <a:t>Can handle noisy data</a:t>
            </a:r>
          </a:p>
          <a:p>
            <a:pPr lvl="1"/>
            <a:r>
              <a:rPr lang="en-US" dirty="0"/>
              <a:t>Can capture complex relationships (isn't restricted to linear)</a:t>
            </a:r>
          </a:p>
          <a:p>
            <a:pPr lvl="1"/>
            <a:r>
              <a:rPr lang="en-US" dirty="0"/>
              <a:t>We don't "tell" the nature of relationships!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Black-box</a:t>
            </a:r>
          </a:p>
          <a:p>
            <a:pPr lvl="1"/>
            <a:r>
              <a:rPr lang="en-US" dirty="0"/>
              <a:t>Needs lots of data</a:t>
            </a:r>
          </a:p>
          <a:p>
            <a:pPr lvl="1"/>
            <a:r>
              <a:rPr lang="en-US" dirty="0"/>
              <a:t>No variable selection</a:t>
            </a:r>
          </a:p>
          <a:p>
            <a:pPr lvl="1"/>
            <a:r>
              <a:rPr lang="en-US" dirty="0"/>
              <a:t>Resource intensive</a:t>
            </a:r>
          </a:p>
        </p:txBody>
      </p:sp>
    </p:spTree>
    <p:extLst>
      <p:ext uri="{BB962C8B-B14F-4D97-AF65-F5344CB8AC3E}">
        <p14:creationId xmlns:p14="http://schemas.microsoft.com/office/powerpoint/2010/main" val="3949555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Biological Neurons</a:t>
            </a:r>
          </a:p>
        </p:txBody>
      </p:sp>
      <p:pic>
        <p:nvPicPr>
          <p:cNvPr id="1026" name="Picture 2" descr="File:Neuron-figure-notex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444483">
            <a:off x="3669900" y="2969215"/>
            <a:ext cx="2261616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ile:Neuron-figure-notex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276443">
            <a:off x="6808145" y="2622088"/>
            <a:ext cx="2261616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6324816" y="4917099"/>
            <a:ext cx="152400" cy="30480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3886200" y="3022959"/>
            <a:ext cx="152400" cy="425912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3307976" y="3601271"/>
            <a:ext cx="349624" cy="15240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2971800" y="4134671"/>
            <a:ext cx="336176" cy="121112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5000" y="3208729"/>
            <a:ext cx="1234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 from other neurons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48200" y="2006151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cell excitement exceeds a threshold it "fires"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39888" y="5737278"/>
            <a:ext cx="1904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 can increase/decrease cell "excitement"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419600" y="3022959"/>
            <a:ext cx="457200" cy="1468228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4782780" y="4491188"/>
            <a:ext cx="1237020" cy="842813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876800" y="4343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Electrical signal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3139888" y="4917099"/>
            <a:ext cx="244288" cy="15240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77216" y="6479790"/>
            <a:ext cx="41050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Picture source: http://commons.wikimedia.org/wiki/File:Neuron-figure-notext.svg</a:t>
            </a:r>
          </a:p>
        </p:txBody>
      </p:sp>
      <p:sp>
        <p:nvSpPr>
          <p:cNvPr id="1024" name="Oval 1023"/>
          <p:cNvSpPr/>
          <p:nvPr/>
        </p:nvSpPr>
        <p:spPr>
          <a:xfrm>
            <a:off x="1981200" y="288148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Oval 33"/>
          <p:cNvSpPr/>
          <p:nvPr/>
        </p:nvSpPr>
        <p:spPr>
          <a:xfrm>
            <a:off x="2835088" y="600843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5" name="Oval 34"/>
          <p:cNvSpPr/>
          <p:nvPr/>
        </p:nvSpPr>
        <p:spPr>
          <a:xfrm>
            <a:off x="4345641" y="2006151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6" name="Oval 35"/>
          <p:cNvSpPr/>
          <p:nvPr/>
        </p:nvSpPr>
        <p:spPr>
          <a:xfrm>
            <a:off x="5591735" y="400976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68070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61611-98B1-47EE-A65E-A809D7B93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50A2B-ABEB-4510-9844-70940CE13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predicting loan default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C851052-FF81-4141-ACEC-E36BD73A5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831238"/>
              </p:ext>
            </p:extLst>
          </p:nvPr>
        </p:nvGraphicFramePr>
        <p:xfrm>
          <a:off x="1237261" y="3500336"/>
          <a:ext cx="3511487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3154">
                  <a:extLst>
                    <a:ext uri="{9D8B030D-6E8A-4147-A177-3AD203B41FA5}">
                      <a16:colId xmlns:a16="http://schemas.microsoft.com/office/drawing/2014/main" val="3992799818"/>
                    </a:ext>
                  </a:extLst>
                </a:gridCol>
                <a:gridCol w="1357757">
                  <a:extLst>
                    <a:ext uri="{9D8B030D-6E8A-4147-A177-3AD203B41FA5}">
                      <a16:colId xmlns:a16="http://schemas.microsoft.com/office/drawing/2014/main" val="137256456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416795330"/>
                    </a:ext>
                  </a:extLst>
                </a:gridCol>
                <a:gridCol w="931608">
                  <a:extLst>
                    <a:ext uri="{9D8B030D-6E8A-4147-A177-3AD203B41FA5}">
                      <a16:colId xmlns:a16="http://schemas.microsoft.com/office/drawing/2014/main" val="3838662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Credit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Kids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Default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6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846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896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950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391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234908"/>
                  </a:ext>
                </a:extLst>
              </a:tr>
            </a:tbl>
          </a:graphicData>
        </a:graphic>
      </p:graphicFrame>
      <p:sp>
        <p:nvSpPr>
          <p:cNvPr id="6" name="Right Brace 5">
            <a:extLst>
              <a:ext uri="{FF2B5EF4-FFF2-40B4-BE49-F238E27FC236}">
                <a16:creationId xmlns:a16="http://schemas.microsoft.com/office/drawing/2014/main" id="{6AE3D60B-C0B6-4E39-BBC1-18EA4F8C6E89}"/>
              </a:ext>
            </a:extLst>
          </p:cNvPr>
          <p:cNvSpPr/>
          <p:nvPr/>
        </p:nvSpPr>
        <p:spPr>
          <a:xfrm rot="16200000">
            <a:off x="2431721" y="2087801"/>
            <a:ext cx="238535" cy="2485598"/>
          </a:xfrm>
          <a:prstGeom prst="rightBrace">
            <a:avLst>
              <a:gd name="adj1" fmla="val 67424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D3321F-6F8E-4437-BEC9-8A54ECFF43D3}"/>
              </a:ext>
            </a:extLst>
          </p:cNvPr>
          <p:cNvSpPr txBox="1"/>
          <p:nvPr/>
        </p:nvSpPr>
        <p:spPr>
          <a:xfrm>
            <a:off x="1759258" y="2637734"/>
            <a:ext cx="1587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Input variables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BF8E348B-C364-4AA9-B08E-D791C3970A66}"/>
              </a:ext>
            </a:extLst>
          </p:cNvPr>
          <p:cNvSpPr/>
          <p:nvPr/>
        </p:nvSpPr>
        <p:spPr>
          <a:xfrm rot="16200000">
            <a:off x="4184609" y="2885728"/>
            <a:ext cx="238535" cy="889743"/>
          </a:xfrm>
          <a:prstGeom prst="rightBrace">
            <a:avLst>
              <a:gd name="adj1" fmla="val 67424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A5CE87-635A-420D-A25B-46436E1865E5}"/>
              </a:ext>
            </a:extLst>
          </p:cNvPr>
          <p:cNvSpPr txBox="1"/>
          <p:nvPr/>
        </p:nvSpPr>
        <p:spPr>
          <a:xfrm>
            <a:off x="3859004" y="2638945"/>
            <a:ext cx="167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Output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5E8AC6D-8064-49F8-83F8-E343C7D52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847807"/>
              </p:ext>
            </p:extLst>
          </p:nvPr>
        </p:nvGraphicFramePr>
        <p:xfrm>
          <a:off x="7404597" y="3500336"/>
          <a:ext cx="3511487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3154">
                  <a:extLst>
                    <a:ext uri="{9D8B030D-6E8A-4147-A177-3AD203B41FA5}">
                      <a16:colId xmlns:a16="http://schemas.microsoft.com/office/drawing/2014/main" val="3992799818"/>
                    </a:ext>
                  </a:extLst>
                </a:gridCol>
                <a:gridCol w="1357757">
                  <a:extLst>
                    <a:ext uri="{9D8B030D-6E8A-4147-A177-3AD203B41FA5}">
                      <a16:colId xmlns:a16="http://schemas.microsoft.com/office/drawing/2014/main" val="137256456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416795330"/>
                    </a:ext>
                  </a:extLst>
                </a:gridCol>
                <a:gridCol w="931608">
                  <a:extLst>
                    <a:ext uri="{9D8B030D-6E8A-4147-A177-3AD203B41FA5}">
                      <a16:colId xmlns:a16="http://schemas.microsoft.com/office/drawing/2014/main" val="3838662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Credit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Kids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Default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6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846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896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950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391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234908"/>
                  </a:ext>
                </a:extLst>
              </a:tr>
            </a:tbl>
          </a:graphicData>
        </a:graphic>
      </p:graphicFrame>
      <p:sp>
        <p:nvSpPr>
          <p:cNvPr id="4" name="Arrow: Right 3">
            <a:extLst>
              <a:ext uri="{FF2B5EF4-FFF2-40B4-BE49-F238E27FC236}">
                <a16:creationId xmlns:a16="http://schemas.microsoft.com/office/drawing/2014/main" id="{539960FC-7EDE-4C62-B54F-971D37A4DB08}"/>
              </a:ext>
            </a:extLst>
          </p:cNvPr>
          <p:cNvSpPr/>
          <p:nvPr/>
        </p:nvSpPr>
        <p:spPr>
          <a:xfrm>
            <a:off x="5032443" y="4176409"/>
            <a:ext cx="2023353" cy="111543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Standardize</a:t>
            </a:r>
          </a:p>
        </p:txBody>
      </p:sp>
    </p:spTree>
    <p:extLst>
      <p:ext uri="{BB962C8B-B14F-4D97-AF65-F5344CB8AC3E}">
        <p14:creationId xmlns:p14="http://schemas.microsoft.com/office/powerpoint/2010/main" val="345474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3BA06-4409-4E57-AEC8-B3FF3BF4B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0D177D-CB95-45C4-AABF-61778BE2A2B2}"/>
              </a:ext>
            </a:extLst>
          </p:cNvPr>
          <p:cNvSpPr/>
          <p:nvPr/>
        </p:nvSpPr>
        <p:spPr>
          <a:xfrm>
            <a:off x="3755922" y="2625213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7FFAC70-D41F-46E4-BC9D-3C2A2E499B0B}"/>
              </a:ext>
            </a:extLst>
          </p:cNvPr>
          <p:cNvSpPr/>
          <p:nvPr/>
        </p:nvSpPr>
        <p:spPr>
          <a:xfrm>
            <a:off x="3755922" y="3507658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EC6AA5-62FC-42F1-BF32-4B4033A3121C}"/>
              </a:ext>
            </a:extLst>
          </p:cNvPr>
          <p:cNvSpPr/>
          <p:nvPr/>
        </p:nvSpPr>
        <p:spPr>
          <a:xfrm>
            <a:off x="3755921" y="4480975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2E464E-C598-42E5-B08C-782DFEDD35D4}"/>
              </a:ext>
            </a:extLst>
          </p:cNvPr>
          <p:cNvSpPr/>
          <p:nvPr/>
        </p:nvSpPr>
        <p:spPr>
          <a:xfrm>
            <a:off x="7376647" y="3676830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4338433-7393-49CB-81C5-3AE8E06CC143}"/>
              </a:ext>
            </a:extLst>
          </p:cNvPr>
          <p:cNvSpPr txBox="1"/>
          <p:nvPr/>
        </p:nvSpPr>
        <p:spPr>
          <a:xfrm>
            <a:off x="3441291" y="5714624"/>
            <a:ext cx="1425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Input layer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C408E79-6E24-4D38-AE8D-72DB4AA5A136}"/>
              </a:ext>
            </a:extLst>
          </p:cNvPr>
          <p:cNvSpPr txBox="1"/>
          <p:nvPr/>
        </p:nvSpPr>
        <p:spPr>
          <a:xfrm>
            <a:off x="6961239" y="5714624"/>
            <a:ext cx="1560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Output layer</a:t>
            </a:r>
          </a:p>
        </p:txBody>
      </p:sp>
    </p:spTree>
    <p:extLst>
      <p:ext uri="{BB962C8B-B14F-4D97-AF65-F5344CB8AC3E}">
        <p14:creationId xmlns:p14="http://schemas.microsoft.com/office/powerpoint/2010/main" val="2258816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3BA06-4409-4E57-AEC8-B3FF3BF4B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0D177D-CB95-45C4-AABF-61778BE2A2B2}"/>
              </a:ext>
            </a:extLst>
          </p:cNvPr>
          <p:cNvSpPr/>
          <p:nvPr/>
        </p:nvSpPr>
        <p:spPr>
          <a:xfrm>
            <a:off x="3755922" y="2625213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7FFAC70-D41F-46E4-BC9D-3C2A2E499B0B}"/>
              </a:ext>
            </a:extLst>
          </p:cNvPr>
          <p:cNvSpPr/>
          <p:nvPr/>
        </p:nvSpPr>
        <p:spPr>
          <a:xfrm>
            <a:off x="3755922" y="3507658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EC6AA5-62FC-42F1-BF32-4B4033A3121C}"/>
              </a:ext>
            </a:extLst>
          </p:cNvPr>
          <p:cNvSpPr/>
          <p:nvPr/>
        </p:nvSpPr>
        <p:spPr>
          <a:xfrm>
            <a:off x="3755921" y="4480975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629ACC9-6DE4-4C90-A6E8-6082B770B504}"/>
              </a:ext>
            </a:extLst>
          </p:cNvPr>
          <p:cNvSpPr/>
          <p:nvPr/>
        </p:nvSpPr>
        <p:spPr>
          <a:xfrm>
            <a:off x="5675667" y="2332780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F4C255F-7CA1-42F8-B7DB-7E73ADB0522A}"/>
              </a:ext>
            </a:extLst>
          </p:cNvPr>
          <p:cNvSpPr/>
          <p:nvPr/>
        </p:nvSpPr>
        <p:spPr>
          <a:xfrm>
            <a:off x="5675666" y="5020161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2E464E-C598-42E5-B08C-782DFEDD35D4}"/>
              </a:ext>
            </a:extLst>
          </p:cNvPr>
          <p:cNvSpPr/>
          <p:nvPr/>
        </p:nvSpPr>
        <p:spPr>
          <a:xfrm>
            <a:off x="7376647" y="3676830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61D298-7A3B-4A39-AD8E-1419894F0E9F}"/>
              </a:ext>
            </a:extLst>
          </p:cNvPr>
          <p:cNvSpPr/>
          <p:nvPr/>
        </p:nvSpPr>
        <p:spPr>
          <a:xfrm>
            <a:off x="5201265" y="1976284"/>
            <a:ext cx="1425677" cy="388374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4338433-7393-49CB-81C5-3AE8E06CC143}"/>
              </a:ext>
            </a:extLst>
          </p:cNvPr>
          <p:cNvSpPr txBox="1"/>
          <p:nvPr/>
        </p:nvSpPr>
        <p:spPr>
          <a:xfrm>
            <a:off x="3441291" y="5714624"/>
            <a:ext cx="1425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Input layer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2397FB2-ED38-4A34-8BA9-C20DBA7F9DA0}"/>
              </a:ext>
            </a:extLst>
          </p:cNvPr>
          <p:cNvSpPr txBox="1"/>
          <p:nvPr/>
        </p:nvSpPr>
        <p:spPr>
          <a:xfrm>
            <a:off x="5244278" y="6163324"/>
            <a:ext cx="1687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Hidden layer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C408E79-6E24-4D38-AE8D-72DB4AA5A136}"/>
              </a:ext>
            </a:extLst>
          </p:cNvPr>
          <p:cNvSpPr txBox="1"/>
          <p:nvPr/>
        </p:nvSpPr>
        <p:spPr>
          <a:xfrm>
            <a:off x="6961239" y="5714624"/>
            <a:ext cx="1560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Output layer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CBCA1A3-2D70-484C-B37A-7F9AEC0A0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051" y="1742511"/>
            <a:ext cx="10515600" cy="4837865"/>
          </a:xfrm>
        </p:spPr>
        <p:txBody>
          <a:bodyPr/>
          <a:lstStyle/>
          <a:p>
            <a:r>
              <a:rPr lang="en-US" dirty="0"/>
              <a:t>Create "hidden" neurons:</a:t>
            </a:r>
          </a:p>
        </p:txBody>
      </p:sp>
    </p:spTree>
    <p:extLst>
      <p:ext uri="{BB962C8B-B14F-4D97-AF65-F5344CB8AC3E}">
        <p14:creationId xmlns:p14="http://schemas.microsoft.com/office/powerpoint/2010/main" val="2362039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61611-98B1-47EE-A65E-A809D7B93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50A2B-ABEB-4510-9844-70940CE13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Establish “connections”: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C255FD6-1B35-429F-B79F-57B60730E178}"/>
              </a:ext>
            </a:extLst>
          </p:cNvPr>
          <p:cNvSpPr/>
          <p:nvPr/>
        </p:nvSpPr>
        <p:spPr>
          <a:xfrm>
            <a:off x="3755922" y="2625213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83E7763-5C45-4C36-8C63-A9C9357FD798}"/>
              </a:ext>
            </a:extLst>
          </p:cNvPr>
          <p:cNvSpPr/>
          <p:nvPr/>
        </p:nvSpPr>
        <p:spPr>
          <a:xfrm>
            <a:off x="3755922" y="3507658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F6A9098-9E0C-4326-A0FA-92D79943DEB0}"/>
              </a:ext>
            </a:extLst>
          </p:cNvPr>
          <p:cNvSpPr/>
          <p:nvPr/>
        </p:nvSpPr>
        <p:spPr>
          <a:xfrm>
            <a:off x="3755921" y="4480975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D14271-0AFB-414E-8F2A-5221DE12717C}"/>
              </a:ext>
            </a:extLst>
          </p:cNvPr>
          <p:cNvSpPr/>
          <p:nvPr/>
        </p:nvSpPr>
        <p:spPr>
          <a:xfrm>
            <a:off x="5675667" y="2332780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D4FF647-2472-4A97-8C15-B26DD7A31D90}"/>
              </a:ext>
            </a:extLst>
          </p:cNvPr>
          <p:cNvSpPr/>
          <p:nvPr/>
        </p:nvSpPr>
        <p:spPr>
          <a:xfrm>
            <a:off x="5675666" y="5020161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6E4D49-3A36-438D-B175-B7944A9B012C}"/>
              </a:ext>
            </a:extLst>
          </p:cNvPr>
          <p:cNvSpPr/>
          <p:nvPr/>
        </p:nvSpPr>
        <p:spPr>
          <a:xfrm>
            <a:off x="7376647" y="3676830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5D33AC-A7F5-4520-A45F-BCF0CC5AC78D}"/>
              </a:ext>
            </a:extLst>
          </p:cNvPr>
          <p:cNvSpPr/>
          <p:nvPr/>
        </p:nvSpPr>
        <p:spPr>
          <a:xfrm>
            <a:off x="5201265" y="1976284"/>
            <a:ext cx="1425677" cy="388374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31A1EB-390B-4D82-87D3-1318BD8ABA49}"/>
              </a:ext>
            </a:extLst>
          </p:cNvPr>
          <p:cNvCxnSpPr/>
          <p:nvPr/>
        </p:nvCxnSpPr>
        <p:spPr>
          <a:xfrm flipV="1">
            <a:off x="4365523" y="2625213"/>
            <a:ext cx="1130709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7338F4-DD38-4719-98D3-D35276C3C70A}"/>
              </a:ext>
            </a:extLst>
          </p:cNvPr>
          <p:cNvCxnSpPr>
            <a:cxnSpLocks/>
          </p:cNvCxnSpPr>
          <p:nvPr/>
        </p:nvCxnSpPr>
        <p:spPr>
          <a:xfrm flipV="1">
            <a:off x="4343395" y="2809879"/>
            <a:ext cx="1152837" cy="836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F28F38-9C2A-493F-9CFD-6856A4D97EDE}"/>
              </a:ext>
            </a:extLst>
          </p:cNvPr>
          <p:cNvCxnSpPr>
            <a:cxnSpLocks/>
          </p:cNvCxnSpPr>
          <p:nvPr/>
        </p:nvCxnSpPr>
        <p:spPr>
          <a:xfrm flipV="1">
            <a:off x="4343395" y="2910348"/>
            <a:ext cx="1332271" cy="1756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6737D49-87A3-4533-894E-5612CDB6163A}"/>
              </a:ext>
            </a:extLst>
          </p:cNvPr>
          <p:cNvCxnSpPr>
            <a:cxnSpLocks/>
          </p:cNvCxnSpPr>
          <p:nvPr/>
        </p:nvCxnSpPr>
        <p:spPr>
          <a:xfrm>
            <a:off x="4338480" y="2952447"/>
            <a:ext cx="1364230" cy="1931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881248-F163-4C15-9A1E-FB7B42EBF107}"/>
              </a:ext>
            </a:extLst>
          </p:cNvPr>
          <p:cNvCxnSpPr>
            <a:cxnSpLocks/>
          </p:cNvCxnSpPr>
          <p:nvPr/>
        </p:nvCxnSpPr>
        <p:spPr>
          <a:xfrm>
            <a:off x="4324958" y="3726737"/>
            <a:ext cx="1249932" cy="1254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C93CB7-FF82-4FB6-8907-3B9D8AE482C0}"/>
              </a:ext>
            </a:extLst>
          </p:cNvPr>
          <p:cNvCxnSpPr>
            <a:cxnSpLocks/>
          </p:cNvCxnSpPr>
          <p:nvPr/>
        </p:nvCxnSpPr>
        <p:spPr>
          <a:xfrm>
            <a:off x="4324958" y="4713985"/>
            <a:ext cx="1171274" cy="507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108A68-0E3C-43D1-A177-CC2C7A7BFABF}"/>
              </a:ext>
            </a:extLst>
          </p:cNvPr>
          <p:cNvCxnSpPr>
            <a:cxnSpLocks/>
          </p:cNvCxnSpPr>
          <p:nvPr/>
        </p:nvCxnSpPr>
        <p:spPr>
          <a:xfrm>
            <a:off x="6177112" y="2660816"/>
            <a:ext cx="1098759" cy="1065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0161A7-2A77-4231-9E11-33023F827D6C}"/>
              </a:ext>
            </a:extLst>
          </p:cNvPr>
          <p:cNvCxnSpPr>
            <a:cxnSpLocks/>
          </p:cNvCxnSpPr>
          <p:nvPr/>
        </p:nvCxnSpPr>
        <p:spPr>
          <a:xfrm flipV="1">
            <a:off x="6150067" y="4234592"/>
            <a:ext cx="1134402" cy="74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2B11B63-96E1-415F-BB79-EA40B1101EEA}"/>
              </a:ext>
            </a:extLst>
          </p:cNvPr>
          <p:cNvSpPr txBox="1"/>
          <p:nvPr/>
        </p:nvSpPr>
        <p:spPr>
          <a:xfrm>
            <a:off x="3441291" y="5714624"/>
            <a:ext cx="1425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Input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3A8820-E745-4739-80D0-A7FD7F2E5881}"/>
              </a:ext>
            </a:extLst>
          </p:cNvPr>
          <p:cNvSpPr txBox="1"/>
          <p:nvPr/>
        </p:nvSpPr>
        <p:spPr>
          <a:xfrm>
            <a:off x="5244278" y="6163324"/>
            <a:ext cx="1687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Hidden layer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BB8799-BEC4-495A-9E04-754201CDC9C5}"/>
              </a:ext>
            </a:extLst>
          </p:cNvPr>
          <p:cNvSpPr txBox="1"/>
          <p:nvPr/>
        </p:nvSpPr>
        <p:spPr>
          <a:xfrm>
            <a:off x="6961239" y="5714624"/>
            <a:ext cx="1560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Output layer</a:t>
            </a:r>
          </a:p>
        </p:txBody>
      </p:sp>
    </p:spTree>
    <p:extLst>
      <p:ext uri="{BB962C8B-B14F-4D97-AF65-F5344CB8AC3E}">
        <p14:creationId xmlns:p14="http://schemas.microsoft.com/office/powerpoint/2010/main" val="1569599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61611-98B1-47EE-A65E-A809D7B93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50A2B-ABEB-4510-9844-70940CE13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“bias” to each neuron: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C255FD6-1B35-429F-B79F-57B60730E178}"/>
              </a:ext>
            </a:extLst>
          </p:cNvPr>
          <p:cNvSpPr/>
          <p:nvPr/>
        </p:nvSpPr>
        <p:spPr>
          <a:xfrm>
            <a:off x="3755922" y="2625213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83E7763-5C45-4C36-8C63-A9C9357FD798}"/>
              </a:ext>
            </a:extLst>
          </p:cNvPr>
          <p:cNvSpPr/>
          <p:nvPr/>
        </p:nvSpPr>
        <p:spPr>
          <a:xfrm>
            <a:off x="3755922" y="3507658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F6A9098-9E0C-4326-A0FA-92D79943DEB0}"/>
              </a:ext>
            </a:extLst>
          </p:cNvPr>
          <p:cNvSpPr/>
          <p:nvPr/>
        </p:nvSpPr>
        <p:spPr>
          <a:xfrm>
            <a:off x="3755921" y="4480975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D14271-0AFB-414E-8F2A-5221DE12717C}"/>
              </a:ext>
            </a:extLst>
          </p:cNvPr>
          <p:cNvSpPr/>
          <p:nvPr/>
        </p:nvSpPr>
        <p:spPr>
          <a:xfrm>
            <a:off x="5675667" y="2332780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D4FF647-2472-4A97-8C15-B26DD7A31D90}"/>
              </a:ext>
            </a:extLst>
          </p:cNvPr>
          <p:cNvSpPr/>
          <p:nvPr/>
        </p:nvSpPr>
        <p:spPr>
          <a:xfrm>
            <a:off x="5675666" y="5020161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6E4D49-3A36-438D-B175-B7944A9B012C}"/>
              </a:ext>
            </a:extLst>
          </p:cNvPr>
          <p:cNvSpPr/>
          <p:nvPr/>
        </p:nvSpPr>
        <p:spPr>
          <a:xfrm>
            <a:off x="7376647" y="3676830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5D33AC-A7F5-4520-A45F-BCF0CC5AC78D}"/>
              </a:ext>
            </a:extLst>
          </p:cNvPr>
          <p:cNvSpPr/>
          <p:nvPr/>
        </p:nvSpPr>
        <p:spPr>
          <a:xfrm>
            <a:off x="5201265" y="1976284"/>
            <a:ext cx="1425677" cy="388374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31A1EB-390B-4D82-87D3-1318BD8ABA49}"/>
              </a:ext>
            </a:extLst>
          </p:cNvPr>
          <p:cNvCxnSpPr/>
          <p:nvPr/>
        </p:nvCxnSpPr>
        <p:spPr>
          <a:xfrm flipV="1">
            <a:off x="4365523" y="2625213"/>
            <a:ext cx="1130709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7338F4-DD38-4719-98D3-D35276C3C70A}"/>
              </a:ext>
            </a:extLst>
          </p:cNvPr>
          <p:cNvCxnSpPr>
            <a:cxnSpLocks/>
          </p:cNvCxnSpPr>
          <p:nvPr/>
        </p:nvCxnSpPr>
        <p:spPr>
          <a:xfrm flipV="1">
            <a:off x="4343395" y="2809879"/>
            <a:ext cx="1152837" cy="836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F28F38-9C2A-493F-9CFD-6856A4D97EDE}"/>
              </a:ext>
            </a:extLst>
          </p:cNvPr>
          <p:cNvCxnSpPr>
            <a:cxnSpLocks/>
          </p:cNvCxnSpPr>
          <p:nvPr/>
        </p:nvCxnSpPr>
        <p:spPr>
          <a:xfrm flipV="1">
            <a:off x="4343395" y="2910348"/>
            <a:ext cx="1332271" cy="1756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6737D49-87A3-4533-894E-5612CDB6163A}"/>
              </a:ext>
            </a:extLst>
          </p:cNvPr>
          <p:cNvCxnSpPr>
            <a:cxnSpLocks/>
          </p:cNvCxnSpPr>
          <p:nvPr/>
        </p:nvCxnSpPr>
        <p:spPr>
          <a:xfrm>
            <a:off x="4338480" y="2952447"/>
            <a:ext cx="1364230" cy="1931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881248-F163-4C15-9A1E-FB7B42EBF107}"/>
              </a:ext>
            </a:extLst>
          </p:cNvPr>
          <p:cNvCxnSpPr>
            <a:cxnSpLocks/>
          </p:cNvCxnSpPr>
          <p:nvPr/>
        </p:nvCxnSpPr>
        <p:spPr>
          <a:xfrm>
            <a:off x="4324958" y="3726737"/>
            <a:ext cx="1249932" cy="1254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C93CB7-FF82-4FB6-8907-3B9D8AE482C0}"/>
              </a:ext>
            </a:extLst>
          </p:cNvPr>
          <p:cNvCxnSpPr>
            <a:cxnSpLocks/>
          </p:cNvCxnSpPr>
          <p:nvPr/>
        </p:nvCxnSpPr>
        <p:spPr>
          <a:xfrm>
            <a:off x="4324958" y="4713985"/>
            <a:ext cx="1171274" cy="507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108A68-0E3C-43D1-A177-CC2C7A7BFABF}"/>
              </a:ext>
            </a:extLst>
          </p:cNvPr>
          <p:cNvCxnSpPr>
            <a:cxnSpLocks/>
          </p:cNvCxnSpPr>
          <p:nvPr/>
        </p:nvCxnSpPr>
        <p:spPr>
          <a:xfrm>
            <a:off x="6177112" y="2660816"/>
            <a:ext cx="1098759" cy="1065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0161A7-2A77-4231-9E11-33023F827D6C}"/>
              </a:ext>
            </a:extLst>
          </p:cNvPr>
          <p:cNvCxnSpPr>
            <a:cxnSpLocks/>
          </p:cNvCxnSpPr>
          <p:nvPr/>
        </p:nvCxnSpPr>
        <p:spPr>
          <a:xfrm flipV="1">
            <a:off x="6150067" y="4234592"/>
            <a:ext cx="1134402" cy="74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2B11B63-96E1-415F-BB79-EA40B1101EEA}"/>
              </a:ext>
            </a:extLst>
          </p:cNvPr>
          <p:cNvSpPr txBox="1"/>
          <p:nvPr/>
        </p:nvSpPr>
        <p:spPr>
          <a:xfrm>
            <a:off x="3441291" y="5714624"/>
            <a:ext cx="1425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Input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3A8820-E745-4739-80D0-A7FD7F2E5881}"/>
              </a:ext>
            </a:extLst>
          </p:cNvPr>
          <p:cNvSpPr txBox="1"/>
          <p:nvPr/>
        </p:nvSpPr>
        <p:spPr>
          <a:xfrm>
            <a:off x="5244278" y="6163324"/>
            <a:ext cx="1687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Hidden layer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BB8799-BEC4-495A-9E04-754201CDC9C5}"/>
              </a:ext>
            </a:extLst>
          </p:cNvPr>
          <p:cNvSpPr txBox="1"/>
          <p:nvPr/>
        </p:nvSpPr>
        <p:spPr>
          <a:xfrm>
            <a:off x="6961239" y="5714624"/>
            <a:ext cx="1560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Output layer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80384F-B3B2-4559-8984-5698C7BA9090}"/>
              </a:ext>
            </a:extLst>
          </p:cNvPr>
          <p:cNvSpPr txBox="1"/>
          <p:nvPr/>
        </p:nvSpPr>
        <p:spPr>
          <a:xfrm>
            <a:off x="5533106" y="3221341"/>
            <a:ext cx="820995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Bias </a:t>
            </a:r>
            <a:r>
              <a:rPr lang="el-GR" dirty="0"/>
              <a:t>θ</a:t>
            </a:r>
            <a:r>
              <a:rPr lang="en-US" baseline="-25000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592E19-921E-4A47-A3C4-4E0777973099}"/>
              </a:ext>
            </a:extLst>
          </p:cNvPr>
          <p:cNvSpPr txBox="1"/>
          <p:nvPr/>
        </p:nvSpPr>
        <p:spPr>
          <a:xfrm>
            <a:off x="5538281" y="3975338"/>
            <a:ext cx="815820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Bias </a:t>
            </a:r>
            <a:r>
              <a:rPr lang="el-GR" dirty="0"/>
              <a:t>θ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0FCFD6-8A87-4228-98F8-21B15D018B48}"/>
              </a:ext>
            </a:extLst>
          </p:cNvPr>
          <p:cNvSpPr txBox="1"/>
          <p:nvPr/>
        </p:nvSpPr>
        <p:spPr>
          <a:xfrm>
            <a:off x="7202119" y="4682536"/>
            <a:ext cx="819959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Bias </a:t>
            </a:r>
            <a:r>
              <a:rPr lang="el-GR" dirty="0"/>
              <a:t>θ</a:t>
            </a:r>
            <a:r>
              <a:rPr lang="en-US" baseline="-25000" dirty="0"/>
              <a:t>3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04BDDA-01D8-4AF6-AE1A-8CCD002AE796}"/>
              </a:ext>
            </a:extLst>
          </p:cNvPr>
          <p:cNvCxnSpPr>
            <a:cxnSpLocks/>
          </p:cNvCxnSpPr>
          <p:nvPr/>
        </p:nvCxnSpPr>
        <p:spPr>
          <a:xfrm flipV="1">
            <a:off x="5909060" y="2833851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13E54FD-31CC-479B-86BA-59ADF55EAECC}"/>
              </a:ext>
            </a:extLst>
          </p:cNvPr>
          <p:cNvCxnSpPr>
            <a:cxnSpLocks/>
          </p:cNvCxnSpPr>
          <p:nvPr/>
        </p:nvCxnSpPr>
        <p:spPr>
          <a:xfrm>
            <a:off x="5928515" y="4381850"/>
            <a:ext cx="0" cy="502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E2C002-0BBD-46EF-8134-873ED6997C3B}"/>
              </a:ext>
            </a:extLst>
          </p:cNvPr>
          <p:cNvCxnSpPr>
            <a:cxnSpLocks/>
          </p:cNvCxnSpPr>
          <p:nvPr/>
        </p:nvCxnSpPr>
        <p:spPr>
          <a:xfrm flipV="1">
            <a:off x="7569504" y="4221430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CD6F3A8-0A7D-4B66-857F-C36E520519A9}"/>
              </a:ext>
            </a:extLst>
          </p:cNvPr>
          <p:cNvSpPr txBox="1"/>
          <p:nvPr/>
        </p:nvSpPr>
        <p:spPr>
          <a:xfrm>
            <a:off x="9296024" y="3430750"/>
            <a:ext cx="2632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Alternate diagram on the next page – they are the SAME!</a:t>
            </a:r>
          </a:p>
        </p:txBody>
      </p:sp>
    </p:spTree>
    <p:extLst>
      <p:ext uri="{BB962C8B-B14F-4D97-AF65-F5344CB8AC3E}">
        <p14:creationId xmlns:p14="http://schemas.microsoft.com/office/powerpoint/2010/main" val="3841846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1068</Words>
  <Application>Microsoft Office PowerPoint</Application>
  <PresentationFormat>Widescreen</PresentationFormat>
  <Paragraphs>357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 Neural Networks</vt:lpstr>
      <vt:lpstr>Introduction</vt:lpstr>
      <vt:lpstr>Biological Neurons</vt:lpstr>
      <vt:lpstr>Biological Neurons</vt:lpstr>
      <vt:lpstr>Neural Network</vt:lpstr>
      <vt:lpstr>Neural Network </vt:lpstr>
      <vt:lpstr>Neural Network </vt:lpstr>
      <vt:lpstr>Neural Network</vt:lpstr>
      <vt:lpstr>Neural Network</vt:lpstr>
      <vt:lpstr>Neural Network</vt:lpstr>
      <vt:lpstr>Neural Network</vt:lpstr>
      <vt:lpstr>Neural Network</vt:lpstr>
      <vt:lpstr>Neural Network</vt:lpstr>
      <vt:lpstr>Neural Network </vt:lpstr>
      <vt:lpstr>Neural Networks</vt:lpstr>
      <vt:lpstr>Neural Network </vt:lpstr>
      <vt:lpstr>Neural Network </vt:lpstr>
      <vt:lpstr>Deep Neural Network </vt:lpstr>
      <vt:lpstr>Neural Network Architectures – Binary output</vt:lpstr>
      <vt:lpstr>Neural Network Architectures – Multiclass</vt:lpstr>
      <vt:lpstr>Backpropagation</vt:lpstr>
      <vt:lpstr>Activation functions</vt:lpstr>
      <vt:lpstr>Other Activation Functions</vt:lpstr>
      <vt:lpstr>Neural Network</vt:lpstr>
      <vt:lpstr>Training using Scikit</vt:lpstr>
      <vt:lpstr>Training using TensorFlow</vt:lpstr>
      <vt:lpstr>Fine Tuning Hyperparameters</vt:lpstr>
      <vt:lpstr>Number of Layers</vt:lpstr>
      <vt:lpstr>Number of Neurons</vt:lpstr>
      <vt:lpstr>Advantages and Disadvantages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 – Neural Networks</dc:title>
  <dc:creator>Varol Kayhan</dc:creator>
  <cp:lastModifiedBy>Varol Kayhan</cp:lastModifiedBy>
  <cp:revision>29</cp:revision>
  <dcterms:created xsi:type="dcterms:W3CDTF">2019-02-07T00:27:57Z</dcterms:created>
  <dcterms:modified xsi:type="dcterms:W3CDTF">2021-09-09T20:39:01Z</dcterms:modified>
</cp:coreProperties>
</file>