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60" r:id="rId16"/>
    <p:sldId id="261" r:id="rId17"/>
    <p:sldId id="262" r:id="rId18"/>
    <p:sldId id="263" r:id="rId19"/>
    <p:sldId id="264" r:id="rId20"/>
    <p:sldId id="267" r:id="rId21"/>
    <p:sldId id="268" r:id="rId22"/>
    <p:sldId id="269" r:id="rId23"/>
    <p:sldId id="270" r:id="rId24"/>
    <p:sldId id="27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han, Varol" userId="54461c53-d57a-4be8-b103-6f84835b78ff" providerId="ADAL" clId="{DA78A2F1-6ACE-4150-A61D-26FA11E6248C}"/>
    <pc:docChg chg="undo custSel addSld delSld modSld">
      <pc:chgData name="Kayhan, Varol" userId="54461c53-d57a-4be8-b103-6f84835b78ff" providerId="ADAL" clId="{DA78A2F1-6ACE-4150-A61D-26FA11E6248C}" dt="2020-07-22T15:59:18.389" v="3609" actId="20577"/>
      <pc:docMkLst>
        <pc:docMk/>
      </pc:docMkLst>
      <pc:sldChg chg="modSp mod">
        <pc:chgData name="Kayhan, Varol" userId="54461c53-d57a-4be8-b103-6f84835b78ff" providerId="ADAL" clId="{DA78A2F1-6ACE-4150-A61D-26FA11E6248C}" dt="2020-07-21T17:59:40.571" v="124" actId="113"/>
        <pc:sldMkLst>
          <pc:docMk/>
          <pc:sldMk cId="2983200430" sldId="259"/>
        </pc:sldMkLst>
        <pc:spChg chg="mod">
          <ac:chgData name="Kayhan, Varol" userId="54461c53-d57a-4be8-b103-6f84835b78ff" providerId="ADAL" clId="{DA78A2F1-6ACE-4150-A61D-26FA11E6248C}" dt="2020-07-21T17:59:40.571" v="124" actId="113"/>
          <ac:spMkLst>
            <pc:docMk/>
            <pc:sldMk cId="2983200430" sldId="259"/>
            <ac:spMk id="3" creationId="{B79844D1-D632-43E5-9727-C566A22FFFA4}"/>
          </ac:spMkLst>
        </pc:spChg>
      </pc:sldChg>
      <pc:sldChg chg="addSp delSp modSp new mod">
        <pc:chgData name="Kayhan, Varol" userId="54461c53-d57a-4be8-b103-6f84835b78ff" providerId="ADAL" clId="{DA78A2F1-6ACE-4150-A61D-26FA11E6248C}" dt="2020-07-21T18:14:17.412" v="363" actId="20577"/>
        <pc:sldMkLst>
          <pc:docMk/>
          <pc:sldMk cId="3454047236" sldId="260"/>
        </pc:sldMkLst>
        <pc:spChg chg="mod">
          <ac:chgData name="Kayhan, Varol" userId="54461c53-d57a-4be8-b103-6f84835b78ff" providerId="ADAL" clId="{DA78A2F1-6ACE-4150-A61D-26FA11E6248C}" dt="2020-07-21T18:02:02.833" v="261"/>
          <ac:spMkLst>
            <pc:docMk/>
            <pc:sldMk cId="3454047236" sldId="260"/>
            <ac:spMk id="2" creationId="{65C159C7-E2F3-46F0-BBF0-6A7182FABA51}"/>
          </ac:spMkLst>
        </pc:spChg>
        <pc:spChg chg="mod">
          <ac:chgData name="Kayhan, Varol" userId="54461c53-d57a-4be8-b103-6f84835b78ff" providerId="ADAL" clId="{DA78A2F1-6ACE-4150-A61D-26FA11E6248C}" dt="2020-07-21T18:14:17.412" v="363" actId="20577"/>
          <ac:spMkLst>
            <pc:docMk/>
            <pc:sldMk cId="3454047236" sldId="260"/>
            <ac:spMk id="3" creationId="{8EF7371B-270F-4477-AFC8-976B09D07676}"/>
          </ac:spMkLst>
        </pc:spChg>
        <pc:spChg chg="add del mod">
          <ac:chgData name="Kayhan, Varol" userId="54461c53-d57a-4be8-b103-6f84835b78ff" providerId="ADAL" clId="{DA78A2F1-6ACE-4150-A61D-26FA11E6248C}" dt="2020-07-21T18:02:02.833" v="261"/>
          <ac:spMkLst>
            <pc:docMk/>
            <pc:sldMk cId="3454047236" sldId="260"/>
            <ac:spMk id="4" creationId="{375062FD-0B33-4838-872F-1D670B1E1E28}"/>
          </ac:spMkLst>
        </pc:spChg>
        <pc:spChg chg="add del mod">
          <ac:chgData name="Kayhan, Varol" userId="54461c53-d57a-4be8-b103-6f84835b78ff" providerId="ADAL" clId="{DA78A2F1-6ACE-4150-A61D-26FA11E6248C}" dt="2020-07-21T18:02:02.833" v="261"/>
          <ac:spMkLst>
            <pc:docMk/>
            <pc:sldMk cId="3454047236" sldId="260"/>
            <ac:spMk id="5" creationId="{87F99841-3B90-4F64-95E8-F1E22854CBA9}"/>
          </ac:spMkLst>
        </pc:spChg>
        <pc:spChg chg="add mod">
          <ac:chgData name="Kayhan, Varol" userId="54461c53-d57a-4be8-b103-6f84835b78ff" providerId="ADAL" clId="{DA78A2F1-6ACE-4150-A61D-26FA11E6248C}" dt="2020-07-21T18:10:11.311" v="340" actId="1076"/>
          <ac:spMkLst>
            <pc:docMk/>
            <pc:sldMk cId="3454047236" sldId="260"/>
            <ac:spMk id="8" creationId="{272A71FF-A33C-4A1C-8FB7-1613733A6E8A}"/>
          </ac:spMkLst>
        </pc:spChg>
        <pc:spChg chg="add mod">
          <ac:chgData name="Kayhan, Varol" userId="54461c53-d57a-4be8-b103-6f84835b78ff" providerId="ADAL" clId="{DA78A2F1-6ACE-4150-A61D-26FA11E6248C}" dt="2020-07-21T18:10:30.806" v="355" actId="1076"/>
          <ac:spMkLst>
            <pc:docMk/>
            <pc:sldMk cId="3454047236" sldId="260"/>
            <ac:spMk id="9" creationId="{BE74102D-5288-4C5D-8C4C-6E6CF9B424BD}"/>
          </ac:spMkLst>
        </pc:spChg>
        <pc:picChg chg="add mod">
          <ac:chgData name="Kayhan, Varol" userId="54461c53-d57a-4be8-b103-6f84835b78ff" providerId="ADAL" clId="{DA78A2F1-6ACE-4150-A61D-26FA11E6248C}" dt="2020-07-21T18:08:13.348" v="267" actId="1076"/>
          <ac:picMkLst>
            <pc:docMk/>
            <pc:sldMk cId="3454047236" sldId="260"/>
            <ac:picMk id="6" creationId="{012C2C49-A5ED-47F6-9F8E-02FA8EEE9AED}"/>
          </ac:picMkLst>
        </pc:picChg>
        <pc:picChg chg="add mod">
          <ac:chgData name="Kayhan, Varol" userId="54461c53-d57a-4be8-b103-6f84835b78ff" providerId="ADAL" clId="{DA78A2F1-6ACE-4150-A61D-26FA11E6248C}" dt="2020-07-21T18:08:51.544" v="272" actId="1076"/>
          <ac:picMkLst>
            <pc:docMk/>
            <pc:sldMk cId="3454047236" sldId="260"/>
            <ac:picMk id="7" creationId="{E81D44D6-C53E-4F8D-A78C-0E07C7F9B63F}"/>
          </ac:picMkLst>
        </pc:picChg>
      </pc:sldChg>
      <pc:sldChg chg="addSp modSp new mod">
        <pc:chgData name="Kayhan, Varol" userId="54461c53-d57a-4be8-b103-6f84835b78ff" providerId="ADAL" clId="{DA78A2F1-6ACE-4150-A61D-26FA11E6248C}" dt="2020-07-21T18:20:07.556" v="580" actId="1076"/>
        <pc:sldMkLst>
          <pc:docMk/>
          <pc:sldMk cId="1588909241" sldId="261"/>
        </pc:sldMkLst>
        <pc:spChg chg="mod">
          <ac:chgData name="Kayhan, Varol" userId="54461c53-d57a-4be8-b103-6f84835b78ff" providerId="ADAL" clId="{DA78A2F1-6ACE-4150-A61D-26FA11E6248C}" dt="2020-07-21T18:18:34.243" v="561" actId="20577"/>
          <ac:spMkLst>
            <pc:docMk/>
            <pc:sldMk cId="1588909241" sldId="261"/>
            <ac:spMk id="2" creationId="{AFC26EB1-8A8F-417C-97E5-5D3F3686CA08}"/>
          </ac:spMkLst>
        </pc:spChg>
        <pc:spChg chg="mod">
          <ac:chgData name="Kayhan, Varol" userId="54461c53-d57a-4be8-b103-6f84835b78ff" providerId="ADAL" clId="{DA78A2F1-6ACE-4150-A61D-26FA11E6248C}" dt="2020-07-21T18:18:08.199" v="556" actId="5793"/>
          <ac:spMkLst>
            <pc:docMk/>
            <pc:sldMk cId="1588909241" sldId="261"/>
            <ac:spMk id="3" creationId="{0C405A78-C3EA-4E32-A88E-662B70879EBF}"/>
          </ac:spMkLst>
        </pc:spChg>
        <pc:picChg chg="add mod">
          <ac:chgData name="Kayhan, Varol" userId="54461c53-d57a-4be8-b103-6f84835b78ff" providerId="ADAL" clId="{DA78A2F1-6ACE-4150-A61D-26FA11E6248C}" dt="2020-07-21T18:20:07.556" v="580" actId="1076"/>
          <ac:picMkLst>
            <pc:docMk/>
            <pc:sldMk cId="1588909241" sldId="261"/>
            <ac:picMk id="4" creationId="{D258D102-088D-4639-8DFD-44BB70A49642}"/>
          </ac:picMkLst>
        </pc:picChg>
      </pc:sldChg>
      <pc:sldChg chg="addSp delSp modSp add mod">
        <pc:chgData name="Kayhan, Varol" userId="54461c53-d57a-4be8-b103-6f84835b78ff" providerId="ADAL" clId="{DA78A2F1-6ACE-4150-A61D-26FA11E6248C}" dt="2020-07-21T18:21:20.026" v="655" actId="20577"/>
        <pc:sldMkLst>
          <pc:docMk/>
          <pc:sldMk cId="3216079716" sldId="262"/>
        </pc:sldMkLst>
        <pc:spChg chg="mod">
          <ac:chgData name="Kayhan, Varol" userId="54461c53-d57a-4be8-b103-6f84835b78ff" providerId="ADAL" clId="{DA78A2F1-6ACE-4150-A61D-26FA11E6248C}" dt="2020-07-21T18:18:31.565" v="560" actId="20577"/>
          <ac:spMkLst>
            <pc:docMk/>
            <pc:sldMk cId="3216079716" sldId="262"/>
            <ac:spMk id="2" creationId="{AFC26EB1-8A8F-417C-97E5-5D3F3686CA08}"/>
          </ac:spMkLst>
        </pc:spChg>
        <pc:spChg chg="mod">
          <ac:chgData name="Kayhan, Varol" userId="54461c53-d57a-4be8-b103-6f84835b78ff" providerId="ADAL" clId="{DA78A2F1-6ACE-4150-A61D-26FA11E6248C}" dt="2020-07-21T18:21:20.026" v="655" actId="20577"/>
          <ac:spMkLst>
            <pc:docMk/>
            <pc:sldMk cId="3216079716" sldId="262"/>
            <ac:spMk id="3" creationId="{0C405A78-C3EA-4E32-A88E-662B70879EBF}"/>
          </ac:spMkLst>
        </pc:spChg>
        <pc:picChg chg="del">
          <ac:chgData name="Kayhan, Varol" userId="54461c53-d57a-4be8-b103-6f84835b78ff" providerId="ADAL" clId="{DA78A2F1-6ACE-4150-A61D-26FA11E6248C}" dt="2020-07-21T18:19:30.202" v="571" actId="478"/>
          <ac:picMkLst>
            <pc:docMk/>
            <pc:sldMk cId="3216079716" sldId="262"/>
            <ac:picMk id="4" creationId="{D258D102-088D-4639-8DFD-44BB70A49642}"/>
          </ac:picMkLst>
        </pc:picChg>
        <pc:picChg chg="add mod">
          <ac:chgData name="Kayhan, Varol" userId="54461c53-d57a-4be8-b103-6f84835b78ff" providerId="ADAL" clId="{DA78A2F1-6ACE-4150-A61D-26FA11E6248C}" dt="2020-07-21T18:19:57.121" v="578" actId="1076"/>
          <ac:picMkLst>
            <pc:docMk/>
            <pc:sldMk cId="3216079716" sldId="262"/>
            <ac:picMk id="5" creationId="{F38ACD4C-B059-4FA0-AE7D-F8152E6ED88D}"/>
          </ac:picMkLst>
        </pc:picChg>
      </pc:sldChg>
      <pc:sldChg chg="modSp new mod">
        <pc:chgData name="Kayhan, Varol" userId="54461c53-d57a-4be8-b103-6f84835b78ff" providerId="ADAL" clId="{DA78A2F1-6ACE-4150-A61D-26FA11E6248C}" dt="2020-07-21T18:25:00.735" v="874" actId="20577"/>
        <pc:sldMkLst>
          <pc:docMk/>
          <pc:sldMk cId="1484632068" sldId="263"/>
        </pc:sldMkLst>
        <pc:spChg chg="mod">
          <ac:chgData name="Kayhan, Varol" userId="54461c53-d57a-4be8-b103-6f84835b78ff" providerId="ADAL" clId="{DA78A2F1-6ACE-4150-A61D-26FA11E6248C}" dt="2020-07-21T18:23:04.315" v="665" actId="20577"/>
          <ac:spMkLst>
            <pc:docMk/>
            <pc:sldMk cId="1484632068" sldId="263"/>
            <ac:spMk id="2" creationId="{D1C7C55A-993F-45F1-9C48-98A3EADA0405}"/>
          </ac:spMkLst>
        </pc:spChg>
        <pc:spChg chg="mod">
          <ac:chgData name="Kayhan, Varol" userId="54461c53-d57a-4be8-b103-6f84835b78ff" providerId="ADAL" clId="{DA78A2F1-6ACE-4150-A61D-26FA11E6248C}" dt="2020-07-21T18:25:00.735" v="874" actId="20577"/>
          <ac:spMkLst>
            <pc:docMk/>
            <pc:sldMk cId="1484632068" sldId="263"/>
            <ac:spMk id="3" creationId="{F25E400E-B48F-438E-9628-F028EE394EBD}"/>
          </ac:spMkLst>
        </pc:spChg>
      </pc:sldChg>
      <pc:sldChg chg="modSp new mod">
        <pc:chgData name="Kayhan, Varol" userId="54461c53-d57a-4be8-b103-6f84835b78ff" providerId="ADAL" clId="{DA78A2F1-6ACE-4150-A61D-26FA11E6248C}" dt="2020-07-22T15:55:08.706" v="3607" actId="115"/>
        <pc:sldMkLst>
          <pc:docMk/>
          <pc:sldMk cId="409051760" sldId="264"/>
        </pc:sldMkLst>
        <pc:spChg chg="mod">
          <ac:chgData name="Kayhan, Varol" userId="54461c53-d57a-4be8-b103-6f84835b78ff" providerId="ADAL" clId="{DA78A2F1-6ACE-4150-A61D-26FA11E6248C}" dt="2020-07-21T18:26:32.633" v="906" actId="20577"/>
          <ac:spMkLst>
            <pc:docMk/>
            <pc:sldMk cId="409051760" sldId="264"/>
            <ac:spMk id="2" creationId="{77220866-5204-41FD-87FE-878BBBD3F3F1}"/>
          </ac:spMkLst>
        </pc:spChg>
        <pc:spChg chg="mod">
          <ac:chgData name="Kayhan, Varol" userId="54461c53-d57a-4be8-b103-6f84835b78ff" providerId="ADAL" clId="{DA78A2F1-6ACE-4150-A61D-26FA11E6248C}" dt="2020-07-22T15:55:08.706" v="3607" actId="115"/>
          <ac:spMkLst>
            <pc:docMk/>
            <pc:sldMk cId="409051760" sldId="264"/>
            <ac:spMk id="3" creationId="{25A3E653-E242-439F-B171-A02D2D9D6C5F}"/>
          </ac:spMkLst>
        </pc:spChg>
      </pc:sldChg>
      <pc:sldChg chg="addSp modSp new del mod">
        <pc:chgData name="Kayhan, Varol" userId="54461c53-d57a-4be8-b103-6f84835b78ff" providerId="ADAL" clId="{DA78A2F1-6ACE-4150-A61D-26FA11E6248C}" dt="2020-07-22T15:55:28.860" v="3608" actId="47"/>
        <pc:sldMkLst>
          <pc:docMk/>
          <pc:sldMk cId="3487283039" sldId="265"/>
        </pc:sldMkLst>
        <pc:spChg chg="mod">
          <ac:chgData name="Kayhan, Varol" userId="54461c53-d57a-4be8-b103-6f84835b78ff" providerId="ADAL" clId="{DA78A2F1-6ACE-4150-A61D-26FA11E6248C}" dt="2020-07-21T18:32:50.275" v="1090" actId="20577"/>
          <ac:spMkLst>
            <pc:docMk/>
            <pc:sldMk cId="3487283039" sldId="265"/>
            <ac:spMk id="2" creationId="{1111A6E0-D5E8-4FDC-842B-2E5929A863DE}"/>
          </ac:spMkLst>
        </pc:spChg>
        <pc:spChg chg="mod">
          <ac:chgData name="Kayhan, Varol" userId="54461c53-d57a-4be8-b103-6f84835b78ff" providerId="ADAL" clId="{DA78A2F1-6ACE-4150-A61D-26FA11E6248C}" dt="2020-07-21T18:33:13.706" v="1145" actId="20577"/>
          <ac:spMkLst>
            <pc:docMk/>
            <pc:sldMk cId="3487283039" sldId="265"/>
            <ac:spMk id="3" creationId="{E77C784E-56D3-4545-89F4-CD54B9F2196E}"/>
          </ac:spMkLst>
        </pc:spChg>
        <pc:picChg chg="add mod">
          <ac:chgData name="Kayhan, Varol" userId="54461c53-d57a-4be8-b103-6f84835b78ff" providerId="ADAL" clId="{DA78A2F1-6ACE-4150-A61D-26FA11E6248C}" dt="2020-07-21T18:33:20.671" v="1148" actId="14100"/>
          <ac:picMkLst>
            <pc:docMk/>
            <pc:sldMk cId="3487283039" sldId="265"/>
            <ac:picMk id="4" creationId="{77681BFD-6F1D-48FC-A91C-5DB12B6CA352}"/>
          </ac:picMkLst>
        </pc:picChg>
      </pc:sldChg>
      <pc:sldChg chg="addSp delSp modSp add del mod">
        <pc:chgData name="Kayhan, Varol" userId="54461c53-d57a-4be8-b103-6f84835b78ff" providerId="ADAL" clId="{DA78A2F1-6ACE-4150-A61D-26FA11E6248C}" dt="2020-07-22T15:55:28.860" v="3608" actId="47"/>
        <pc:sldMkLst>
          <pc:docMk/>
          <pc:sldMk cId="4291666079" sldId="266"/>
        </pc:sldMkLst>
        <pc:spChg chg="mod">
          <ac:chgData name="Kayhan, Varol" userId="54461c53-d57a-4be8-b103-6f84835b78ff" providerId="ADAL" clId="{DA78A2F1-6ACE-4150-A61D-26FA11E6248C}" dt="2020-07-21T18:36:37.626" v="1223" actId="6549"/>
          <ac:spMkLst>
            <pc:docMk/>
            <pc:sldMk cId="4291666079" sldId="266"/>
            <ac:spMk id="3" creationId="{E77C784E-56D3-4545-89F4-CD54B9F2196E}"/>
          </ac:spMkLst>
        </pc:spChg>
        <pc:picChg chg="del">
          <ac:chgData name="Kayhan, Varol" userId="54461c53-d57a-4be8-b103-6f84835b78ff" providerId="ADAL" clId="{DA78A2F1-6ACE-4150-A61D-26FA11E6248C}" dt="2020-07-21T18:34:56.543" v="1172" actId="478"/>
          <ac:picMkLst>
            <pc:docMk/>
            <pc:sldMk cId="4291666079" sldId="266"/>
            <ac:picMk id="4" creationId="{77681BFD-6F1D-48FC-A91C-5DB12B6CA352}"/>
          </ac:picMkLst>
        </pc:picChg>
        <pc:picChg chg="add mod">
          <ac:chgData name="Kayhan, Varol" userId="54461c53-d57a-4be8-b103-6f84835b78ff" providerId="ADAL" clId="{DA78A2F1-6ACE-4150-A61D-26FA11E6248C}" dt="2020-07-21T18:36:58.252" v="1228" actId="1076"/>
          <ac:picMkLst>
            <pc:docMk/>
            <pc:sldMk cId="4291666079" sldId="266"/>
            <ac:picMk id="5" creationId="{088E7154-3D22-4311-9DF6-B3ECEA978DB9}"/>
          </ac:picMkLst>
        </pc:picChg>
        <pc:picChg chg="add mod">
          <ac:chgData name="Kayhan, Varol" userId="54461c53-d57a-4be8-b103-6f84835b78ff" providerId="ADAL" clId="{DA78A2F1-6ACE-4150-A61D-26FA11E6248C}" dt="2020-07-21T18:36:47.475" v="1226" actId="1076"/>
          <ac:picMkLst>
            <pc:docMk/>
            <pc:sldMk cId="4291666079" sldId="266"/>
            <ac:picMk id="6" creationId="{75C18C77-D06C-4388-8700-C57F76D24534}"/>
          </ac:picMkLst>
        </pc:picChg>
      </pc:sldChg>
      <pc:sldChg chg="delSp modSp add mod">
        <pc:chgData name="Kayhan, Varol" userId="54461c53-d57a-4be8-b103-6f84835b78ff" providerId="ADAL" clId="{DA78A2F1-6ACE-4150-A61D-26FA11E6248C}" dt="2020-07-22T15:59:18.389" v="3609" actId="20577"/>
        <pc:sldMkLst>
          <pc:docMk/>
          <pc:sldMk cId="1645522106" sldId="267"/>
        </pc:sldMkLst>
        <pc:spChg chg="mod">
          <ac:chgData name="Kayhan, Varol" userId="54461c53-d57a-4be8-b103-6f84835b78ff" providerId="ADAL" clId="{DA78A2F1-6ACE-4150-A61D-26FA11E6248C}" dt="2020-07-22T15:59:18.389" v="3609" actId="20577"/>
          <ac:spMkLst>
            <pc:docMk/>
            <pc:sldMk cId="1645522106" sldId="267"/>
            <ac:spMk id="3" creationId="{E77C784E-56D3-4545-89F4-CD54B9F2196E}"/>
          </ac:spMkLst>
        </pc:spChg>
        <pc:picChg chg="del">
          <ac:chgData name="Kayhan, Varol" userId="54461c53-d57a-4be8-b103-6f84835b78ff" providerId="ADAL" clId="{DA78A2F1-6ACE-4150-A61D-26FA11E6248C}" dt="2020-07-21T18:39:49.558" v="1297" actId="478"/>
          <ac:picMkLst>
            <pc:docMk/>
            <pc:sldMk cId="1645522106" sldId="267"/>
            <ac:picMk id="5" creationId="{088E7154-3D22-4311-9DF6-B3ECEA978DB9}"/>
          </ac:picMkLst>
        </pc:picChg>
        <pc:picChg chg="del">
          <ac:chgData name="Kayhan, Varol" userId="54461c53-d57a-4be8-b103-6f84835b78ff" providerId="ADAL" clId="{DA78A2F1-6ACE-4150-A61D-26FA11E6248C}" dt="2020-07-21T18:39:49.558" v="1297" actId="478"/>
          <ac:picMkLst>
            <pc:docMk/>
            <pc:sldMk cId="1645522106" sldId="267"/>
            <ac:picMk id="6" creationId="{75C18C77-D06C-4388-8700-C57F76D24534}"/>
          </ac:picMkLst>
        </pc:picChg>
      </pc:sldChg>
      <pc:sldChg chg="modSp new mod">
        <pc:chgData name="Kayhan, Varol" userId="54461c53-d57a-4be8-b103-6f84835b78ff" providerId="ADAL" clId="{DA78A2F1-6ACE-4150-A61D-26FA11E6248C}" dt="2020-07-21T18:48:12.249" v="1656" actId="20578"/>
        <pc:sldMkLst>
          <pc:docMk/>
          <pc:sldMk cId="1559020143" sldId="268"/>
        </pc:sldMkLst>
        <pc:spChg chg="mod">
          <ac:chgData name="Kayhan, Varol" userId="54461c53-d57a-4be8-b103-6f84835b78ff" providerId="ADAL" clId="{DA78A2F1-6ACE-4150-A61D-26FA11E6248C}" dt="2020-07-21T18:44:00.337" v="1462" actId="20577"/>
          <ac:spMkLst>
            <pc:docMk/>
            <pc:sldMk cId="1559020143" sldId="268"/>
            <ac:spMk id="2" creationId="{48A6B2F2-E089-4516-8E8F-E6D90311912E}"/>
          </ac:spMkLst>
        </pc:spChg>
        <pc:spChg chg="mod">
          <ac:chgData name="Kayhan, Varol" userId="54461c53-d57a-4be8-b103-6f84835b78ff" providerId="ADAL" clId="{DA78A2F1-6ACE-4150-A61D-26FA11E6248C}" dt="2020-07-21T18:48:12.249" v="1656" actId="20578"/>
          <ac:spMkLst>
            <pc:docMk/>
            <pc:sldMk cId="1559020143" sldId="268"/>
            <ac:spMk id="3" creationId="{6C94FE5F-1C05-4CB9-B4C6-FB2DEAD8BEAC}"/>
          </ac:spMkLst>
        </pc:spChg>
      </pc:sldChg>
      <pc:sldChg chg="modSp add mod">
        <pc:chgData name="Kayhan, Varol" userId="54461c53-d57a-4be8-b103-6f84835b78ff" providerId="ADAL" clId="{DA78A2F1-6ACE-4150-A61D-26FA11E6248C}" dt="2020-07-21T18:52:46.492" v="1927" actId="20577"/>
        <pc:sldMkLst>
          <pc:docMk/>
          <pc:sldMk cId="4051237147" sldId="269"/>
        </pc:sldMkLst>
        <pc:spChg chg="mod">
          <ac:chgData name="Kayhan, Varol" userId="54461c53-d57a-4be8-b103-6f84835b78ff" providerId="ADAL" clId="{DA78A2F1-6ACE-4150-A61D-26FA11E6248C}" dt="2020-07-21T18:52:46.492" v="1927" actId="20577"/>
          <ac:spMkLst>
            <pc:docMk/>
            <pc:sldMk cId="4051237147" sldId="269"/>
            <ac:spMk id="3" creationId="{6C94FE5F-1C05-4CB9-B4C6-FB2DEAD8BEAC}"/>
          </ac:spMkLst>
        </pc:spChg>
      </pc:sldChg>
      <pc:sldChg chg="modSp add mod">
        <pc:chgData name="Kayhan, Varol" userId="54461c53-d57a-4be8-b103-6f84835b78ff" providerId="ADAL" clId="{DA78A2F1-6ACE-4150-A61D-26FA11E6248C}" dt="2020-07-21T19:03:17.189" v="2251" actId="20577"/>
        <pc:sldMkLst>
          <pc:docMk/>
          <pc:sldMk cId="799772323" sldId="270"/>
        </pc:sldMkLst>
        <pc:spChg chg="mod">
          <ac:chgData name="Kayhan, Varol" userId="54461c53-d57a-4be8-b103-6f84835b78ff" providerId="ADAL" clId="{DA78A2F1-6ACE-4150-A61D-26FA11E6248C}" dt="2020-07-21T19:03:17.189" v="2251" actId="20577"/>
          <ac:spMkLst>
            <pc:docMk/>
            <pc:sldMk cId="799772323" sldId="270"/>
            <ac:spMk id="3" creationId="{6C94FE5F-1C05-4CB9-B4C6-FB2DEAD8BEAC}"/>
          </ac:spMkLst>
        </pc:spChg>
      </pc:sldChg>
      <pc:sldChg chg="modSp add mod">
        <pc:chgData name="Kayhan, Varol" userId="54461c53-d57a-4be8-b103-6f84835b78ff" providerId="ADAL" clId="{DA78A2F1-6ACE-4150-A61D-26FA11E6248C}" dt="2020-07-21T19:04:40.031" v="2397" actId="20577"/>
        <pc:sldMkLst>
          <pc:docMk/>
          <pc:sldMk cId="2802053886" sldId="271"/>
        </pc:sldMkLst>
        <pc:spChg chg="mod">
          <ac:chgData name="Kayhan, Varol" userId="54461c53-d57a-4be8-b103-6f84835b78ff" providerId="ADAL" clId="{DA78A2F1-6ACE-4150-A61D-26FA11E6248C}" dt="2020-07-21T19:04:40.031" v="2397" actId="20577"/>
          <ac:spMkLst>
            <pc:docMk/>
            <pc:sldMk cId="2802053886" sldId="271"/>
            <ac:spMk id="3" creationId="{6C94FE5F-1C05-4CB9-B4C6-FB2DEAD8BEAC}"/>
          </ac:spMkLst>
        </pc:spChg>
      </pc:sldChg>
      <pc:sldChg chg="modSp new mod">
        <pc:chgData name="Kayhan, Varol" userId="54461c53-d57a-4be8-b103-6f84835b78ff" providerId="ADAL" clId="{DA78A2F1-6ACE-4150-A61D-26FA11E6248C}" dt="2020-07-22T15:44:08.731" v="3454" actId="20577"/>
        <pc:sldMkLst>
          <pc:docMk/>
          <pc:sldMk cId="2371223537" sldId="272"/>
        </pc:sldMkLst>
        <pc:spChg chg="mod">
          <ac:chgData name="Kayhan, Varol" userId="54461c53-d57a-4be8-b103-6f84835b78ff" providerId="ADAL" clId="{DA78A2F1-6ACE-4150-A61D-26FA11E6248C}" dt="2020-07-22T15:07:10.122" v="2430" actId="20577"/>
          <ac:spMkLst>
            <pc:docMk/>
            <pc:sldMk cId="2371223537" sldId="272"/>
            <ac:spMk id="2" creationId="{73A31935-5DF8-4AF6-AEDE-B3CC7301FB62}"/>
          </ac:spMkLst>
        </pc:spChg>
        <pc:spChg chg="mod">
          <ac:chgData name="Kayhan, Varol" userId="54461c53-d57a-4be8-b103-6f84835b78ff" providerId="ADAL" clId="{DA78A2F1-6ACE-4150-A61D-26FA11E6248C}" dt="2020-07-22T15:44:08.731" v="3454" actId="20577"/>
          <ac:spMkLst>
            <pc:docMk/>
            <pc:sldMk cId="2371223537" sldId="272"/>
            <ac:spMk id="3" creationId="{7BBFF298-D92F-4853-A868-3C5284F4AA3A}"/>
          </ac:spMkLst>
        </pc:spChg>
      </pc:sldChg>
      <pc:sldChg chg="addSp modSp add mod">
        <pc:chgData name="Kayhan, Varol" userId="54461c53-d57a-4be8-b103-6f84835b78ff" providerId="ADAL" clId="{DA78A2F1-6ACE-4150-A61D-26FA11E6248C}" dt="2020-07-22T15:10:58.044" v="2517" actId="1076"/>
        <pc:sldMkLst>
          <pc:docMk/>
          <pc:sldMk cId="1405760250" sldId="273"/>
        </pc:sldMkLst>
        <pc:spChg chg="mod">
          <ac:chgData name="Kayhan, Varol" userId="54461c53-d57a-4be8-b103-6f84835b78ff" providerId="ADAL" clId="{DA78A2F1-6ACE-4150-A61D-26FA11E6248C}" dt="2020-07-22T15:10:45.424" v="2513" actId="20577"/>
          <ac:spMkLst>
            <pc:docMk/>
            <pc:sldMk cId="1405760250" sldId="273"/>
            <ac:spMk id="3" creationId="{7BBFF298-D92F-4853-A868-3C5284F4AA3A}"/>
          </ac:spMkLst>
        </pc:spChg>
        <pc:picChg chg="add mod">
          <ac:chgData name="Kayhan, Varol" userId="54461c53-d57a-4be8-b103-6f84835b78ff" providerId="ADAL" clId="{DA78A2F1-6ACE-4150-A61D-26FA11E6248C}" dt="2020-07-22T15:10:58.044" v="2517" actId="1076"/>
          <ac:picMkLst>
            <pc:docMk/>
            <pc:sldMk cId="1405760250" sldId="273"/>
            <ac:picMk id="4" creationId="{26A1C884-D111-4B4A-A8A0-D70965516E10}"/>
          </ac:picMkLst>
        </pc:picChg>
      </pc:sldChg>
      <pc:sldChg chg="addSp delSp modSp add mod">
        <pc:chgData name="Kayhan, Varol" userId="54461c53-d57a-4be8-b103-6f84835b78ff" providerId="ADAL" clId="{DA78A2F1-6ACE-4150-A61D-26FA11E6248C}" dt="2020-07-22T15:18:38.393" v="2617" actId="20577"/>
        <pc:sldMkLst>
          <pc:docMk/>
          <pc:sldMk cId="2099271303" sldId="274"/>
        </pc:sldMkLst>
        <pc:spChg chg="mod">
          <ac:chgData name="Kayhan, Varol" userId="54461c53-d57a-4be8-b103-6f84835b78ff" providerId="ADAL" clId="{DA78A2F1-6ACE-4150-A61D-26FA11E6248C}" dt="2020-07-22T15:18:38.393" v="2617" actId="20577"/>
          <ac:spMkLst>
            <pc:docMk/>
            <pc:sldMk cId="2099271303" sldId="274"/>
            <ac:spMk id="3" creationId="{7BBFF298-D92F-4853-A868-3C5284F4AA3A}"/>
          </ac:spMkLst>
        </pc:spChg>
        <pc:picChg chg="del">
          <ac:chgData name="Kayhan, Varol" userId="54461c53-d57a-4be8-b103-6f84835b78ff" providerId="ADAL" clId="{DA78A2F1-6ACE-4150-A61D-26FA11E6248C}" dt="2020-07-22T15:15:37.510" v="2519" actId="478"/>
          <ac:picMkLst>
            <pc:docMk/>
            <pc:sldMk cId="2099271303" sldId="274"/>
            <ac:picMk id="4" creationId="{26A1C884-D111-4B4A-A8A0-D70965516E10}"/>
          </ac:picMkLst>
        </pc:picChg>
        <pc:picChg chg="add mod">
          <ac:chgData name="Kayhan, Varol" userId="54461c53-d57a-4be8-b103-6f84835b78ff" providerId="ADAL" clId="{DA78A2F1-6ACE-4150-A61D-26FA11E6248C}" dt="2020-07-22T15:18:25.923" v="2571" actId="1076"/>
          <ac:picMkLst>
            <pc:docMk/>
            <pc:sldMk cId="2099271303" sldId="274"/>
            <ac:picMk id="5" creationId="{8FF9F2F9-20A8-41FC-BDEB-EFDFCE393961}"/>
          </ac:picMkLst>
        </pc:picChg>
      </pc:sldChg>
      <pc:sldChg chg="addSp delSp modSp add del mod">
        <pc:chgData name="Kayhan, Varol" userId="54461c53-d57a-4be8-b103-6f84835b78ff" providerId="ADAL" clId="{DA78A2F1-6ACE-4150-A61D-26FA11E6248C}" dt="2020-07-22T15:25:19.667" v="2702" actId="2696"/>
        <pc:sldMkLst>
          <pc:docMk/>
          <pc:sldMk cId="2568843518" sldId="275"/>
        </pc:sldMkLst>
        <pc:spChg chg="mod">
          <ac:chgData name="Kayhan, Varol" userId="54461c53-d57a-4be8-b103-6f84835b78ff" providerId="ADAL" clId="{DA78A2F1-6ACE-4150-A61D-26FA11E6248C}" dt="2020-07-22T15:21:59.452" v="2620"/>
          <ac:spMkLst>
            <pc:docMk/>
            <pc:sldMk cId="2568843518" sldId="275"/>
            <ac:spMk id="2" creationId="{445DD42A-1B59-4CF5-8D4D-CF5A97553549}"/>
          </ac:spMkLst>
        </pc:spChg>
        <pc:spChg chg="mod">
          <ac:chgData name="Kayhan, Varol" userId="54461c53-d57a-4be8-b103-6f84835b78ff" providerId="ADAL" clId="{DA78A2F1-6ACE-4150-A61D-26FA11E6248C}" dt="2020-07-22T15:24:56.019" v="2696" actId="1076"/>
          <ac:spMkLst>
            <pc:docMk/>
            <pc:sldMk cId="2568843518" sldId="275"/>
            <ac:spMk id="4" creationId="{3C507A6F-6D90-4827-A19F-863F31425817}"/>
          </ac:spMkLst>
        </pc:spChg>
        <pc:spChg chg="del">
          <ac:chgData name="Kayhan, Varol" userId="54461c53-d57a-4be8-b103-6f84835b78ff" providerId="ADAL" clId="{DA78A2F1-6ACE-4150-A61D-26FA11E6248C}" dt="2020-07-22T15:22:04.214" v="2621" actId="478"/>
          <ac:spMkLst>
            <pc:docMk/>
            <pc:sldMk cId="2568843518" sldId="275"/>
            <ac:spMk id="5" creationId="{65C2B3D0-9AA3-4C02-8F94-EFF1C9553384}"/>
          </ac:spMkLst>
        </pc:spChg>
        <pc:spChg chg="add del mod">
          <ac:chgData name="Kayhan, Varol" userId="54461c53-d57a-4be8-b103-6f84835b78ff" providerId="ADAL" clId="{DA78A2F1-6ACE-4150-A61D-26FA11E6248C}" dt="2020-07-22T15:22:07.292" v="2622" actId="478"/>
          <ac:spMkLst>
            <pc:docMk/>
            <pc:sldMk cId="2568843518" sldId="275"/>
            <ac:spMk id="10" creationId="{439D88F7-AD65-4A1D-B0D4-FD38FCAA59E9}"/>
          </ac:spMkLst>
        </pc:spChg>
        <pc:spChg chg="add del mod">
          <ac:chgData name="Kayhan, Varol" userId="54461c53-d57a-4be8-b103-6f84835b78ff" providerId="ADAL" clId="{DA78A2F1-6ACE-4150-A61D-26FA11E6248C}" dt="2020-07-22T15:24:58.947" v="2697" actId="21"/>
          <ac:spMkLst>
            <pc:docMk/>
            <pc:sldMk cId="2568843518" sldId="275"/>
            <ac:spMk id="11" creationId="{6FADEF17-ACB1-4343-9D97-1656AFEAAD34}"/>
          </ac:spMkLst>
        </pc:spChg>
        <pc:spChg chg="add del mod">
          <ac:chgData name="Kayhan, Varol" userId="54461c53-d57a-4be8-b103-6f84835b78ff" providerId="ADAL" clId="{DA78A2F1-6ACE-4150-A61D-26FA11E6248C}" dt="2020-07-22T15:24:58.947" v="2697" actId="21"/>
          <ac:spMkLst>
            <pc:docMk/>
            <pc:sldMk cId="2568843518" sldId="275"/>
            <ac:spMk id="12" creationId="{F5A37FBC-D370-4E7D-B069-A645809383D8}"/>
          </ac:spMkLst>
        </pc:spChg>
        <pc:picChg chg="del">
          <ac:chgData name="Kayhan, Varol" userId="54461c53-d57a-4be8-b103-6f84835b78ff" providerId="ADAL" clId="{DA78A2F1-6ACE-4150-A61D-26FA11E6248C}" dt="2020-07-22T15:22:07.292" v="2622" actId="478"/>
          <ac:picMkLst>
            <pc:docMk/>
            <pc:sldMk cId="2568843518" sldId="275"/>
            <ac:picMk id="7" creationId="{3A377BBD-FDF4-4BD6-A1CE-AFB1C6FF4FDC}"/>
          </ac:picMkLst>
        </pc:picChg>
        <pc:picChg chg="del">
          <ac:chgData name="Kayhan, Varol" userId="54461c53-d57a-4be8-b103-6f84835b78ff" providerId="ADAL" clId="{DA78A2F1-6ACE-4150-A61D-26FA11E6248C}" dt="2020-07-22T15:23:29.731" v="2665" actId="478"/>
          <ac:picMkLst>
            <pc:docMk/>
            <pc:sldMk cId="2568843518" sldId="275"/>
            <ac:picMk id="8" creationId="{64088D1D-EF75-430B-894C-DB40FA809D80}"/>
          </ac:picMkLst>
        </pc:picChg>
        <pc:picChg chg="del">
          <ac:chgData name="Kayhan, Varol" userId="54461c53-d57a-4be8-b103-6f84835b78ff" providerId="ADAL" clId="{DA78A2F1-6ACE-4150-A61D-26FA11E6248C}" dt="2020-07-22T15:22:07.292" v="2622" actId="478"/>
          <ac:picMkLst>
            <pc:docMk/>
            <pc:sldMk cId="2568843518" sldId="275"/>
            <ac:picMk id="9" creationId="{BD41726F-7C99-4D6E-8946-3BFC57CA2FC2}"/>
          </ac:picMkLst>
        </pc:picChg>
        <pc:picChg chg="add mod">
          <ac:chgData name="Kayhan, Varol" userId="54461c53-d57a-4be8-b103-6f84835b78ff" providerId="ADAL" clId="{DA78A2F1-6ACE-4150-A61D-26FA11E6248C}" dt="2020-07-22T15:23:41.761" v="2667" actId="1076"/>
          <ac:picMkLst>
            <pc:docMk/>
            <pc:sldMk cId="2568843518" sldId="275"/>
            <ac:picMk id="13" creationId="{8EB9E591-C26D-412F-9C4F-56C078E90D5D}"/>
          </ac:picMkLst>
        </pc:picChg>
      </pc:sldChg>
      <pc:sldChg chg="addSp delSp modSp add mod">
        <pc:chgData name="Kayhan, Varol" userId="54461c53-d57a-4be8-b103-6f84835b78ff" providerId="ADAL" clId="{DA78A2F1-6ACE-4150-A61D-26FA11E6248C}" dt="2020-07-22T15:28:15.935" v="2785"/>
        <pc:sldMkLst>
          <pc:docMk/>
          <pc:sldMk cId="4209133146" sldId="276"/>
        </pc:sldMkLst>
        <pc:spChg chg="mod">
          <ac:chgData name="Kayhan, Varol" userId="54461c53-d57a-4be8-b103-6f84835b78ff" providerId="ADAL" clId="{DA78A2F1-6ACE-4150-A61D-26FA11E6248C}" dt="2020-07-22T15:28:15.935" v="2785"/>
          <ac:spMkLst>
            <pc:docMk/>
            <pc:sldMk cId="4209133146" sldId="276"/>
            <ac:spMk id="2" creationId="{445DD42A-1B59-4CF5-8D4D-CF5A97553549}"/>
          </ac:spMkLst>
        </pc:spChg>
        <pc:spChg chg="mod">
          <ac:chgData name="Kayhan, Varol" userId="54461c53-d57a-4be8-b103-6f84835b78ff" providerId="ADAL" clId="{DA78A2F1-6ACE-4150-A61D-26FA11E6248C}" dt="2020-07-22T15:24:48.229" v="2691" actId="20577"/>
          <ac:spMkLst>
            <pc:docMk/>
            <pc:sldMk cId="4209133146" sldId="276"/>
            <ac:spMk id="4" creationId="{3C507A6F-6D90-4827-A19F-863F31425817}"/>
          </ac:spMkLst>
        </pc:spChg>
        <pc:spChg chg="mod">
          <ac:chgData name="Kayhan, Varol" userId="54461c53-d57a-4be8-b103-6f84835b78ff" providerId="ADAL" clId="{DA78A2F1-6ACE-4150-A61D-26FA11E6248C}" dt="2020-07-22T15:24:49.537" v="2692" actId="20577"/>
          <ac:spMkLst>
            <pc:docMk/>
            <pc:sldMk cId="4209133146" sldId="276"/>
            <ac:spMk id="5" creationId="{65C2B3D0-9AA3-4C02-8F94-EFF1C9553384}"/>
          </ac:spMkLst>
        </pc:spChg>
        <pc:spChg chg="add mod">
          <ac:chgData name="Kayhan, Varol" userId="54461c53-d57a-4be8-b103-6f84835b78ff" providerId="ADAL" clId="{DA78A2F1-6ACE-4150-A61D-26FA11E6248C}" dt="2020-07-22T15:25:06.977" v="2700" actId="1076"/>
          <ac:spMkLst>
            <pc:docMk/>
            <pc:sldMk cId="4209133146" sldId="276"/>
            <ac:spMk id="10" creationId="{8786CEA4-584C-4930-8991-7E34E92DE9F8}"/>
          </ac:spMkLst>
        </pc:spChg>
        <pc:spChg chg="add mod">
          <ac:chgData name="Kayhan, Varol" userId="54461c53-d57a-4be8-b103-6f84835b78ff" providerId="ADAL" clId="{DA78A2F1-6ACE-4150-A61D-26FA11E6248C}" dt="2020-07-22T15:25:12.481" v="2701" actId="1076"/>
          <ac:spMkLst>
            <pc:docMk/>
            <pc:sldMk cId="4209133146" sldId="276"/>
            <ac:spMk id="11" creationId="{0DD20D6F-6F17-4C74-9649-64D734ECF1F9}"/>
          </ac:spMkLst>
        </pc:spChg>
        <pc:picChg chg="add del">
          <ac:chgData name="Kayhan, Varol" userId="54461c53-d57a-4be8-b103-6f84835b78ff" providerId="ADAL" clId="{DA78A2F1-6ACE-4150-A61D-26FA11E6248C}" dt="2020-07-22T15:24:33.797" v="2688" actId="478"/>
          <ac:picMkLst>
            <pc:docMk/>
            <pc:sldMk cId="4209133146" sldId="276"/>
            <ac:picMk id="6" creationId="{3595E14E-001B-4DC1-9D55-B72DE7FBC6B0}"/>
          </ac:picMkLst>
        </pc:picChg>
        <pc:picChg chg="del mod">
          <ac:chgData name="Kayhan, Varol" userId="54461c53-d57a-4be8-b103-6f84835b78ff" providerId="ADAL" clId="{DA78A2F1-6ACE-4150-A61D-26FA11E6248C}" dt="2020-07-22T15:24:51.269" v="2694" actId="478"/>
          <ac:picMkLst>
            <pc:docMk/>
            <pc:sldMk cId="4209133146" sldId="276"/>
            <ac:picMk id="8" creationId="{64088D1D-EF75-430B-894C-DB40FA809D80}"/>
          </ac:picMkLst>
        </pc:picChg>
        <pc:picChg chg="del">
          <ac:chgData name="Kayhan, Varol" userId="54461c53-d57a-4be8-b103-6f84835b78ff" providerId="ADAL" clId="{DA78A2F1-6ACE-4150-A61D-26FA11E6248C}" dt="2020-07-22T15:24:50.348" v="2693" actId="478"/>
          <ac:picMkLst>
            <pc:docMk/>
            <pc:sldMk cId="4209133146" sldId="276"/>
            <ac:picMk id="9" creationId="{BD41726F-7C99-4D6E-8946-3BFC57CA2FC2}"/>
          </ac:picMkLst>
        </pc:picChg>
      </pc:sldChg>
      <pc:sldChg chg="addSp delSp modSp add mod">
        <pc:chgData name="Kayhan, Varol" userId="54461c53-d57a-4be8-b103-6f84835b78ff" providerId="ADAL" clId="{DA78A2F1-6ACE-4150-A61D-26FA11E6248C}" dt="2020-07-22T15:28:18.303" v="2786"/>
        <pc:sldMkLst>
          <pc:docMk/>
          <pc:sldMk cId="3795187687" sldId="277"/>
        </pc:sldMkLst>
        <pc:spChg chg="mod">
          <ac:chgData name="Kayhan, Varol" userId="54461c53-d57a-4be8-b103-6f84835b78ff" providerId="ADAL" clId="{DA78A2F1-6ACE-4150-A61D-26FA11E6248C}" dt="2020-07-22T15:28:18.303" v="2786"/>
          <ac:spMkLst>
            <pc:docMk/>
            <pc:sldMk cId="3795187687" sldId="277"/>
            <ac:spMk id="2" creationId="{445DD42A-1B59-4CF5-8D4D-CF5A97553549}"/>
          </ac:spMkLst>
        </pc:spChg>
        <pc:spChg chg="mod">
          <ac:chgData name="Kayhan, Varol" userId="54461c53-d57a-4be8-b103-6f84835b78ff" providerId="ADAL" clId="{DA78A2F1-6ACE-4150-A61D-26FA11E6248C}" dt="2020-07-22T15:25:26.345" v="2703" actId="6549"/>
          <ac:spMkLst>
            <pc:docMk/>
            <pc:sldMk cId="3795187687" sldId="277"/>
            <ac:spMk id="4" creationId="{3C507A6F-6D90-4827-A19F-863F31425817}"/>
          </ac:spMkLst>
        </pc:spChg>
        <pc:spChg chg="mod">
          <ac:chgData name="Kayhan, Varol" userId="54461c53-d57a-4be8-b103-6f84835b78ff" providerId="ADAL" clId="{DA78A2F1-6ACE-4150-A61D-26FA11E6248C}" dt="2020-07-22T15:25:31.868" v="2706" actId="6549"/>
          <ac:spMkLst>
            <pc:docMk/>
            <pc:sldMk cId="3795187687" sldId="277"/>
            <ac:spMk id="5" creationId="{65C2B3D0-9AA3-4C02-8F94-EFF1C9553384}"/>
          </ac:spMkLst>
        </pc:spChg>
        <pc:spChg chg="add mod">
          <ac:chgData name="Kayhan, Varol" userId="54461c53-d57a-4be8-b103-6f84835b78ff" providerId="ADAL" clId="{DA78A2F1-6ACE-4150-A61D-26FA11E6248C}" dt="2020-07-22T15:26:35.504" v="2742" actId="20577"/>
          <ac:spMkLst>
            <pc:docMk/>
            <pc:sldMk cId="3795187687" sldId="277"/>
            <ac:spMk id="10" creationId="{28CC1EFD-F323-4871-BE4C-9E0C58300B36}"/>
          </ac:spMkLst>
        </pc:spChg>
        <pc:spChg chg="add mod">
          <ac:chgData name="Kayhan, Varol" userId="54461c53-d57a-4be8-b103-6f84835b78ff" providerId="ADAL" clId="{DA78A2F1-6ACE-4150-A61D-26FA11E6248C}" dt="2020-07-22T15:27:25.920" v="2784" actId="20577"/>
          <ac:spMkLst>
            <pc:docMk/>
            <pc:sldMk cId="3795187687" sldId="277"/>
            <ac:spMk id="11" creationId="{BED839C7-BD05-475C-BD20-1B5CA0B9D074}"/>
          </ac:spMkLst>
        </pc:spChg>
        <pc:picChg chg="del">
          <ac:chgData name="Kayhan, Varol" userId="54461c53-d57a-4be8-b103-6f84835b78ff" providerId="ADAL" clId="{DA78A2F1-6ACE-4150-A61D-26FA11E6248C}" dt="2020-07-22T15:25:27.390" v="2704" actId="478"/>
          <ac:picMkLst>
            <pc:docMk/>
            <pc:sldMk cId="3795187687" sldId="277"/>
            <ac:picMk id="6" creationId="{3595E14E-001B-4DC1-9D55-B72DE7FBC6B0}"/>
          </ac:picMkLst>
        </pc:picChg>
        <pc:picChg chg="del">
          <ac:chgData name="Kayhan, Varol" userId="54461c53-d57a-4be8-b103-6f84835b78ff" providerId="ADAL" clId="{DA78A2F1-6ACE-4150-A61D-26FA11E6248C}" dt="2020-07-22T15:25:32.786" v="2707" actId="478"/>
          <ac:picMkLst>
            <pc:docMk/>
            <pc:sldMk cId="3795187687" sldId="277"/>
            <ac:picMk id="7" creationId="{3A377BBD-FDF4-4BD6-A1CE-AFB1C6FF4FDC}"/>
          </ac:picMkLst>
        </pc:picChg>
        <pc:picChg chg="mod">
          <ac:chgData name="Kayhan, Varol" userId="54461c53-d57a-4be8-b103-6f84835b78ff" providerId="ADAL" clId="{DA78A2F1-6ACE-4150-A61D-26FA11E6248C}" dt="2020-07-22T15:25:39.711" v="2709" actId="1076"/>
          <ac:picMkLst>
            <pc:docMk/>
            <pc:sldMk cId="3795187687" sldId="277"/>
            <ac:picMk id="8" creationId="{64088D1D-EF75-430B-894C-DB40FA809D80}"/>
          </ac:picMkLst>
        </pc:picChg>
        <pc:picChg chg="mod">
          <ac:chgData name="Kayhan, Varol" userId="54461c53-d57a-4be8-b103-6f84835b78ff" providerId="ADAL" clId="{DA78A2F1-6ACE-4150-A61D-26FA11E6248C}" dt="2020-07-22T15:25:36.175" v="2708" actId="1076"/>
          <ac:picMkLst>
            <pc:docMk/>
            <pc:sldMk cId="3795187687" sldId="277"/>
            <ac:picMk id="9" creationId="{BD41726F-7C99-4D6E-8946-3BFC57CA2FC2}"/>
          </ac:picMkLst>
        </pc:picChg>
      </pc:sldChg>
      <pc:sldChg chg="addSp delSp modSp new mod modClrScheme chgLayout">
        <pc:chgData name="Kayhan, Varol" userId="54461c53-d57a-4be8-b103-6f84835b78ff" providerId="ADAL" clId="{DA78A2F1-6ACE-4150-A61D-26FA11E6248C}" dt="2020-07-22T15:33:58.220" v="3124"/>
        <pc:sldMkLst>
          <pc:docMk/>
          <pc:sldMk cId="4070576875" sldId="278"/>
        </pc:sldMkLst>
        <pc:spChg chg="del mod ord">
          <ac:chgData name="Kayhan, Varol" userId="54461c53-d57a-4be8-b103-6f84835b78ff" providerId="ADAL" clId="{DA78A2F1-6ACE-4150-A61D-26FA11E6248C}" dt="2020-07-22T15:29:56.076" v="2788" actId="700"/>
          <ac:spMkLst>
            <pc:docMk/>
            <pc:sldMk cId="4070576875" sldId="278"/>
            <ac:spMk id="2" creationId="{9FC192B0-910D-42F3-9C35-6B2012CD38FA}"/>
          </ac:spMkLst>
        </pc:spChg>
        <pc:spChg chg="del mod ord">
          <ac:chgData name="Kayhan, Varol" userId="54461c53-d57a-4be8-b103-6f84835b78ff" providerId="ADAL" clId="{DA78A2F1-6ACE-4150-A61D-26FA11E6248C}" dt="2020-07-22T15:29:56.076" v="2788" actId="700"/>
          <ac:spMkLst>
            <pc:docMk/>
            <pc:sldMk cId="4070576875" sldId="278"/>
            <ac:spMk id="3" creationId="{720D6E9E-B0A0-4304-86BF-85F4E27F723B}"/>
          </ac:spMkLst>
        </pc:spChg>
        <pc:spChg chg="del">
          <ac:chgData name="Kayhan, Varol" userId="54461c53-d57a-4be8-b103-6f84835b78ff" providerId="ADAL" clId="{DA78A2F1-6ACE-4150-A61D-26FA11E6248C}" dt="2020-07-22T15:29:56.076" v="2788" actId="700"/>
          <ac:spMkLst>
            <pc:docMk/>
            <pc:sldMk cId="4070576875" sldId="278"/>
            <ac:spMk id="4" creationId="{472B5CFC-E3C6-414A-AFE3-0AA32628E774}"/>
          </ac:spMkLst>
        </pc:spChg>
        <pc:spChg chg="add mod ord">
          <ac:chgData name="Kayhan, Varol" userId="54461c53-d57a-4be8-b103-6f84835b78ff" providerId="ADAL" clId="{DA78A2F1-6ACE-4150-A61D-26FA11E6248C}" dt="2020-07-22T15:33:58.220" v="3124"/>
          <ac:spMkLst>
            <pc:docMk/>
            <pc:sldMk cId="4070576875" sldId="278"/>
            <ac:spMk id="5" creationId="{62FF02CF-4770-4FE7-877E-BD6D30216161}"/>
          </ac:spMkLst>
        </pc:spChg>
        <pc:spChg chg="add mod ord">
          <ac:chgData name="Kayhan, Varol" userId="54461c53-d57a-4be8-b103-6f84835b78ff" providerId="ADAL" clId="{DA78A2F1-6ACE-4150-A61D-26FA11E6248C}" dt="2020-07-22T15:33:48.592" v="3123" actId="5793"/>
          <ac:spMkLst>
            <pc:docMk/>
            <pc:sldMk cId="4070576875" sldId="278"/>
            <ac:spMk id="6" creationId="{3F790175-C349-4ABD-82FE-CA25378C8037}"/>
          </ac:spMkLst>
        </pc:spChg>
      </pc:sldChg>
      <pc:sldChg chg="addSp modSp add mod">
        <pc:chgData name="Kayhan, Varol" userId="54461c53-d57a-4be8-b103-6f84835b78ff" providerId="ADAL" clId="{DA78A2F1-6ACE-4150-A61D-26FA11E6248C}" dt="2020-07-22T15:38:45.528" v="3230" actId="1076"/>
        <pc:sldMkLst>
          <pc:docMk/>
          <pc:sldMk cId="3137324717" sldId="279"/>
        </pc:sldMkLst>
        <pc:spChg chg="mod">
          <ac:chgData name="Kayhan, Varol" userId="54461c53-d57a-4be8-b103-6f84835b78ff" providerId="ADAL" clId="{DA78A2F1-6ACE-4150-A61D-26FA11E6248C}" dt="2020-07-22T15:36:54.377" v="3224" actId="20577"/>
          <ac:spMkLst>
            <pc:docMk/>
            <pc:sldMk cId="3137324717" sldId="279"/>
            <ac:spMk id="6" creationId="{3F790175-C349-4ABD-82FE-CA25378C8037}"/>
          </ac:spMkLst>
        </pc:spChg>
        <pc:graphicFrameChg chg="add mod">
          <ac:chgData name="Kayhan, Varol" userId="54461c53-d57a-4be8-b103-6f84835b78ff" providerId="ADAL" clId="{DA78A2F1-6ACE-4150-A61D-26FA11E6248C}" dt="2020-07-22T15:38:09.356" v="3226" actId="1076"/>
          <ac:graphicFrameMkLst>
            <pc:docMk/>
            <pc:sldMk cId="3137324717" sldId="279"/>
            <ac:graphicFrameMk id="4" creationId="{6C817FF9-DF5A-4E51-BD8C-8C93E3CBC5C9}"/>
          </ac:graphicFrameMkLst>
        </pc:graphicFrameChg>
        <pc:picChg chg="add mod">
          <ac:chgData name="Kayhan, Varol" userId="54461c53-d57a-4be8-b103-6f84835b78ff" providerId="ADAL" clId="{DA78A2F1-6ACE-4150-A61D-26FA11E6248C}" dt="2020-07-22T15:38:45.528" v="3230" actId="1076"/>
          <ac:picMkLst>
            <pc:docMk/>
            <pc:sldMk cId="3137324717" sldId="279"/>
            <ac:picMk id="2" creationId="{24CD5FDD-A34C-405F-9178-7894FD1F914A}"/>
          </ac:picMkLst>
        </pc:picChg>
      </pc:sldChg>
      <pc:sldChg chg="addSp modSp new mod">
        <pc:chgData name="Kayhan, Varol" userId="54461c53-d57a-4be8-b103-6f84835b78ff" providerId="ADAL" clId="{DA78A2F1-6ACE-4150-A61D-26FA11E6248C}" dt="2020-07-22T15:53:49.577" v="3537" actId="1076"/>
        <pc:sldMkLst>
          <pc:docMk/>
          <pc:sldMk cId="1520221862" sldId="280"/>
        </pc:sldMkLst>
        <pc:spChg chg="mod">
          <ac:chgData name="Kayhan, Varol" userId="54461c53-d57a-4be8-b103-6f84835b78ff" providerId="ADAL" clId="{DA78A2F1-6ACE-4150-A61D-26FA11E6248C}" dt="2020-07-22T15:40:21.963" v="3236" actId="20577"/>
          <ac:spMkLst>
            <pc:docMk/>
            <pc:sldMk cId="1520221862" sldId="280"/>
            <ac:spMk id="2" creationId="{F6912F2E-3EDE-440A-8657-73346FBBB27A}"/>
          </ac:spMkLst>
        </pc:spChg>
        <pc:spChg chg="mod">
          <ac:chgData name="Kayhan, Varol" userId="54461c53-d57a-4be8-b103-6f84835b78ff" providerId="ADAL" clId="{DA78A2F1-6ACE-4150-A61D-26FA11E6248C}" dt="2020-07-22T15:40:28.174" v="3259" actId="20577"/>
          <ac:spMkLst>
            <pc:docMk/>
            <pc:sldMk cId="1520221862" sldId="280"/>
            <ac:spMk id="3" creationId="{9FF8DEE7-69A1-4C54-A2AB-22503C25C617}"/>
          </ac:spMkLst>
        </pc:spChg>
        <pc:spChg chg="add mod">
          <ac:chgData name="Kayhan, Varol" userId="54461c53-d57a-4be8-b103-6f84835b78ff" providerId="ADAL" clId="{DA78A2F1-6ACE-4150-A61D-26FA11E6248C}" dt="2020-07-22T15:52:40.507" v="3531" actId="20577"/>
          <ac:spMkLst>
            <pc:docMk/>
            <pc:sldMk cId="1520221862" sldId="280"/>
            <ac:spMk id="5" creationId="{0C860156-6014-4F48-97AD-2A8BA6EF721E}"/>
          </ac:spMkLst>
        </pc:spChg>
        <pc:picChg chg="add mod">
          <ac:chgData name="Kayhan, Varol" userId="54461c53-d57a-4be8-b103-6f84835b78ff" providerId="ADAL" clId="{DA78A2F1-6ACE-4150-A61D-26FA11E6248C}" dt="2020-07-22T15:47:51.001" v="3461" actId="1076"/>
          <ac:picMkLst>
            <pc:docMk/>
            <pc:sldMk cId="1520221862" sldId="280"/>
            <ac:picMk id="4" creationId="{B63979B8-1244-47ED-9CFB-7508F8B9BA93}"/>
          </ac:picMkLst>
        </pc:picChg>
        <pc:picChg chg="add mod modCrop">
          <ac:chgData name="Kayhan, Varol" userId="54461c53-d57a-4be8-b103-6f84835b78ff" providerId="ADAL" clId="{DA78A2F1-6ACE-4150-A61D-26FA11E6248C}" dt="2020-07-22T15:53:49.577" v="3537" actId="1076"/>
          <ac:picMkLst>
            <pc:docMk/>
            <pc:sldMk cId="1520221862" sldId="280"/>
            <ac:picMk id="13" creationId="{3A268FC7-343F-409A-B0C2-B3D666B1030C}"/>
          </ac:picMkLst>
        </pc:picChg>
        <pc:cxnChg chg="add mod">
          <ac:chgData name="Kayhan, Varol" userId="54461c53-d57a-4be8-b103-6f84835b78ff" providerId="ADAL" clId="{DA78A2F1-6ACE-4150-A61D-26FA11E6248C}" dt="2020-07-22T15:48:50.655" v="3525" actId="1076"/>
          <ac:cxnSpMkLst>
            <pc:docMk/>
            <pc:sldMk cId="1520221862" sldId="280"/>
            <ac:cxnSpMk id="7" creationId="{8D37C07F-80C4-45CD-AC37-3292C24B0D1B}"/>
          </ac:cxnSpMkLst>
        </pc:cxnChg>
        <pc:cxnChg chg="add mod">
          <ac:chgData name="Kayhan, Varol" userId="54461c53-d57a-4be8-b103-6f84835b78ff" providerId="ADAL" clId="{DA78A2F1-6ACE-4150-A61D-26FA11E6248C}" dt="2020-07-22T15:48:57.384" v="3527" actId="14100"/>
          <ac:cxnSpMkLst>
            <pc:docMk/>
            <pc:sldMk cId="1520221862" sldId="280"/>
            <ac:cxnSpMk id="8" creationId="{C99AB4A5-FF88-465C-B90A-941AF07260C5}"/>
          </ac:cxnSpMkLst>
        </pc:cxnChg>
        <pc:cxnChg chg="add mod">
          <ac:chgData name="Kayhan, Varol" userId="54461c53-d57a-4be8-b103-6f84835b78ff" providerId="ADAL" clId="{DA78A2F1-6ACE-4150-A61D-26FA11E6248C}" dt="2020-07-22T15:49:02.913" v="3528" actId="571"/>
          <ac:cxnSpMkLst>
            <pc:docMk/>
            <pc:sldMk cId="1520221862" sldId="280"/>
            <ac:cxnSpMk id="10" creationId="{ADDB6E05-6473-480D-BF20-3A4A64C31B36}"/>
          </ac:cxnSpMkLst>
        </pc:cxnChg>
        <pc:cxnChg chg="add mod">
          <ac:chgData name="Kayhan, Varol" userId="54461c53-d57a-4be8-b103-6f84835b78ff" providerId="ADAL" clId="{DA78A2F1-6ACE-4150-A61D-26FA11E6248C}" dt="2020-07-22T15:49:10.774" v="3530" actId="14100"/>
          <ac:cxnSpMkLst>
            <pc:docMk/>
            <pc:sldMk cId="1520221862" sldId="280"/>
            <ac:cxnSpMk id="11" creationId="{CA957983-E48A-44BD-8077-F4A95FB329AF}"/>
          </ac:cxnSpMkLst>
        </pc:cxnChg>
      </pc:sldChg>
    </pc:docChg>
  </pc:docChgLst>
  <pc:docChgLst>
    <pc:chgData name="Kayhan, Varol" userId="54461c53-d57a-4be8-b103-6f84835b78ff" providerId="ADAL" clId="{E3F10B6D-3E5B-4EEC-8CAD-3614BE17AEEB}"/>
    <pc:docChg chg="modSld">
      <pc:chgData name="Kayhan, Varol" userId="54461c53-d57a-4be8-b103-6f84835b78ff" providerId="ADAL" clId="{E3F10B6D-3E5B-4EEC-8CAD-3614BE17AEEB}" dt="2021-07-01T12:36:42.670" v="5" actId="20577"/>
      <pc:docMkLst>
        <pc:docMk/>
      </pc:docMkLst>
      <pc:sldChg chg="modSp mod">
        <pc:chgData name="Kayhan, Varol" userId="54461c53-d57a-4be8-b103-6f84835b78ff" providerId="ADAL" clId="{E3F10B6D-3E5B-4EEC-8CAD-3614BE17AEEB}" dt="2021-07-01T12:36:42.670" v="5" actId="20577"/>
        <pc:sldMkLst>
          <pc:docMk/>
          <pc:sldMk cId="799772323" sldId="270"/>
        </pc:sldMkLst>
        <pc:spChg chg="mod">
          <ac:chgData name="Kayhan, Varol" userId="54461c53-d57a-4be8-b103-6f84835b78ff" providerId="ADAL" clId="{E3F10B6D-3E5B-4EEC-8CAD-3614BE17AEEB}" dt="2021-07-01T12:36:42.670" v="5" actId="20577"/>
          <ac:spMkLst>
            <pc:docMk/>
            <pc:sldMk cId="799772323" sldId="270"/>
            <ac:spMk id="3" creationId="{6C94FE5F-1C05-4CB9-B4C6-FB2DEAD8BEAC}"/>
          </ac:spMkLst>
        </pc:spChg>
      </pc:sldChg>
    </pc:docChg>
  </pc:docChgLst>
  <pc:docChgLst>
    <pc:chgData name="Kayhan, Varol" userId="54461c53-d57a-4be8-b103-6f84835b78ff" providerId="ADAL" clId="{8B31D2B1-8699-430B-A1A0-682E5172B12B}"/>
    <pc:docChg chg="undo custSel addSld modSld">
      <pc:chgData name="Kayhan, Varol" userId="54461c53-d57a-4be8-b103-6f84835b78ff" providerId="ADAL" clId="{8B31D2B1-8699-430B-A1A0-682E5172B12B}" dt="2020-07-17T13:58:50.083" v="328" actId="5793"/>
      <pc:docMkLst>
        <pc:docMk/>
      </pc:docMkLst>
      <pc:sldChg chg="modSp add mod">
        <pc:chgData name="Kayhan, Varol" userId="54461c53-d57a-4be8-b103-6f84835b78ff" providerId="ADAL" clId="{8B31D2B1-8699-430B-A1A0-682E5172B12B}" dt="2020-07-17T13:50:13.886" v="9" actId="20577"/>
        <pc:sldMkLst>
          <pc:docMk/>
          <pc:sldMk cId="1971896586" sldId="256"/>
        </pc:sldMkLst>
        <pc:spChg chg="mod">
          <ac:chgData name="Kayhan, Varol" userId="54461c53-d57a-4be8-b103-6f84835b78ff" providerId="ADAL" clId="{8B31D2B1-8699-430B-A1A0-682E5172B12B}" dt="2020-07-17T13:50:13.886" v="9" actId="20577"/>
          <ac:spMkLst>
            <pc:docMk/>
            <pc:sldMk cId="1971896586" sldId="256"/>
            <ac:spMk id="2" creationId="{41CA2CF2-BC22-4869-8444-9BBB86B1169F}"/>
          </ac:spMkLst>
        </pc:spChg>
      </pc:sldChg>
      <pc:sldChg chg="add">
        <pc:chgData name="Kayhan, Varol" userId="54461c53-d57a-4be8-b103-6f84835b78ff" providerId="ADAL" clId="{8B31D2B1-8699-430B-A1A0-682E5172B12B}" dt="2020-07-17T13:50:07.055" v="0" actId="22"/>
        <pc:sldMkLst>
          <pc:docMk/>
          <pc:sldMk cId="1208507780" sldId="257"/>
        </pc:sldMkLst>
      </pc:sldChg>
      <pc:sldChg chg="addSp modSp new mod">
        <pc:chgData name="Kayhan, Varol" userId="54461c53-d57a-4be8-b103-6f84835b78ff" providerId="ADAL" clId="{8B31D2B1-8699-430B-A1A0-682E5172B12B}" dt="2020-07-17T13:56:16.105" v="244" actId="12100"/>
        <pc:sldMkLst>
          <pc:docMk/>
          <pc:sldMk cId="735019810" sldId="258"/>
        </pc:sldMkLst>
        <pc:spChg chg="mod">
          <ac:chgData name="Kayhan, Varol" userId="54461c53-d57a-4be8-b103-6f84835b78ff" providerId="ADAL" clId="{8B31D2B1-8699-430B-A1A0-682E5172B12B}" dt="2020-07-17T13:51:29.315" v="15" actId="20577"/>
          <ac:spMkLst>
            <pc:docMk/>
            <pc:sldMk cId="735019810" sldId="258"/>
            <ac:spMk id="2" creationId="{F63B2A66-3B5A-46AB-9CFD-91451AF8A876}"/>
          </ac:spMkLst>
        </pc:spChg>
        <pc:spChg chg="mod">
          <ac:chgData name="Kayhan, Varol" userId="54461c53-d57a-4be8-b103-6f84835b78ff" providerId="ADAL" clId="{8B31D2B1-8699-430B-A1A0-682E5172B12B}" dt="2020-07-17T13:55:17.942" v="232" actId="1076"/>
          <ac:spMkLst>
            <pc:docMk/>
            <pc:sldMk cId="735019810" sldId="258"/>
            <ac:spMk id="3" creationId="{27738FF8-CB00-4994-9525-3DB21B329D02}"/>
          </ac:spMkLst>
        </pc:spChg>
        <pc:graphicFrameChg chg="add mod modGraphic">
          <ac:chgData name="Kayhan, Varol" userId="54461c53-d57a-4be8-b103-6f84835b78ff" providerId="ADAL" clId="{8B31D2B1-8699-430B-A1A0-682E5172B12B}" dt="2020-07-17T13:56:16.105" v="244" actId="12100"/>
          <ac:graphicFrameMkLst>
            <pc:docMk/>
            <pc:sldMk cId="735019810" sldId="258"/>
            <ac:graphicFrameMk id="4" creationId="{041F2A27-6872-4119-8332-82F310E7962D}"/>
          </ac:graphicFrameMkLst>
        </pc:graphicFrameChg>
      </pc:sldChg>
      <pc:sldChg chg="modSp new mod">
        <pc:chgData name="Kayhan, Varol" userId="54461c53-d57a-4be8-b103-6f84835b78ff" providerId="ADAL" clId="{8B31D2B1-8699-430B-A1A0-682E5172B12B}" dt="2020-07-17T13:58:50.083" v="328" actId="5793"/>
        <pc:sldMkLst>
          <pc:docMk/>
          <pc:sldMk cId="2983200430" sldId="259"/>
        </pc:sldMkLst>
        <pc:spChg chg="mod">
          <ac:chgData name="Kayhan, Varol" userId="54461c53-d57a-4be8-b103-6f84835b78ff" providerId="ADAL" clId="{8B31D2B1-8699-430B-A1A0-682E5172B12B}" dt="2020-07-17T13:58:10.507" v="256" actId="20577"/>
          <ac:spMkLst>
            <pc:docMk/>
            <pc:sldMk cId="2983200430" sldId="259"/>
            <ac:spMk id="2" creationId="{674ECC78-A3EC-478D-8BB0-E8B4EC2B147B}"/>
          </ac:spMkLst>
        </pc:spChg>
        <pc:spChg chg="mod">
          <ac:chgData name="Kayhan, Varol" userId="54461c53-d57a-4be8-b103-6f84835b78ff" providerId="ADAL" clId="{8B31D2B1-8699-430B-A1A0-682E5172B12B}" dt="2020-07-17T13:58:50.083" v="328" actId="5793"/>
          <ac:spMkLst>
            <pc:docMk/>
            <pc:sldMk cId="2983200430" sldId="259"/>
            <ac:spMk id="3" creationId="{B79844D1-D632-43E5-9727-C566A22FFFA4}"/>
          </ac:spMkLst>
        </pc:spChg>
      </pc:sldChg>
    </pc:docChg>
  </pc:docChgLst>
  <pc:docChgLst>
    <pc:chgData name="Varol Kayhan" userId="54461c53-d57a-4be8-b103-6f84835b78ff" providerId="ADAL" clId="{200806F6-7E32-472E-B1BB-E30C755CCB47}"/>
    <pc:docChg chg="modSld">
      <pc:chgData name="Varol Kayhan" userId="54461c53-d57a-4be8-b103-6f84835b78ff" providerId="ADAL" clId="{200806F6-7E32-472E-B1BB-E30C755CCB47}" dt="2021-09-16T17:56:34.471" v="24" actId="115"/>
      <pc:docMkLst>
        <pc:docMk/>
      </pc:docMkLst>
      <pc:sldChg chg="modSp">
        <pc:chgData name="Varol Kayhan" userId="54461c53-d57a-4be8-b103-6f84835b78ff" providerId="ADAL" clId="{200806F6-7E32-472E-B1BB-E30C755CCB47}" dt="2021-09-16T17:54:36.740" v="15" actId="688"/>
        <pc:sldMkLst>
          <pc:docMk/>
          <pc:sldMk cId="735019810" sldId="258"/>
        </pc:sldMkLst>
        <pc:graphicFrameChg chg="mod">
          <ac:chgData name="Varol Kayhan" userId="54461c53-d57a-4be8-b103-6f84835b78ff" providerId="ADAL" clId="{200806F6-7E32-472E-B1BB-E30C755CCB47}" dt="2021-09-16T17:54:36.740" v="15" actId="688"/>
          <ac:graphicFrameMkLst>
            <pc:docMk/>
            <pc:sldMk cId="735019810" sldId="258"/>
            <ac:graphicFrameMk id="4" creationId="{041F2A27-6872-4119-8332-82F310E7962D}"/>
          </ac:graphicFrameMkLst>
        </pc:graphicFrameChg>
      </pc:sldChg>
      <pc:sldChg chg="modSp">
        <pc:chgData name="Varol Kayhan" userId="54461c53-d57a-4be8-b103-6f84835b78ff" providerId="ADAL" clId="{200806F6-7E32-472E-B1BB-E30C755CCB47}" dt="2021-09-16T17:55:56.108" v="23"/>
        <pc:sldMkLst>
          <pc:docMk/>
          <pc:sldMk cId="3137324717" sldId="279"/>
        </pc:sldMkLst>
        <pc:graphicFrameChg chg="mod">
          <ac:chgData name="Varol Kayhan" userId="54461c53-d57a-4be8-b103-6f84835b78ff" providerId="ADAL" clId="{200806F6-7E32-472E-B1BB-E30C755CCB47}" dt="2021-09-16T17:55:56.108" v="23"/>
          <ac:graphicFrameMkLst>
            <pc:docMk/>
            <pc:sldMk cId="3137324717" sldId="279"/>
            <ac:graphicFrameMk id="4" creationId="{6C817FF9-DF5A-4E51-BD8C-8C93E3CBC5C9}"/>
          </ac:graphicFrameMkLst>
        </pc:graphicFrameChg>
      </pc:sldChg>
      <pc:sldChg chg="modSp mod">
        <pc:chgData name="Varol Kayhan" userId="54461c53-d57a-4be8-b103-6f84835b78ff" providerId="ADAL" clId="{200806F6-7E32-472E-B1BB-E30C755CCB47}" dt="2021-09-16T17:56:34.471" v="24" actId="115"/>
        <pc:sldMkLst>
          <pc:docMk/>
          <pc:sldMk cId="2327909439" sldId="281"/>
        </pc:sldMkLst>
        <pc:spChg chg="mod">
          <ac:chgData name="Varol Kayhan" userId="54461c53-d57a-4be8-b103-6f84835b78ff" providerId="ADAL" clId="{200806F6-7E32-472E-B1BB-E30C755CCB47}" dt="2021-09-16T17:56:34.471" v="24" actId="115"/>
          <ac:spMkLst>
            <pc:docMk/>
            <pc:sldMk cId="2327909439" sldId="281"/>
            <ac:spMk id="3" creationId="{EAE24CD5-91CF-4E85-B854-6CFFE8CB239A}"/>
          </ac:spMkLst>
        </pc:spChg>
      </pc:sldChg>
    </pc:docChg>
  </pc:docChgLst>
  <pc:docChgLst>
    <pc:chgData name="Varol Kayhan" userId="54461c53-d57a-4be8-b103-6f84835b78ff" providerId="ADAL" clId="{056523FE-6F27-4918-9BA3-9DFE5C2B2514}"/>
    <pc:docChg chg="undo custSel addSld modSld">
      <pc:chgData name="Varol Kayhan" userId="54461c53-d57a-4be8-b103-6f84835b78ff" providerId="ADAL" clId="{056523FE-6F27-4918-9BA3-9DFE5C2B2514}" dt="2021-07-06T15:37:38.774" v="544" actId="20577"/>
      <pc:docMkLst>
        <pc:docMk/>
      </pc:docMkLst>
      <pc:sldChg chg="modSp new mod">
        <pc:chgData name="Varol Kayhan" userId="54461c53-d57a-4be8-b103-6f84835b78ff" providerId="ADAL" clId="{056523FE-6F27-4918-9BA3-9DFE5C2B2514}" dt="2021-07-06T15:37:16.037" v="531"/>
        <pc:sldMkLst>
          <pc:docMk/>
          <pc:sldMk cId="2327909439" sldId="281"/>
        </pc:sldMkLst>
        <pc:spChg chg="mod">
          <ac:chgData name="Varol Kayhan" userId="54461c53-d57a-4be8-b103-6f84835b78ff" providerId="ADAL" clId="{056523FE-6F27-4918-9BA3-9DFE5C2B2514}" dt="2021-07-06T15:30:50.139" v="51" actId="20577"/>
          <ac:spMkLst>
            <pc:docMk/>
            <pc:sldMk cId="2327909439" sldId="281"/>
            <ac:spMk id="2" creationId="{0D55E11D-20CF-4AC8-9A52-D9E273937703}"/>
          </ac:spMkLst>
        </pc:spChg>
        <pc:spChg chg="mod">
          <ac:chgData name="Varol Kayhan" userId="54461c53-d57a-4be8-b103-6f84835b78ff" providerId="ADAL" clId="{056523FE-6F27-4918-9BA3-9DFE5C2B2514}" dt="2021-07-06T15:37:16.037" v="531"/>
          <ac:spMkLst>
            <pc:docMk/>
            <pc:sldMk cId="2327909439" sldId="281"/>
            <ac:spMk id="3" creationId="{EAE24CD5-91CF-4E85-B854-6CFFE8CB239A}"/>
          </ac:spMkLst>
        </pc:spChg>
      </pc:sldChg>
      <pc:sldChg chg="modSp add mod">
        <pc:chgData name="Varol Kayhan" userId="54461c53-d57a-4be8-b103-6f84835b78ff" providerId="ADAL" clId="{056523FE-6F27-4918-9BA3-9DFE5C2B2514}" dt="2021-07-06T15:37:38.774" v="544" actId="20577"/>
        <pc:sldMkLst>
          <pc:docMk/>
          <pc:sldMk cId="1181664334" sldId="282"/>
        </pc:sldMkLst>
        <pc:spChg chg="mod">
          <ac:chgData name="Varol Kayhan" userId="54461c53-d57a-4be8-b103-6f84835b78ff" providerId="ADAL" clId="{056523FE-6F27-4918-9BA3-9DFE5C2B2514}" dt="2021-07-06T15:35:47.292" v="448" actId="20577"/>
          <ac:spMkLst>
            <pc:docMk/>
            <pc:sldMk cId="1181664334" sldId="282"/>
            <ac:spMk id="2" creationId="{0D55E11D-20CF-4AC8-9A52-D9E273937703}"/>
          </ac:spMkLst>
        </pc:spChg>
        <pc:spChg chg="mod">
          <ac:chgData name="Varol Kayhan" userId="54461c53-d57a-4be8-b103-6f84835b78ff" providerId="ADAL" clId="{056523FE-6F27-4918-9BA3-9DFE5C2B2514}" dt="2021-07-06T15:37:38.774" v="544" actId="20577"/>
          <ac:spMkLst>
            <pc:docMk/>
            <pc:sldMk cId="1181664334" sldId="282"/>
            <ac:spMk id="3" creationId="{EAE24CD5-91CF-4E85-B854-6CFFE8CB239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893B8C-BBCC-4C11-8F47-35CE229BF2C4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DDE5033B-795B-447F-B2D5-B7573DB2AF5F}">
      <dgm:prSet phldrT="[Text]" custT="1"/>
      <dgm:spPr/>
      <dgm:t>
        <a:bodyPr/>
        <a:lstStyle/>
        <a:p>
          <a:r>
            <a:rPr lang="en-US" sz="2800" dirty="0" err="1"/>
            <a:t>Keras</a:t>
          </a:r>
          <a:endParaRPr lang="en-US" sz="2800" dirty="0"/>
        </a:p>
      </dgm:t>
    </dgm:pt>
    <dgm:pt modelId="{8364113E-6BF4-434B-8450-76BC321075C8}" type="parTrans" cxnId="{5DCC4619-FCEB-4F14-8183-83E08F6DB493}">
      <dgm:prSet/>
      <dgm:spPr/>
      <dgm:t>
        <a:bodyPr/>
        <a:lstStyle/>
        <a:p>
          <a:endParaRPr lang="en-US"/>
        </a:p>
      </dgm:t>
    </dgm:pt>
    <dgm:pt modelId="{18FB8984-7B29-49F6-8390-E03EDC95E981}" type="sibTrans" cxnId="{5DCC4619-FCEB-4F14-8183-83E08F6DB493}">
      <dgm:prSet/>
      <dgm:spPr/>
      <dgm:t>
        <a:bodyPr/>
        <a:lstStyle/>
        <a:p>
          <a:endParaRPr lang="en-US"/>
        </a:p>
      </dgm:t>
    </dgm:pt>
    <dgm:pt modelId="{22136D8C-1B62-4622-9872-648AB783E060}">
      <dgm:prSet phldrT="[Text]" custT="1"/>
      <dgm:spPr/>
      <dgm:t>
        <a:bodyPr/>
        <a:lstStyle/>
        <a:p>
          <a:r>
            <a:rPr lang="en-US" sz="2800" dirty="0"/>
            <a:t>Your Python code</a:t>
          </a:r>
        </a:p>
      </dgm:t>
    </dgm:pt>
    <dgm:pt modelId="{B94C002D-FB2B-4FA6-8E82-C9B6C5F78B9A}" type="parTrans" cxnId="{928A2E11-DFB5-476F-8C97-53E81AD54E26}">
      <dgm:prSet/>
      <dgm:spPr/>
      <dgm:t>
        <a:bodyPr/>
        <a:lstStyle/>
        <a:p>
          <a:endParaRPr lang="en-US"/>
        </a:p>
      </dgm:t>
    </dgm:pt>
    <dgm:pt modelId="{874DC815-88AD-4F2A-803A-F8D24D473CAC}" type="sibTrans" cxnId="{928A2E11-DFB5-476F-8C97-53E81AD54E26}">
      <dgm:prSet/>
      <dgm:spPr/>
      <dgm:t>
        <a:bodyPr/>
        <a:lstStyle/>
        <a:p>
          <a:endParaRPr lang="en-US"/>
        </a:p>
      </dgm:t>
    </dgm:pt>
    <dgm:pt modelId="{8D6FF846-B9E8-4A1C-BDCC-BDA0A447C4FC}">
      <dgm:prSet phldrT="[Text]" custT="1"/>
      <dgm:spPr/>
      <dgm:t>
        <a:bodyPr/>
        <a:lstStyle/>
        <a:p>
          <a:r>
            <a:rPr lang="en-US" sz="2800"/>
            <a:t>Tensorflow</a:t>
          </a:r>
          <a:endParaRPr lang="en-US" sz="2800" dirty="0"/>
        </a:p>
      </dgm:t>
    </dgm:pt>
    <dgm:pt modelId="{CD66D2F0-CF2B-4125-9FE5-CB4F54ED5509}" type="parTrans" cxnId="{C4C211B5-AD41-4E9A-A40D-C6F2A8A714CF}">
      <dgm:prSet/>
      <dgm:spPr/>
      <dgm:t>
        <a:bodyPr/>
        <a:lstStyle/>
        <a:p>
          <a:endParaRPr lang="en-US"/>
        </a:p>
      </dgm:t>
    </dgm:pt>
    <dgm:pt modelId="{BE3F97BE-A3CA-4A68-9360-94016BF4CBB0}" type="sibTrans" cxnId="{C4C211B5-AD41-4E9A-A40D-C6F2A8A714CF}">
      <dgm:prSet/>
      <dgm:spPr/>
      <dgm:t>
        <a:bodyPr/>
        <a:lstStyle/>
        <a:p>
          <a:endParaRPr lang="en-US"/>
        </a:p>
      </dgm:t>
    </dgm:pt>
    <dgm:pt modelId="{24A52092-A41E-416F-BA9D-C6DFC0743B67}" type="pres">
      <dgm:prSet presAssocID="{EB893B8C-BBCC-4C11-8F47-35CE229BF2C4}" presName="linearFlow" presStyleCnt="0">
        <dgm:presLayoutVars>
          <dgm:resizeHandles val="exact"/>
        </dgm:presLayoutVars>
      </dgm:prSet>
      <dgm:spPr/>
    </dgm:pt>
    <dgm:pt modelId="{823F2F98-B9CD-49F4-B3FB-9428E39F2CBE}" type="pres">
      <dgm:prSet presAssocID="{DDE5033B-795B-447F-B2D5-B7573DB2AF5F}" presName="node" presStyleLbl="node1" presStyleIdx="0" presStyleCnt="3" custScaleX="62073">
        <dgm:presLayoutVars>
          <dgm:bulletEnabled val="1"/>
        </dgm:presLayoutVars>
      </dgm:prSet>
      <dgm:spPr/>
    </dgm:pt>
    <dgm:pt modelId="{D3355334-AC38-4A87-B5A9-5BE7E30DD9BE}" type="pres">
      <dgm:prSet presAssocID="{18FB8984-7B29-49F6-8390-E03EDC95E981}" presName="sibTrans" presStyleLbl="sibTrans2D1" presStyleIdx="0" presStyleCnt="2" custAng="0"/>
      <dgm:spPr/>
    </dgm:pt>
    <dgm:pt modelId="{C913EEBE-8BA3-4C72-B73E-9737118ED9A4}" type="pres">
      <dgm:prSet presAssocID="{18FB8984-7B29-49F6-8390-E03EDC95E981}" presName="connectorText" presStyleLbl="sibTrans2D1" presStyleIdx="0" presStyleCnt="2"/>
      <dgm:spPr/>
    </dgm:pt>
    <dgm:pt modelId="{526EAA46-018F-4899-865C-10F7E9AED24E}" type="pres">
      <dgm:prSet presAssocID="{8D6FF846-B9E8-4A1C-BDCC-BDA0A447C4FC}" presName="node" presStyleLbl="node1" presStyleIdx="1" presStyleCnt="3">
        <dgm:presLayoutVars>
          <dgm:bulletEnabled val="1"/>
        </dgm:presLayoutVars>
      </dgm:prSet>
      <dgm:spPr/>
    </dgm:pt>
    <dgm:pt modelId="{CA621D24-8D0F-47A5-87DA-E969857730F6}" type="pres">
      <dgm:prSet presAssocID="{BE3F97BE-A3CA-4A68-9360-94016BF4CBB0}" presName="sibTrans" presStyleLbl="sibTrans2D1" presStyleIdx="1" presStyleCnt="2"/>
      <dgm:spPr/>
    </dgm:pt>
    <dgm:pt modelId="{BB5D3F2A-34EF-4154-8D89-99423F5C3A14}" type="pres">
      <dgm:prSet presAssocID="{BE3F97BE-A3CA-4A68-9360-94016BF4CBB0}" presName="connectorText" presStyleLbl="sibTrans2D1" presStyleIdx="1" presStyleCnt="2"/>
      <dgm:spPr/>
    </dgm:pt>
    <dgm:pt modelId="{DAB0908A-1C64-4DB5-B1F4-EFFECCD53DFC}" type="pres">
      <dgm:prSet presAssocID="{22136D8C-1B62-4622-9872-648AB783E060}" presName="node" presStyleLbl="node1" presStyleIdx="2" presStyleCnt="3" custScaleX="150147">
        <dgm:presLayoutVars>
          <dgm:bulletEnabled val="1"/>
        </dgm:presLayoutVars>
      </dgm:prSet>
      <dgm:spPr/>
    </dgm:pt>
  </dgm:ptLst>
  <dgm:cxnLst>
    <dgm:cxn modelId="{4A8A4507-3BC5-42BD-A6B7-81DFCAA6773A}" type="presOf" srcId="{BE3F97BE-A3CA-4A68-9360-94016BF4CBB0}" destId="{CA621D24-8D0F-47A5-87DA-E969857730F6}" srcOrd="0" destOrd="0" presId="urn:microsoft.com/office/officeart/2005/8/layout/process2"/>
    <dgm:cxn modelId="{928A2E11-DFB5-476F-8C97-53E81AD54E26}" srcId="{EB893B8C-BBCC-4C11-8F47-35CE229BF2C4}" destId="{22136D8C-1B62-4622-9872-648AB783E060}" srcOrd="2" destOrd="0" parTransId="{B94C002D-FB2B-4FA6-8E82-C9B6C5F78B9A}" sibTransId="{874DC815-88AD-4F2A-803A-F8D24D473CAC}"/>
    <dgm:cxn modelId="{5DCC4619-FCEB-4F14-8183-83E08F6DB493}" srcId="{EB893B8C-BBCC-4C11-8F47-35CE229BF2C4}" destId="{DDE5033B-795B-447F-B2D5-B7573DB2AF5F}" srcOrd="0" destOrd="0" parTransId="{8364113E-6BF4-434B-8450-76BC321075C8}" sibTransId="{18FB8984-7B29-49F6-8390-E03EDC95E981}"/>
    <dgm:cxn modelId="{ACC6E11D-7B33-4205-B649-215FF933FA82}" type="presOf" srcId="{18FB8984-7B29-49F6-8390-E03EDC95E981}" destId="{D3355334-AC38-4A87-B5A9-5BE7E30DD9BE}" srcOrd="0" destOrd="0" presId="urn:microsoft.com/office/officeart/2005/8/layout/process2"/>
    <dgm:cxn modelId="{1821052E-7BA3-4896-97E1-B0B23F2D3D14}" type="presOf" srcId="{22136D8C-1B62-4622-9872-648AB783E060}" destId="{DAB0908A-1C64-4DB5-B1F4-EFFECCD53DFC}" srcOrd="0" destOrd="0" presId="urn:microsoft.com/office/officeart/2005/8/layout/process2"/>
    <dgm:cxn modelId="{3F34213A-E5DA-4C5C-88C9-1D8F9BDF520E}" type="presOf" srcId="{8D6FF846-B9E8-4A1C-BDCC-BDA0A447C4FC}" destId="{526EAA46-018F-4899-865C-10F7E9AED24E}" srcOrd="0" destOrd="0" presId="urn:microsoft.com/office/officeart/2005/8/layout/process2"/>
    <dgm:cxn modelId="{4EC5D93C-A09F-4CD6-B7F6-D00D0227AA9C}" type="presOf" srcId="{EB893B8C-BBCC-4C11-8F47-35CE229BF2C4}" destId="{24A52092-A41E-416F-BA9D-C6DFC0743B67}" srcOrd="0" destOrd="0" presId="urn:microsoft.com/office/officeart/2005/8/layout/process2"/>
    <dgm:cxn modelId="{28B664A6-EB53-4A12-AB62-7A0B75B8861F}" type="presOf" srcId="{DDE5033B-795B-447F-B2D5-B7573DB2AF5F}" destId="{823F2F98-B9CD-49F4-B3FB-9428E39F2CBE}" srcOrd="0" destOrd="0" presId="urn:microsoft.com/office/officeart/2005/8/layout/process2"/>
    <dgm:cxn modelId="{C4C211B5-AD41-4E9A-A40D-C6F2A8A714CF}" srcId="{EB893B8C-BBCC-4C11-8F47-35CE229BF2C4}" destId="{8D6FF846-B9E8-4A1C-BDCC-BDA0A447C4FC}" srcOrd="1" destOrd="0" parTransId="{CD66D2F0-CF2B-4125-9FE5-CB4F54ED5509}" sibTransId="{BE3F97BE-A3CA-4A68-9360-94016BF4CBB0}"/>
    <dgm:cxn modelId="{5D102DC1-284E-403C-A9C6-91B1E34381FD}" type="presOf" srcId="{18FB8984-7B29-49F6-8390-E03EDC95E981}" destId="{C913EEBE-8BA3-4C72-B73E-9737118ED9A4}" srcOrd="1" destOrd="0" presId="urn:microsoft.com/office/officeart/2005/8/layout/process2"/>
    <dgm:cxn modelId="{72069CC4-818A-4DB8-B0A2-48D8D7FC4000}" type="presOf" srcId="{BE3F97BE-A3CA-4A68-9360-94016BF4CBB0}" destId="{BB5D3F2A-34EF-4154-8D89-99423F5C3A14}" srcOrd="1" destOrd="0" presId="urn:microsoft.com/office/officeart/2005/8/layout/process2"/>
    <dgm:cxn modelId="{A69DC912-B7D4-4859-9B11-D2416A0BF58D}" type="presParOf" srcId="{24A52092-A41E-416F-BA9D-C6DFC0743B67}" destId="{823F2F98-B9CD-49F4-B3FB-9428E39F2CBE}" srcOrd="0" destOrd="0" presId="urn:microsoft.com/office/officeart/2005/8/layout/process2"/>
    <dgm:cxn modelId="{0B4FC7C4-C193-498C-B96A-B48D5E4914C0}" type="presParOf" srcId="{24A52092-A41E-416F-BA9D-C6DFC0743B67}" destId="{D3355334-AC38-4A87-B5A9-5BE7E30DD9BE}" srcOrd="1" destOrd="0" presId="urn:microsoft.com/office/officeart/2005/8/layout/process2"/>
    <dgm:cxn modelId="{34AE3B1A-79B6-4214-BA44-3D89578BB5D5}" type="presParOf" srcId="{D3355334-AC38-4A87-B5A9-5BE7E30DD9BE}" destId="{C913EEBE-8BA3-4C72-B73E-9737118ED9A4}" srcOrd="0" destOrd="0" presId="urn:microsoft.com/office/officeart/2005/8/layout/process2"/>
    <dgm:cxn modelId="{1202FC4D-CF3A-4309-9A37-476B72DD6228}" type="presParOf" srcId="{24A52092-A41E-416F-BA9D-C6DFC0743B67}" destId="{526EAA46-018F-4899-865C-10F7E9AED24E}" srcOrd="2" destOrd="0" presId="urn:microsoft.com/office/officeart/2005/8/layout/process2"/>
    <dgm:cxn modelId="{D33FCA58-B527-425A-848E-6E229127C45F}" type="presParOf" srcId="{24A52092-A41E-416F-BA9D-C6DFC0743B67}" destId="{CA621D24-8D0F-47A5-87DA-E969857730F6}" srcOrd="3" destOrd="0" presId="urn:microsoft.com/office/officeart/2005/8/layout/process2"/>
    <dgm:cxn modelId="{F29CB39E-B266-4DEE-B5BF-9F497F099EAE}" type="presParOf" srcId="{CA621D24-8D0F-47A5-87DA-E969857730F6}" destId="{BB5D3F2A-34EF-4154-8D89-99423F5C3A14}" srcOrd="0" destOrd="0" presId="urn:microsoft.com/office/officeart/2005/8/layout/process2"/>
    <dgm:cxn modelId="{68AD9BFC-D4A8-4FC8-8241-C0B2DF3BE5CF}" type="presParOf" srcId="{24A52092-A41E-416F-BA9D-C6DFC0743B67}" destId="{DAB0908A-1C64-4DB5-B1F4-EFFECCD53DF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893B8C-BBCC-4C11-8F47-35CE229BF2C4}" type="doc">
      <dgm:prSet loTypeId="urn:microsoft.com/office/officeart/2005/8/layout/process2" loCatId="process" qsTypeId="urn:microsoft.com/office/officeart/2005/8/quickstyle/simple1" qsCatId="simple" csTypeId="urn:microsoft.com/office/officeart/2005/8/colors/accent0_1" csCatId="mainScheme" phldr="1"/>
      <dgm:spPr/>
    </dgm:pt>
    <dgm:pt modelId="{DDE5033B-795B-447F-B2D5-B7573DB2AF5F}">
      <dgm:prSet phldrT="[Text]" custT="1"/>
      <dgm:spPr/>
      <dgm:t>
        <a:bodyPr/>
        <a:lstStyle/>
        <a:p>
          <a:r>
            <a:rPr lang="en-US" sz="2800" dirty="0" err="1"/>
            <a:t>Keras</a:t>
          </a:r>
          <a:endParaRPr lang="en-US" sz="2800" dirty="0"/>
        </a:p>
      </dgm:t>
    </dgm:pt>
    <dgm:pt modelId="{8364113E-6BF4-434B-8450-76BC321075C8}" type="parTrans" cxnId="{5DCC4619-FCEB-4F14-8183-83E08F6DB493}">
      <dgm:prSet/>
      <dgm:spPr/>
      <dgm:t>
        <a:bodyPr/>
        <a:lstStyle/>
        <a:p>
          <a:endParaRPr lang="en-US"/>
        </a:p>
      </dgm:t>
    </dgm:pt>
    <dgm:pt modelId="{18FB8984-7B29-49F6-8390-E03EDC95E981}" type="sibTrans" cxnId="{5DCC4619-FCEB-4F14-8183-83E08F6DB493}">
      <dgm:prSet/>
      <dgm:spPr/>
      <dgm:t>
        <a:bodyPr/>
        <a:lstStyle/>
        <a:p>
          <a:endParaRPr lang="en-US"/>
        </a:p>
      </dgm:t>
    </dgm:pt>
    <dgm:pt modelId="{9230E3EE-750E-4C17-ABD8-B24E5D8363E8}">
      <dgm:prSet phldrT="[Text]" custT="1"/>
      <dgm:spPr/>
      <dgm:t>
        <a:bodyPr/>
        <a:lstStyle/>
        <a:p>
          <a:r>
            <a:rPr lang="en-US" sz="2800"/>
            <a:t>Your </a:t>
          </a:r>
          <a:r>
            <a:rPr lang="en-US" sz="2800" dirty="0"/>
            <a:t>Python code</a:t>
          </a:r>
        </a:p>
      </dgm:t>
    </dgm:pt>
    <dgm:pt modelId="{9A10EAD6-14B0-46F3-AB89-F87F645E7E30}" type="parTrans" cxnId="{FE6C2420-2007-459F-BF64-FCECB23B5FB4}">
      <dgm:prSet/>
      <dgm:spPr/>
      <dgm:t>
        <a:bodyPr/>
        <a:lstStyle/>
        <a:p>
          <a:endParaRPr lang="en-US"/>
        </a:p>
      </dgm:t>
    </dgm:pt>
    <dgm:pt modelId="{183D5D1E-EABE-42E2-9B63-21A5A3ED20F0}" type="sibTrans" cxnId="{FE6C2420-2007-459F-BF64-FCECB23B5FB4}">
      <dgm:prSet/>
      <dgm:spPr/>
      <dgm:t>
        <a:bodyPr/>
        <a:lstStyle/>
        <a:p>
          <a:endParaRPr lang="en-US"/>
        </a:p>
      </dgm:t>
    </dgm:pt>
    <dgm:pt modelId="{E8D9AD1B-D79A-4557-8B63-A12F390313EB}">
      <dgm:prSet phldrT="[Text]" custT="1"/>
      <dgm:spPr/>
      <dgm:t>
        <a:bodyPr/>
        <a:lstStyle/>
        <a:p>
          <a:r>
            <a:rPr lang="en-US" sz="2800" dirty="0" err="1"/>
            <a:t>Tensorflow</a:t>
          </a:r>
          <a:endParaRPr lang="en-US" sz="2800" dirty="0"/>
        </a:p>
      </dgm:t>
    </dgm:pt>
    <dgm:pt modelId="{DBA4AD65-D41D-4EA1-BCD1-5966CE647A33}" type="parTrans" cxnId="{18E55E42-C1B0-4743-AA94-ABCF2E0A5C3E}">
      <dgm:prSet/>
      <dgm:spPr/>
      <dgm:t>
        <a:bodyPr/>
        <a:lstStyle/>
        <a:p>
          <a:endParaRPr lang="en-US"/>
        </a:p>
      </dgm:t>
    </dgm:pt>
    <dgm:pt modelId="{2681C6D1-ACE9-4B1B-981B-5EB9E4434617}" type="sibTrans" cxnId="{18E55E42-C1B0-4743-AA94-ABCF2E0A5C3E}">
      <dgm:prSet/>
      <dgm:spPr/>
      <dgm:t>
        <a:bodyPr/>
        <a:lstStyle/>
        <a:p>
          <a:endParaRPr lang="en-US"/>
        </a:p>
      </dgm:t>
    </dgm:pt>
    <dgm:pt modelId="{24A52092-A41E-416F-BA9D-C6DFC0743B67}" type="pres">
      <dgm:prSet presAssocID="{EB893B8C-BBCC-4C11-8F47-35CE229BF2C4}" presName="linearFlow" presStyleCnt="0">
        <dgm:presLayoutVars>
          <dgm:resizeHandles val="exact"/>
        </dgm:presLayoutVars>
      </dgm:prSet>
      <dgm:spPr/>
    </dgm:pt>
    <dgm:pt modelId="{823F2F98-B9CD-49F4-B3FB-9428E39F2CBE}" type="pres">
      <dgm:prSet presAssocID="{DDE5033B-795B-447F-B2D5-B7573DB2AF5F}" presName="node" presStyleLbl="node1" presStyleIdx="0" presStyleCnt="3" custScaleX="185449">
        <dgm:presLayoutVars>
          <dgm:bulletEnabled val="1"/>
        </dgm:presLayoutVars>
      </dgm:prSet>
      <dgm:spPr/>
    </dgm:pt>
    <dgm:pt modelId="{D3355334-AC38-4A87-B5A9-5BE7E30DD9BE}" type="pres">
      <dgm:prSet presAssocID="{18FB8984-7B29-49F6-8390-E03EDC95E981}" presName="sibTrans" presStyleLbl="sibTrans2D1" presStyleIdx="0" presStyleCnt="2"/>
      <dgm:spPr/>
    </dgm:pt>
    <dgm:pt modelId="{C913EEBE-8BA3-4C72-B73E-9737118ED9A4}" type="pres">
      <dgm:prSet presAssocID="{18FB8984-7B29-49F6-8390-E03EDC95E981}" presName="connectorText" presStyleLbl="sibTrans2D1" presStyleIdx="0" presStyleCnt="2"/>
      <dgm:spPr/>
    </dgm:pt>
    <dgm:pt modelId="{5B5E27E7-2D45-4745-8CF9-1EC8D9E5AD65}" type="pres">
      <dgm:prSet presAssocID="{E8D9AD1B-D79A-4557-8B63-A12F390313EB}" presName="node" presStyleLbl="node1" presStyleIdx="1" presStyleCnt="3" custScaleX="186344">
        <dgm:presLayoutVars>
          <dgm:bulletEnabled val="1"/>
        </dgm:presLayoutVars>
      </dgm:prSet>
      <dgm:spPr/>
    </dgm:pt>
    <dgm:pt modelId="{4BCD8543-6658-4B3F-96FA-2F0BCF82CCCB}" type="pres">
      <dgm:prSet presAssocID="{2681C6D1-ACE9-4B1B-981B-5EB9E4434617}" presName="sibTrans" presStyleLbl="sibTrans2D1" presStyleIdx="1" presStyleCnt="2"/>
      <dgm:spPr/>
    </dgm:pt>
    <dgm:pt modelId="{428E6310-3052-4411-B0E6-5FB468EFAD7A}" type="pres">
      <dgm:prSet presAssocID="{2681C6D1-ACE9-4B1B-981B-5EB9E4434617}" presName="connectorText" presStyleLbl="sibTrans2D1" presStyleIdx="1" presStyleCnt="2"/>
      <dgm:spPr/>
    </dgm:pt>
    <dgm:pt modelId="{A9971867-651E-4C09-9F11-4A222C4E4CC0}" type="pres">
      <dgm:prSet presAssocID="{9230E3EE-750E-4C17-ABD8-B24E5D8363E8}" presName="node" presStyleLbl="node1" presStyleIdx="2" presStyleCnt="3" custScaleX="186344">
        <dgm:presLayoutVars>
          <dgm:bulletEnabled val="1"/>
        </dgm:presLayoutVars>
      </dgm:prSet>
      <dgm:spPr/>
    </dgm:pt>
  </dgm:ptLst>
  <dgm:cxnLst>
    <dgm:cxn modelId="{B7AA3412-4AC1-447C-847B-64D52C9256A8}" type="presOf" srcId="{2681C6D1-ACE9-4B1B-981B-5EB9E4434617}" destId="{4BCD8543-6658-4B3F-96FA-2F0BCF82CCCB}" srcOrd="0" destOrd="0" presId="urn:microsoft.com/office/officeart/2005/8/layout/process2"/>
    <dgm:cxn modelId="{5DCC4619-FCEB-4F14-8183-83E08F6DB493}" srcId="{EB893B8C-BBCC-4C11-8F47-35CE229BF2C4}" destId="{DDE5033B-795B-447F-B2D5-B7573DB2AF5F}" srcOrd="0" destOrd="0" parTransId="{8364113E-6BF4-434B-8450-76BC321075C8}" sibTransId="{18FB8984-7B29-49F6-8390-E03EDC95E981}"/>
    <dgm:cxn modelId="{ACC6E11D-7B33-4205-B649-215FF933FA82}" type="presOf" srcId="{18FB8984-7B29-49F6-8390-E03EDC95E981}" destId="{D3355334-AC38-4A87-B5A9-5BE7E30DD9BE}" srcOrd="0" destOrd="0" presId="urn:microsoft.com/office/officeart/2005/8/layout/process2"/>
    <dgm:cxn modelId="{FE6C2420-2007-459F-BF64-FCECB23B5FB4}" srcId="{EB893B8C-BBCC-4C11-8F47-35CE229BF2C4}" destId="{9230E3EE-750E-4C17-ABD8-B24E5D8363E8}" srcOrd="2" destOrd="0" parTransId="{9A10EAD6-14B0-46F3-AB89-F87F645E7E30}" sibTransId="{183D5D1E-EABE-42E2-9B63-21A5A3ED20F0}"/>
    <dgm:cxn modelId="{4EC5D93C-A09F-4CD6-B7F6-D00D0227AA9C}" type="presOf" srcId="{EB893B8C-BBCC-4C11-8F47-35CE229BF2C4}" destId="{24A52092-A41E-416F-BA9D-C6DFC0743B67}" srcOrd="0" destOrd="0" presId="urn:microsoft.com/office/officeart/2005/8/layout/process2"/>
    <dgm:cxn modelId="{18E55E42-C1B0-4743-AA94-ABCF2E0A5C3E}" srcId="{EB893B8C-BBCC-4C11-8F47-35CE229BF2C4}" destId="{E8D9AD1B-D79A-4557-8B63-A12F390313EB}" srcOrd="1" destOrd="0" parTransId="{DBA4AD65-D41D-4EA1-BCD1-5966CE647A33}" sibTransId="{2681C6D1-ACE9-4B1B-981B-5EB9E4434617}"/>
    <dgm:cxn modelId="{848FFC4A-42F4-435E-829E-BFAFCEAC682C}" type="presOf" srcId="{E8D9AD1B-D79A-4557-8B63-A12F390313EB}" destId="{5B5E27E7-2D45-4745-8CF9-1EC8D9E5AD65}" srcOrd="0" destOrd="0" presId="urn:microsoft.com/office/officeart/2005/8/layout/process2"/>
    <dgm:cxn modelId="{28B664A6-EB53-4A12-AB62-7A0B75B8861F}" type="presOf" srcId="{DDE5033B-795B-447F-B2D5-B7573DB2AF5F}" destId="{823F2F98-B9CD-49F4-B3FB-9428E39F2CBE}" srcOrd="0" destOrd="0" presId="urn:microsoft.com/office/officeart/2005/8/layout/process2"/>
    <dgm:cxn modelId="{5D102DC1-284E-403C-A9C6-91B1E34381FD}" type="presOf" srcId="{18FB8984-7B29-49F6-8390-E03EDC95E981}" destId="{C913EEBE-8BA3-4C72-B73E-9737118ED9A4}" srcOrd="1" destOrd="0" presId="urn:microsoft.com/office/officeart/2005/8/layout/process2"/>
    <dgm:cxn modelId="{5BD295CB-9332-49CF-9E66-CE02D5F7FBD5}" type="presOf" srcId="{2681C6D1-ACE9-4B1B-981B-5EB9E4434617}" destId="{428E6310-3052-4411-B0E6-5FB468EFAD7A}" srcOrd="1" destOrd="0" presId="urn:microsoft.com/office/officeart/2005/8/layout/process2"/>
    <dgm:cxn modelId="{F75F8EFD-C3FC-4DEB-8306-54C1229A0A4D}" type="presOf" srcId="{9230E3EE-750E-4C17-ABD8-B24E5D8363E8}" destId="{A9971867-651E-4C09-9F11-4A222C4E4CC0}" srcOrd="0" destOrd="0" presId="urn:microsoft.com/office/officeart/2005/8/layout/process2"/>
    <dgm:cxn modelId="{A69DC912-B7D4-4859-9B11-D2416A0BF58D}" type="presParOf" srcId="{24A52092-A41E-416F-BA9D-C6DFC0743B67}" destId="{823F2F98-B9CD-49F4-B3FB-9428E39F2CBE}" srcOrd="0" destOrd="0" presId="urn:microsoft.com/office/officeart/2005/8/layout/process2"/>
    <dgm:cxn modelId="{0B4FC7C4-C193-498C-B96A-B48D5E4914C0}" type="presParOf" srcId="{24A52092-A41E-416F-BA9D-C6DFC0743B67}" destId="{D3355334-AC38-4A87-B5A9-5BE7E30DD9BE}" srcOrd="1" destOrd="0" presId="urn:microsoft.com/office/officeart/2005/8/layout/process2"/>
    <dgm:cxn modelId="{34AE3B1A-79B6-4214-BA44-3D89578BB5D5}" type="presParOf" srcId="{D3355334-AC38-4A87-B5A9-5BE7E30DD9BE}" destId="{C913EEBE-8BA3-4C72-B73E-9737118ED9A4}" srcOrd="0" destOrd="0" presId="urn:microsoft.com/office/officeart/2005/8/layout/process2"/>
    <dgm:cxn modelId="{1135F243-2C2E-4E2F-A5A0-3DAC298BD78C}" type="presParOf" srcId="{24A52092-A41E-416F-BA9D-C6DFC0743B67}" destId="{5B5E27E7-2D45-4745-8CF9-1EC8D9E5AD65}" srcOrd="2" destOrd="0" presId="urn:microsoft.com/office/officeart/2005/8/layout/process2"/>
    <dgm:cxn modelId="{EF3223CF-BAE9-4A24-8366-DB002ACD42D8}" type="presParOf" srcId="{24A52092-A41E-416F-BA9D-C6DFC0743B67}" destId="{4BCD8543-6658-4B3F-96FA-2F0BCF82CCCB}" srcOrd="3" destOrd="0" presId="urn:microsoft.com/office/officeart/2005/8/layout/process2"/>
    <dgm:cxn modelId="{82F5B571-A2B0-485E-B8CC-784CE6D3FB91}" type="presParOf" srcId="{4BCD8543-6658-4B3F-96FA-2F0BCF82CCCB}" destId="{428E6310-3052-4411-B0E6-5FB468EFAD7A}" srcOrd="0" destOrd="0" presId="urn:microsoft.com/office/officeart/2005/8/layout/process2"/>
    <dgm:cxn modelId="{141B4AB3-CFD5-4E6C-ADA7-E7279C0AF2EA}" type="presParOf" srcId="{24A52092-A41E-416F-BA9D-C6DFC0743B67}" destId="{A9971867-651E-4C09-9F11-4A222C4E4CC0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F2F98-B9CD-49F4-B3FB-9428E39F2CBE}">
      <dsp:nvSpPr>
        <dsp:cNvPr id="0" name=""/>
        <dsp:cNvSpPr/>
      </dsp:nvSpPr>
      <dsp:spPr>
        <a:xfrm>
          <a:off x="1191939" y="1322"/>
          <a:ext cx="1680121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Keras</a:t>
          </a:r>
          <a:endParaRPr lang="en-US" sz="2800" kern="1200" dirty="0"/>
        </a:p>
      </dsp:txBody>
      <dsp:txXfrm>
        <a:off x="1211758" y="21141"/>
        <a:ext cx="1640483" cy="637033"/>
      </dsp:txXfrm>
    </dsp:sp>
    <dsp:sp modelId="{D3355334-AC38-4A87-B5A9-5BE7E30DD9BE}">
      <dsp:nvSpPr>
        <dsp:cNvPr id="0" name=""/>
        <dsp:cNvSpPr/>
      </dsp:nvSpPr>
      <dsp:spPr>
        <a:xfrm rot="5400000">
          <a:off x="1905124" y="694911"/>
          <a:ext cx="253751" cy="3045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940649" y="720287"/>
        <a:ext cx="182702" cy="177626"/>
      </dsp:txXfrm>
    </dsp:sp>
    <dsp:sp modelId="{526EAA46-018F-4899-865C-10F7E9AED24E}">
      <dsp:nvSpPr>
        <dsp:cNvPr id="0" name=""/>
        <dsp:cNvSpPr/>
      </dsp:nvSpPr>
      <dsp:spPr>
        <a:xfrm>
          <a:off x="678656" y="1016330"/>
          <a:ext cx="2706687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Tensorflow</a:t>
          </a:r>
          <a:endParaRPr lang="en-US" sz="2800" kern="1200" dirty="0"/>
        </a:p>
      </dsp:txBody>
      <dsp:txXfrm>
        <a:off x="698475" y="1036149"/>
        <a:ext cx="2667049" cy="637033"/>
      </dsp:txXfrm>
    </dsp:sp>
    <dsp:sp modelId="{CA621D24-8D0F-47A5-87DA-E969857730F6}">
      <dsp:nvSpPr>
        <dsp:cNvPr id="0" name=""/>
        <dsp:cNvSpPr/>
      </dsp:nvSpPr>
      <dsp:spPr>
        <a:xfrm rot="5400000">
          <a:off x="1905124" y="1709919"/>
          <a:ext cx="253751" cy="3045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940649" y="1735295"/>
        <a:ext cx="182702" cy="177626"/>
      </dsp:txXfrm>
    </dsp:sp>
    <dsp:sp modelId="{DAB0908A-1C64-4DB5-B1F4-EFFECCD53DFC}">
      <dsp:nvSpPr>
        <dsp:cNvPr id="0" name=""/>
        <dsp:cNvSpPr/>
      </dsp:nvSpPr>
      <dsp:spPr>
        <a:xfrm>
          <a:off x="-4" y="2031338"/>
          <a:ext cx="4064009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Your Python code</a:t>
          </a:r>
        </a:p>
      </dsp:txBody>
      <dsp:txXfrm>
        <a:off x="19815" y="2051157"/>
        <a:ext cx="4024371" cy="6370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F2F98-B9CD-49F4-B3FB-9428E39F2CBE}">
      <dsp:nvSpPr>
        <dsp:cNvPr id="0" name=""/>
        <dsp:cNvSpPr/>
      </dsp:nvSpPr>
      <dsp:spPr>
        <a:xfrm>
          <a:off x="9759" y="1322"/>
          <a:ext cx="4044480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Keras</a:t>
          </a:r>
          <a:endParaRPr lang="en-US" sz="2800" kern="1200" dirty="0"/>
        </a:p>
      </dsp:txBody>
      <dsp:txXfrm>
        <a:off x="29578" y="21141"/>
        <a:ext cx="4004842" cy="637033"/>
      </dsp:txXfrm>
    </dsp:sp>
    <dsp:sp modelId="{D3355334-AC38-4A87-B5A9-5BE7E30DD9BE}">
      <dsp:nvSpPr>
        <dsp:cNvPr id="0" name=""/>
        <dsp:cNvSpPr/>
      </dsp:nvSpPr>
      <dsp:spPr>
        <a:xfrm rot="5400000">
          <a:off x="1905124" y="694911"/>
          <a:ext cx="253751" cy="3045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940649" y="720287"/>
        <a:ext cx="182702" cy="177626"/>
      </dsp:txXfrm>
    </dsp:sp>
    <dsp:sp modelId="{5B5E27E7-2D45-4745-8CF9-1EC8D9E5AD65}">
      <dsp:nvSpPr>
        <dsp:cNvPr id="0" name=""/>
        <dsp:cNvSpPr/>
      </dsp:nvSpPr>
      <dsp:spPr>
        <a:xfrm>
          <a:off x="0" y="1016330"/>
          <a:ext cx="4064000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Tensorflow</a:t>
          </a:r>
          <a:endParaRPr lang="en-US" sz="2800" kern="1200" dirty="0"/>
        </a:p>
      </dsp:txBody>
      <dsp:txXfrm>
        <a:off x="19819" y="1036149"/>
        <a:ext cx="4024362" cy="637033"/>
      </dsp:txXfrm>
    </dsp:sp>
    <dsp:sp modelId="{4BCD8543-6658-4B3F-96FA-2F0BCF82CCCB}">
      <dsp:nvSpPr>
        <dsp:cNvPr id="0" name=""/>
        <dsp:cNvSpPr/>
      </dsp:nvSpPr>
      <dsp:spPr>
        <a:xfrm rot="5400000">
          <a:off x="1905124" y="1709919"/>
          <a:ext cx="253751" cy="30450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1940649" y="1735295"/>
        <a:ext cx="182702" cy="177626"/>
      </dsp:txXfrm>
    </dsp:sp>
    <dsp:sp modelId="{A9971867-651E-4C09-9F11-4A222C4E4CC0}">
      <dsp:nvSpPr>
        <dsp:cNvPr id="0" name=""/>
        <dsp:cNvSpPr/>
      </dsp:nvSpPr>
      <dsp:spPr>
        <a:xfrm>
          <a:off x="0" y="2031338"/>
          <a:ext cx="4064000" cy="67667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Your </a:t>
          </a:r>
          <a:r>
            <a:rPr lang="en-US" sz="2800" kern="1200" dirty="0"/>
            <a:t>Python code</a:t>
          </a:r>
        </a:p>
      </dsp:txBody>
      <dsp:txXfrm>
        <a:off x="19819" y="2051157"/>
        <a:ext cx="4024362" cy="637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734B-FABD-4F55-979F-07B23285D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DB380-C988-4796-AB6E-46DC9B94F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5BBB-40D2-4EF5-A7A2-C04692EA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98750-2E0B-448F-A0FD-D65BD540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F1D12-0E2D-496A-AA5E-F7881F6A6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1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F361-0F8A-46BD-A4B6-09A9DB9F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AA6A0-1C3E-4842-8AE3-2E85E140A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714EB-5946-4DA9-91A2-CE08F3B3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5772C-D0FF-413B-A83D-05D14868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CDDA-6AC4-47F9-B538-F7ACA7CB5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5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A7CAD-0C38-4B61-AD73-980005839E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416E6-5DC8-46A8-87D8-D204095B3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04AF5-6126-4CB7-BDC3-2136C92F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E213-123B-4F54-9BD8-ACB945952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A685D-1D97-4072-8230-5C53239E9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84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8FC4-855F-498C-B2FA-B2574A79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C20C-C575-483B-B8E4-E2C45BADA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4CCC0-CC49-43C6-B0CF-183133A5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2BBB1-2725-43F3-8645-C1D36DCC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90B9-9592-44BB-A18A-40668C1D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97D08-8F32-4B7B-B94D-329C9B1E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ECE0F-8290-4A07-87B0-CC11B4660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C5748-C006-4368-B340-84DD3418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CD083-BAE9-49C7-A017-D652FD38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261A7-ECDA-4B4C-ACC3-5618D1A4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6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F07BF-AE58-4A89-A4A7-70338690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E1F8A-ED5C-4448-B416-2F6142578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B9AAF-2A61-47CC-B44D-4D9CDA373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D773B-D167-4768-BEF6-D2C5B16A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50923-B5AF-4C5F-9972-559DBAD3B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577F3-5A31-447F-8365-9970E424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AF7C-E727-4E6C-9325-1D996387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1E62A-B40D-421D-8CF9-C5A501CB5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9B964-7123-43F6-86C2-B36A94360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17CD3-C528-4FD1-9C67-FA983799B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738BF-42F1-40BA-A2AB-F7F005A06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B1C0E-E3B5-453E-9703-D77F2726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16879-1322-4D85-80EA-763DB2C5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B982D-9566-4DBB-AFB2-578BEC85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8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94F1-01EA-477A-BF47-F22EC464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FECE0-E2FC-410E-9673-98260234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E4A4-1982-4F20-98B4-15296BFA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CF98A-6987-47FE-9EFB-DC2610BF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89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9B85D-7D5F-4102-B1B5-A6DF0100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F637C-70BF-4B29-BBBF-65506643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7C2BA-5151-40A5-905C-1EDF66E1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45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CA6B-496A-4C29-8A61-5F28C342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93605-B9CB-4A05-89DB-365E90FF1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94023-76F6-4989-BD1A-6F87A043F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EB87B-93C4-41D7-81F6-9C54025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ED23D-5809-498A-9A27-BF32A214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DFEAA-8BB2-4060-A9DE-47198E009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3783-A9F9-48CC-B91D-0AE808F71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BE98C-D4B1-42FB-84E4-49C455B99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8820C-2677-4523-9508-B80A4F355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BFD56-8C26-4B68-9675-9FFCFFC1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8B828-50E2-46D2-BFB7-40CA6225A64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4A1F7-E4E4-4273-B669-9B9CF79C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BB1E0-B7C1-40EB-ABBD-5BAF0B77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5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10E37-CBED-4FD4-8C1B-C7ADBDBA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71C90-83BC-4D0D-88E7-06E8533A1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5EEBD-4AB1-467E-83F3-2860A5BB17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8B828-50E2-46D2-BFB7-40CA6225A648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4C67F-C9FF-4827-957F-A94641792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4C7FF-53EE-40A5-84ED-B0E7ACE81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8A7A-DBE8-4CD2-902C-C7B7EE0E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3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2CF2-BC22-4869-8444-9BBB86B116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Deep Neural Nets -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DCDE-CEB5-45BA-B6DC-42309D4B66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Varol Kayhan, PhD</a:t>
            </a:r>
          </a:p>
        </p:txBody>
      </p:sp>
    </p:spTree>
    <p:extLst>
      <p:ext uri="{BB962C8B-B14F-4D97-AF65-F5344CB8AC3E}">
        <p14:creationId xmlns:p14="http://schemas.microsoft.com/office/powerpoint/2010/main" val="1971896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FF02CF-4770-4FE7-877E-BD6D3021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90175-C349-4ABD-82FE-CA25378C8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types of data types: </a:t>
            </a:r>
          </a:p>
          <a:p>
            <a:pPr lvl="1"/>
            <a:r>
              <a:rPr lang="en-US" dirty="0" err="1"/>
              <a:t>tf.Tensor</a:t>
            </a:r>
            <a:r>
              <a:rPr lang="en-US" dirty="0"/>
              <a:t>     (immutable variable)</a:t>
            </a:r>
          </a:p>
          <a:p>
            <a:pPr lvl="1"/>
            <a:r>
              <a:rPr lang="en-US" dirty="0" err="1"/>
              <a:t>tf.Variable</a:t>
            </a:r>
            <a:r>
              <a:rPr lang="en-US" dirty="0"/>
              <a:t>   (mutable variable)</a:t>
            </a:r>
          </a:p>
          <a:p>
            <a:pPr lvl="1"/>
            <a:r>
              <a:rPr lang="en-US" dirty="0" err="1"/>
              <a:t>tf.SparseTensor</a:t>
            </a:r>
            <a:endParaRPr lang="en-US" dirty="0"/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There are many types of operations:</a:t>
            </a:r>
          </a:p>
          <a:p>
            <a:pPr lvl="1"/>
            <a:r>
              <a:rPr lang="en-US" dirty="0" err="1"/>
              <a:t>tf.square</a:t>
            </a:r>
            <a:r>
              <a:rPr lang="en-US" dirty="0"/>
              <a:t>(</a:t>
            </a:r>
            <a:r>
              <a:rPr lang="en-US" dirty="0" err="1"/>
              <a:t>tf.Variable</a:t>
            </a:r>
            <a:r>
              <a:rPr lang="en-US" dirty="0"/>
              <a:t>([1,2,3]))</a:t>
            </a:r>
          </a:p>
          <a:p>
            <a:pPr lvl="1"/>
            <a:r>
              <a:rPr lang="en-US" dirty="0" err="1"/>
              <a:t>tf.add</a:t>
            </a:r>
            <a:r>
              <a:rPr lang="en-US" dirty="0"/>
              <a:t>(…)</a:t>
            </a:r>
          </a:p>
          <a:p>
            <a:pPr lvl="1"/>
            <a:r>
              <a:rPr lang="en-US" dirty="0" err="1"/>
              <a:t>tf.exp</a:t>
            </a:r>
            <a:r>
              <a:rPr lang="en-US" dirty="0"/>
              <a:t>(…)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07057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FF02CF-4770-4FE7-877E-BD6D3021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90175-C349-4ABD-82FE-CA25378C8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not focus on low-level TensorFlow</a:t>
            </a:r>
          </a:p>
          <a:p>
            <a:r>
              <a:rPr lang="en-US" dirty="0"/>
              <a:t>We will use high-level APIs (such as 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C817FF9-DF5A-4E51-BD8C-8C93E3CBC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7957642"/>
              </p:ext>
            </p:extLst>
          </p:nvPr>
        </p:nvGraphicFramePr>
        <p:xfrm>
          <a:off x="1753361" y="3444721"/>
          <a:ext cx="406400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24CD5FDD-A34C-405F-9178-7894FD1F91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2522" y="4346648"/>
            <a:ext cx="4816955" cy="107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24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2F2E-3EDE-440A-8657-73346FBB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DEE7-69A1-4C54-A2AB-22503C25C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</a:t>
            </a:r>
            <a:r>
              <a:rPr lang="en-US" dirty="0" err="1"/>
              <a:t>Keras</a:t>
            </a:r>
            <a:r>
              <a:rPr lang="en-US" dirty="0"/>
              <a:t> model: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979B8-1244-47ED-9CFB-7508F8B9B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834" y="2777957"/>
            <a:ext cx="7409824" cy="1766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860156-6014-4F48-97AD-2A8BA6EF721E}"/>
              </a:ext>
            </a:extLst>
          </p:cNvPr>
          <p:cNvSpPr txBox="1"/>
          <p:nvPr/>
        </p:nvSpPr>
        <p:spPr>
          <a:xfrm>
            <a:off x="838200" y="3153859"/>
            <a:ext cx="18671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Input layer</a:t>
            </a:r>
          </a:p>
          <a:p>
            <a:r>
              <a:rPr lang="en-US" sz="2000" dirty="0"/>
              <a:t>Hidden layer 1</a:t>
            </a:r>
          </a:p>
          <a:p>
            <a:r>
              <a:rPr lang="en-US" sz="2000" dirty="0"/>
              <a:t>Hidden layer 2</a:t>
            </a:r>
          </a:p>
          <a:p>
            <a:r>
              <a:rPr lang="en-US" sz="2000" dirty="0"/>
              <a:t>Output layer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37C07F-80C4-45CD-AC37-3292C24B0D1B}"/>
              </a:ext>
            </a:extLst>
          </p:cNvPr>
          <p:cNvCxnSpPr/>
          <p:nvPr/>
        </p:nvCxnSpPr>
        <p:spPr>
          <a:xfrm>
            <a:off x="2225567" y="3367401"/>
            <a:ext cx="959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9AB4A5-FF88-465C-B90A-941AF07260C5}"/>
              </a:ext>
            </a:extLst>
          </p:cNvPr>
          <p:cNvCxnSpPr>
            <a:cxnSpLocks/>
          </p:cNvCxnSpPr>
          <p:nvPr/>
        </p:nvCxnSpPr>
        <p:spPr>
          <a:xfrm>
            <a:off x="2551559" y="3661289"/>
            <a:ext cx="633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DB6E05-6473-480D-BF20-3A4A64C31B36}"/>
              </a:ext>
            </a:extLst>
          </p:cNvPr>
          <p:cNvCxnSpPr>
            <a:cxnSpLocks/>
          </p:cNvCxnSpPr>
          <p:nvPr/>
        </p:nvCxnSpPr>
        <p:spPr>
          <a:xfrm>
            <a:off x="2551559" y="3999508"/>
            <a:ext cx="633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957983-E48A-44BD-8077-F4A95FB329AF}"/>
              </a:ext>
            </a:extLst>
          </p:cNvPr>
          <p:cNvCxnSpPr>
            <a:cxnSpLocks/>
          </p:cNvCxnSpPr>
          <p:nvPr/>
        </p:nvCxnSpPr>
        <p:spPr>
          <a:xfrm>
            <a:off x="2359919" y="4295182"/>
            <a:ext cx="825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A268FC7-343F-409A-B0C2-B3D666B103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1834" y="4927904"/>
            <a:ext cx="3401876" cy="68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2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E11D-20CF-4AC8-9A52-D9E27393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– Classification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4CD5-91CF-4E85-B854-6CFFE8CB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Multiclass classification:</a:t>
            </a:r>
          </a:p>
          <a:p>
            <a:pPr lvl="1"/>
            <a:r>
              <a:rPr lang="en-US" dirty="0"/>
              <a:t>Final layer MUST have the </a:t>
            </a:r>
            <a:r>
              <a:rPr lang="en-US" b="1" dirty="0"/>
              <a:t>same number of neurons </a:t>
            </a:r>
            <a:r>
              <a:rPr lang="en-US" dirty="0"/>
              <a:t>as the number of categories</a:t>
            </a:r>
          </a:p>
          <a:p>
            <a:pPr lvl="1"/>
            <a:r>
              <a:rPr lang="en-US" dirty="0"/>
              <a:t>Final layer's activation function MUST BE </a:t>
            </a:r>
            <a:r>
              <a:rPr lang="en-US" b="1" dirty="0" err="1"/>
              <a:t>softmax</a:t>
            </a:r>
            <a:endParaRPr lang="en-US" b="1" dirty="0"/>
          </a:p>
          <a:p>
            <a:pPr lvl="1"/>
            <a:r>
              <a:rPr lang="en-US" dirty="0"/>
              <a:t>Loss function MUST BE </a:t>
            </a:r>
            <a:r>
              <a:rPr lang="en-US" b="1" dirty="0" err="1"/>
              <a:t>sparse_categorical_crossentropy</a:t>
            </a:r>
            <a:endParaRPr lang="en-US" b="1" dirty="0"/>
          </a:p>
          <a:p>
            <a:r>
              <a:rPr lang="en-US" dirty="0"/>
              <a:t>Binary classification: </a:t>
            </a:r>
          </a:p>
          <a:p>
            <a:pPr lvl="1"/>
            <a:r>
              <a:rPr lang="en-US" dirty="0"/>
              <a:t>Final layer MUST have only </a:t>
            </a:r>
            <a:r>
              <a:rPr lang="en-US" b="1" dirty="0"/>
              <a:t>ONE neuron</a:t>
            </a:r>
          </a:p>
          <a:p>
            <a:pPr lvl="1"/>
            <a:r>
              <a:rPr lang="en-US" dirty="0"/>
              <a:t>Final layer's activation function MUST BE </a:t>
            </a:r>
            <a:r>
              <a:rPr lang="en-US" b="1" dirty="0"/>
              <a:t>sigmoid</a:t>
            </a:r>
          </a:p>
          <a:p>
            <a:pPr lvl="1"/>
            <a:r>
              <a:rPr lang="en-US" dirty="0"/>
              <a:t>Loss function MUST BE </a:t>
            </a:r>
            <a:r>
              <a:rPr lang="en-US" b="1" dirty="0" err="1"/>
              <a:t>binary_crossentropy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u="sng" dirty="0"/>
              <a:t>In RARE cases</a:t>
            </a:r>
            <a:r>
              <a:rPr lang="en-US" dirty="0"/>
              <a:t>, a multi-class target variable can be one-hot encoded. Then:</a:t>
            </a:r>
          </a:p>
          <a:p>
            <a:pPr lvl="1"/>
            <a:r>
              <a:rPr lang="en-US" dirty="0"/>
              <a:t>Final layer MUST have the same number of neurons as the number of categories</a:t>
            </a:r>
          </a:p>
          <a:p>
            <a:pPr lvl="1"/>
            <a:r>
              <a:rPr lang="en-US" dirty="0"/>
              <a:t>Final layer's activation function MUST BE </a:t>
            </a:r>
            <a:r>
              <a:rPr lang="en-US" b="1" dirty="0" err="1"/>
              <a:t>softmax</a:t>
            </a:r>
            <a:endParaRPr lang="en-US" b="1" dirty="0"/>
          </a:p>
          <a:p>
            <a:pPr lvl="1"/>
            <a:r>
              <a:rPr lang="en-US" dirty="0"/>
              <a:t>Loss function MUST BE </a:t>
            </a:r>
            <a:r>
              <a:rPr lang="en-US" b="1" dirty="0" err="1"/>
              <a:t>categorical_crossentropy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909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5E11D-20CF-4AC8-9A52-D9E27393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– Regression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4CD5-91CF-4E85-B854-6CFFE8CB2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task: (target is continuous)</a:t>
            </a:r>
          </a:p>
          <a:p>
            <a:pPr lvl="1"/>
            <a:r>
              <a:rPr lang="en-US" dirty="0"/>
              <a:t>Final layer MUST have only </a:t>
            </a:r>
            <a:r>
              <a:rPr lang="en-US" b="1" dirty="0"/>
              <a:t>ONE neuron </a:t>
            </a:r>
          </a:p>
          <a:p>
            <a:pPr lvl="1"/>
            <a:r>
              <a:rPr lang="en-US" dirty="0"/>
              <a:t>Final layer's activation function MUST BE </a:t>
            </a:r>
            <a:r>
              <a:rPr lang="en-US" b="1" dirty="0"/>
              <a:t>None</a:t>
            </a:r>
          </a:p>
          <a:p>
            <a:pPr lvl="1"/>
            <a:r>
              <a:rPr lang="en-US" dirty="0"/>
              <a:t>Loss function MUST BE </a:t>
            </a:r>
            <a:r>
              <a:rPr lang="en-US" b="1" dirty="0" err="1"/>
              <a:t>mean_squared_error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6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59C7-E2F3-46F0-BBF0-6A7182FA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7371B-270F-4477-AFC8-976B09D07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learns deep patterns</a:t>
            </a:r>
          </a:p>
          <a:p>
            <a:r>
              <a:rPr lang="en-US" dirty="0"/>
              <a:t>Can it also learn “simple” patterns???</a:t>
            </a:r>
          </a:p>
          <a:p>
            <a:pPr lvl="1"/>
            <a:r>
              <a:rPr lang="en-US" b="1" dirty="0"/>
              <a:t>Wide &amp; Deep </a:t>
            </a:r>
            <a:r>
              <a:rPr lang="en-US" dirty="0"/>
              <a:t>neural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2C2C49-A5ED-47F6-9F8E-02FA8EEE9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655" y="3429000"/>
            <a:ext cx="2594383" cy="2629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1D44D6-C53E-4F8D-A78C-0E07C7F9B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362" y="3429000"/>
            <a:ext cx="3017363" cy="26751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2A71FF-A33C-4A1C-8FB7-1613733A6E8A}"/>
              </a:ext>
            </a:extLst>
          </p:cNvPr>
          <p:cNvSpPr/>
          <p:nvPr/>
        </p:nvSpPr>
        <p:spPr>
          <a:xfrm>
            <a:off x="1695192" y="6176963"/>
            <a:ext cx="3969701" cy="542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 1: bypass ALL input variables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74102D-5288-4C5D-8C4C-6E6CF9B424BD}"/>
              </a:ext>
            </a:extLst>
          </p:cNvPr>
          <p:cNvSpPr/>
          <p:nvPr/>
        </p:nvSpPr>
        <p:spPr>
          <a:xfrm>
            <a:off x="6391951" y="6176962"/>
            <a:ext cx="4453789" cy="5420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 2: bypass a subset of input variables</a:t>
            </a:r>
          </a:p>
        </p:txBody>
      </p:sp>
    </p:spTree>
    <p:extLst>
      <p:ext uri="{BB962C8B-B14F-4D97-AF65-F5344CB8AC3E}">
        <p14:creationId xmlns:p14="http://schemas.microsoft.com/office/powerpoint/2010/main" val="3454047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6EB1-8A8F-417C-97E5-5D3F3686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05A78-C3EA-4E32-A88E-662B7087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models for reusing them later (helps avoid re-training)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Saves:</a:t>
            </a:r>
          </a:p>
          <a:p>
            <a:pPr lvl="1"/>
            <a:r>
              <a:rPr lang="en-US" dirty="0"/>
              <a:t>Model architecture</a:t>
            </a:r>
          </a:p>
          <a:p>
            <a:pPr lvl="1"/>
            <a:r>
              <a:rPr lang="en-US" dirty="0"/>
              <a:t>Every layer’s parameters (weights and biases)</a:t>
            </a:r>
          </a:p>
          <a:p>
            <a:pPr lvl="1"/>
            <a:r>
              <a:rPr lang="en-US" dirty="0"/>
              <a:t>Optimizer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8D102-088D-4639-8DFD-44BB70A49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11" y="2596116"/>
            <a:ext cx="8569377" cy="142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09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6EB1-8A8F-417C-97E5-5D3F3686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Restoring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05A78-C3EA-4E32-A88E-662B7087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Restore models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training takes hours/days, you can save/restore checkpoints as well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ACD4C-B059-4FA0-AE7D-F8152E6E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78" y="2736411"/>
            <a:ext cx="8523652" cy="7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79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C55A-993F-45F1-9C48-98A3EADA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E400E-B48F-438E-9628-F028EE394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 that can be executed:</a:t>
            </a:r>
          </a:p>
          <a:p>
            <a:pPr lvl="1"/>
            <a:r>
              <a:rPr lang="en-US" dirty="0"/>
              <a:t>Start/end of training</a:t>
            </a:r>
          </a:p>
          <a:p>
            <a:pPr lvl="1"/>
            <a:r>
              <a:rPr lang="en-US" dirty="0"/>
              <a:t>Start/end of each epoch</a:t>
            </a:r>
          </a:p>
          <a:p>
            <a:pPr lvl="1"/>
            <a:r>
              <a:rPr lang="en-US" dirty="0"/>
              <a:t>Before/after each batch</a:t>
            </a:r>
          </a:p>
          <a:p>
            <a:r>
              <a:rPr lang="en-US" dirty="0"/>
              <a:t>Helps: </a:t>
            </a:r>
          </a:p>
          <a:p>
            <a:pPr lvl="1"/>
            <a:r>
              <a:rPr lang="en-US" dirty="0"/>
              <a:t>Save “best” model (after best epoch)</a:t>
            </a:r>
          </a:p>
          <a:p>
            <a:pPr lvl="1"/>
            <a:r>
              <a:rPr lang="en-US" dirty="0"/>
              <a:t>Execute early stopping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32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0866-5204-41FD-87FE-878BBBD3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the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3E653-E242-439F-B171-A02D2D9D6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many parameters to manipulate:</a:t>
            </a:r>
          </a:p>
          <a:p>
            <a:pPr lvl="1"/>
            <a:r>
              <a:rPr lang="en-US" dirty="0"/>
              <a:t>Number of neurons</a:t>
            </a:r>
          </a:p>
          <a:p>
            <a:pPr lvl="1"/>
            <a:r>
              <a:rPr lang="en-US" dirty="0"/>
              <a:t>Number of layers</a:t>
            </a:r>
          </a:p>
          <a:p>
            <a:pPr lvl="1"/>
            <a:r>
              <a:rPr lang="en-US" dirty="0"/>
              <a:t>Activation function</a:t>
            </a:r>
          </a:p>
          <a:p>
            <a:pPr lvl="1"/>
            <a:r>
              <a:rPr lang="en-US" dirty="0"/>
              <a:t>Optimizer</a:t>
            </a:r>
          </a:p>
          <a:p>
            <a:pPr lvl="1"/>
            <a:r>
              <a:rPr lang="en-US" dirty="0"/>
              <a:t>Learning rate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We can use a scikit learn “wrapper” to conduct </a:t>
            </a:r>
            <a:r>
              <a:rPr lang="en-US" u="sng" dirty="0"/>
              <a:t>grid search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905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C5EF-0F30-426B-BDCF-35B40B8A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Deep Neural Networks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CFA55D-0800-4DA9-AE3F-45D757D37746}"/>
              </a:ext>
            </a:extLst>
          </p:cNvPr>
          <p:cNvGrpSpPr/>
          <p:nvPr/>
        </p:nvGrpSpPr>
        <p:grpSpPr>
          <a:xfrm>
            <a:off x="2801186" y="1750978"/>
            <a:ext cx="6589628" cy="4839328"/>
            <a:chOff x="3441291" y="1169756"/>
            <a:chExt cx="7264838" cy="540605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9975C45-5F8E-4F41-956E-963C2E3EEB34}"/>
                </a:ext>
              </a:extLst>
            </p:cNvPr>
            <p:cNvSpPr/>
            <p:nvPr/>
          </p:nvSpPr>
          <p:spPr>
            <a:xfrm>
              <a:off x="3755922" y="262521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FAA52BD-1605-4C66-8CA3-6484C371E727}"/>
                </a:ext>
              </a:extLst>
            </p:cNvPr>
            <p:cNvSpPr/>
            <p:nvPr/>
          </p:nvSpPr>
          <p:spPr>
            <a:xfrm>
              <a:off x="3755922" y="350765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415E46-A00B-4409-9BD1-1AB177EAAC42}"/>
                </a:ext>
              </a:extLst>
            </p:cNvPr>
            <p:cNvSpPr/>
            <p:nvPr/>
          </p:nvSpPr>
          <p:spPr>
            <a:xfrm>
              <a:off x="3755921" y="4480975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60A0B5-241F-4AE9-A0E1-EAE323123214}"/>
                </a:ext>
              </a:extLst>
            </p:cNvPr>
            <p:cNvSpPr/>
            <p:nvPr/>
          </p:nvSpPr>
          <p:spPr>
            <a:xfrm>
              <a:off x="5675667" y="2337298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849ED0B-E40F-407F-AB88-288A6DB1A57D}"/>
                </a:ext>
              </a:extLst>
            </p:cNvPr>
            <p:cNvSpPr/>
            <p:nvPr/>
          </p:nvSpPr>
          <p:spPr>
            <a:xfrm>
              <a:off x="5675666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8442BB3-2291-4B8E-8A18-BE0353A9F29D}"/>
                </a:ext>
              </a:extLst>
            </p:cNvPr>
            <p:cNvSpPr/>
            <p:nvPr/>
          </p:nvSpPr>
          <p:spPr>
            <a:xfrm>
              <a:off x="9671864" y="3794063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3E2694-AA85-48E8-BD83-1C4EE9961D64}"/>
                </a:ext>
              </a:extLst>
            </p:cNvPr>
            <p:cNvSpPr/>
            <p:nvPr/>
          </p:nvSpPr>
          <p:spPr>
            <a:xfrm>
              <a:off x="5201265" y="1976284"/>
              <a:ext cx="3608438" cy="3883742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F88B332-E3B1-4E87-8A30-7C6561C79820}"/>
                </a:ext>
              </a:extLst>
            </p:cNvPr>
            <p:cNvCxnSpPr/>
            <p:nvPr/>
          </p:nvCxnSpPr>
          <p:spPr>
            <a:xfrm flipV="1">
              <a:off x="4365523" y="2625213"/>
              <a:ext cx="1130709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666274-F11C-4E13-B5B8-6E00D5899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809879"/>
              <a:ext cx="1152837" cy="836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47E40BF-2EAB-4F26-8883-4C2AEA85C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395" y="2910348"/>
              <a:ext cx="1332271" cy="1756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2835492-36F9-4D3C-8F3C-B19E7C7ACE3A}"/>
                </a:ext>
              </a:extLst>
            </p:cNvPr>
            <p:cNvCxnSpPr>
              <a:cxnSpLocks/>
            </p:cNvCxnSpPr>
            <p:nvPr/>
          </p:nvCxnSpPr>
          <p:spPr>
            <a:xfrm>
              <a:off x="4338480" y="2952447"/>
              <a:ext cx="1364230" cy="193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7607C19-43D1-493A-94C6-5205CC958D4E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3726737"/>
              <a:ext cx="1249932" cy="1254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827EAE0-9F4F-4566-AA92-539511E2A707}"/>
                </a:ext>
              </a:extLst>
            </p:cNvPr>
            <p:cNvCxnSpPr>
              <a:cxnSpLocks/>
            </p:cNvCxnSpPr>
            <p:nvPr/>
          </p:nvCxnSpPr>
          <p:spPr>
            <a:xfrm>
              <a:off x="4324958" y="4713985"/>
              <a:ext cx="1171274" cy="507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0473DB-E6FF-4494-A4E2-F1F99EA623C2}"/>
                </a:ext>
              </a:extLst>
            </p:cNvPr>
            <p:cNvCxnSpPr>
              <a:cxnSpLocks/>
            </p:cNvCxnSpPr>
            <p:nvPr/>
          </p:nvCxnSpPr>
          <p:spPr>
            <a:xfrm>
              <a:off x="8351881" y="3028335"/>
              <a:ext cx="1282487" cy="6984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1289DC-8555-48D6-B959-BD2B8070DC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1881" y="4197185"/>
              <a:ext cx="1266532" cy="550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2F806C-B97A-4058-A1C8-0F1458994B91}"/>
                </a:ext>
              </a:extLst>
            </p:cNvPr>
            <p:cNvSpPr txBox="1"/>
            <p:nvPr/>
          </p:nvSpPr>
          <p:spPr>
            <a:xfrm>
              <a:off x="3441291" y="5714624"/>
              <a:ext cx="1425677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Input layer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4AFF7CE-97AA-4608-8E3C-96525EBDD9A1}"/>
                </a:ext>
              </a:extLst>
            </p:cNvPr>
            <p:cNvSpPr txBox="1"/>
            <p:nvPr/>
          </p:nvSpPr>
          <p:spPr>
            <a:xfrm>
              <a:off x="6355321" y="6163227"/>
              <a:ext cx="162847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Hidden layers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BB791F-1AAE-457B-821A-BFBFB983E934}"/>
                </a:ext>
              </a:extLst>
            </p:cNvPr>
            <p:cNvSpPr txBox="1"/>
            <p:nvPr/>
          </p:nvSpPr>
          <p:spPr>
            <a:xfrm>
              <a:off x="9072121" y="5689353"/>
              <a:ext cx="1634008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Output layer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978574E-3EE8-4CC5-A0F6-87F4C871F901}"/>
                </a:ext>
              </a:extLst>
            </p:cNvPr>
            <p:cNvSpPr/>
            <p:nvPr/>
          </p:nvSpPr>
          <p:spPr>
            <a:xfrm>
              <a:off x="6766433" y="234788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CC8B771-6C43-49F6-ADEB-0C03F8E505F9}"/>
                </a:ext>
              </a:extLst>
            </p:cNvPr>
            <p:cNvSpPr/>
            <p:nvPr/>
          </p:nvSpPr>
          <p:spPr>
            <a:xfrm>
              <a:off x="6766433" y="3726737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D75CC45-574F-4990-832D-515DAFF236E1}"/>
                </a:ext>
              </a:extLst>
            </p:cNvPr>
            <p:cNvSpPr/>
            <p:nvPr/>
          </p:nvSpPr>
          <p:spPr>
            <a:xfrm>
              <a:off x="6766433" y="5020161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FBD75C3-A272-4FCC-B9DA-01DF014C0663}"/>
                </a:ext>
              </a:extLst>
            </p:cNvPr>
            <p:cNvSpPr/>
            <p:nvPr/>
          </p:nvSpPr>
          <p:spPr>
            <a:xfrm>
              <a:off x="7784685" y="2799214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5540194-ED2F-4A60-BD16-8056CF5610E7}"/>
                </a:ext>
              </a:extLst>
            </p:cNvPr>
            <p:cNvSpPr/>
            <p:nvPr/>
          </p:nvSpPr>
          <p:spPr>
            <a:xfrm>
              <a:off x="7778550" y="4545859"/>
              <a:ext cx="403123" cy="403122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9B755F2-E0AC-4D5D-8AEE-6C4E8047750C}"/>
                </a:ext>
              </a:extLst>
            </p:cNvPr>
            <p:cNvCxnSpPr>
              <a:cxnSpLocks/>
            </p:cNvCxnSpPr>
            <p:nvPr/>
          </p:nvCxnSpPr>
          <p:spPr>
            <a:xfrm>
              <a:off x="6223819" y="2513618"/>
              <a:ext cx="4621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BA86824-20BC-4292-BFB0-948E6D867A4C}"/>
                </a:ext>
              </a:extLst>
            </p:cNvPr>
            <p:cNvCxnSpPr/>
            <p:nvPr/>
          </p:nvCxnSpPr>
          <p:spPr>
            <a:xfrm>
              <a:off x="6184490" y="2625213"/>
              <a:ext cx="581943" cy="1020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626777C-029C-48ED-8E6E-B3ED1FAEA796}"/>
                </a:ext>
              </a:extLst>
            </p:cNvPr>
            <p:cNvCxnSpPr/>
            <p:nvPr/>
          </p:nvCxnSpPr>
          <p:spPr>
            <a:xfrm>
              <a:off x="6046839" y="2771189"/>
              <a:ext cx="811152" cy="2112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C9B4900-5FD3-45BD-9D4D-2B5B380AAA16}"/>
                </a:ext>
              </a:extLst>
            </p:cNvPr>
            <p:cNvCxnSpPr/>
            <p:nvPr/>
          </p:nvCxnSpPr>
          <p:spPr>
            <a:xfrm flipV="1">
              <a:off x="5941768" y="2790951"/>
              <a:ext cx="779194" cy="2068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9B36C56-5C6D-4E9D-B6B4-1E4E25C605B3}"/>
                </a:ext>
              </a:extLst>
            </p:cNvPr>
            <p:cNvCxnSpPr/>
            <p:nvPr/>
          </p:nvCxnSpPr>
          <p:spPr>
            <a:xfrm flipV="1">
              <a:off x="6066500" y="4129859"/>
              <a:ext cx="629270" cy="819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34C8D3D-A950-48A0-896D-4E200522B5DE}"/>
                </a:ext>
              </a:extLst>
            </p:cNvPr>
            <p:cNvCxnSpPr/>
            <p:nvPr/>
          </p:nvCxnSpPr>
          <p:spPr>
            <a:xfrm>
              <a:off x="6184490" y="5144965"/>
              <a:ext cx="438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C1CBC6F-DDED-44EC-B0B6-9621BA9C0875}"/>
                </a:ext>
              </a:extLst>
            </p:cNvPr>
            <p:cNvCxnSpPr>
              <a:cxnSpLocks/>
            </p:cNvCxnSpPr>
            <p:nvPr/>
          </p:nvCxnSpPr>
          <p:spPr>
            <a:xfrm>
              <a:off x="7271569" y="2625213"/>
              <a:ext cx="506981" cy="285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4EE668E-E8C3-42EA-AF05-C90580936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9556" y="3227943"/>
              <a:ext cx="608994" cy="566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8698ED5-7BBE-428C-884C-4A671094A3CC}"/>
                </a:ext>
              </a:extLst>
            </p:cNvPr>
            <p:cNvCxnSpPr>
              <a:cxnSpLocks/>
            </p:cNvCxnSpPr>
            <p:nvPr/>
          </p:nvCxnSpPr>
          <p:spPr>
            <a:xfrm>
              <a:off x="7169556" y="4129859"/>
              <a:ext cx="593626" cy="409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88CDC0D-522A-4E81-BFD5-223ABFA5EC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6710" y="4884097"/>
              <a:ext cx="477162" cy="297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D7006D1-28C9-4281-95EA-B8BBA49AF829}"/>
                </a:ext>
              </a:extLst>
            </p:cNvPr>
            <p:cNvSpPr/>
            <p:nvPr/>
          </p:nvSpPr>
          <p:spPr>
            <a:xfrm>
              <a:off x="5538645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4766726-C3E5-47BA-A74E-93A1901DCC8A}"/>
                </a:ext>
              </a:extLst>
            </p:cNvPr>
            <p:cNvSpPr/>
            <p:nvPr/>
          </p:nvSpPr>
          <p:spPr>
            <a:xfrm>
              <a:off x="6609126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4B63F42-54D5-481A-A73C-F19FE648CD23}"/>
                </a:ext>
              </a:extLst>
            </p:cNvPr>
            <p:cNvSpPr/>
            <p:nvPr/>
          </p:nvSpPr>
          <p:spPr>
            <a:xfrm>
              <a:off x="7601607" y="1690688"/>
              <a:ext cx="717740" cy="4472538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F1BACD-6C12-4BA5-BE04-B011AE1D445D}"/>
                </a:ext>
              </a:extLst>
            </p:cNvPr>
            <p:cNvSpPr txBox="1"/>
            <p:nvPr/>
          </p:nvSpPr>
          <p:spPr>
            <a:xfrm>
              <a:off x="5479695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5B5D552-BC7D-433D-8055-75EA60850E84}"/>
                </a:ext>
              </a:extLst>
            </p:cNvPr>
            <p:cNvSpPr txBox="1"/>
            <p:nvPr/>
          </p:nvSpPr>
          <p:spPr>
            <a:xfrm>
              <a:off x="6546487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E8712DE-A8DD-4CE5-896F-8964B73D7495}"/>
                </a:ext>
              </a:extLst>
            </p:cNvPr>
            <p:cNvSpPr txBox="1"/>
            <p:nvPr/>
          </p:nvSpPr>
          <p:spPr>
            <a:xfrm>
              <a:off x="7540727" y="1169756"/>
              <a:ext cx="1055120" cy="412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Layer 3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61A16E6-8009-4C24-A275-95448FACA6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1130" y="3282116"/>
              <a:ext cx="749081" cy="17113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F65EEA7-D890-4E1C-92C0-CE24B42A3218}"/>
                </a:ext>
              </a:extLst>
            </p:cNvPr>
            <p:cNvCxnSpPr>
              <a:cxnSpLocks/>
            </p:cNvCxnSpPr>
            <p:nvPr/>
          </p:nvCxnSpPr>
          <p:spPr>
            <a:xfrm>
              <a:off x="7083808" y="2790951"/>
              <a:ext cx="781963" cy="1575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1B2381A-0031-4907-8173-AB2D5430D1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2924" y="3995624"/>
              <a:ext cx="583205" cy="92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507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A6E0-D5E8-4FDC-842B-2E5929A8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C784E-56D3-4545-89F4-CD54B9F21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techniques better than full/random grid search</a:t>
            </a:r>
          </a:p>
          <a:p>
            <a:r>
              <a:rPr lang="en-US" dirty="0"/>
              <a:t>They focus on “areas” that turn out “good”</a:t>
            </a:r>
          </a:p>
          <a:p>
            <a:pPr lvl="1"/>
            <a:r>
              <a:rPr lang="en-US" dirty="0" err="1"/>
              <a:t>Hyperopt</a:t>
            </a:r>
            <a:endParaRPr lang="en-US" dirty="0"/>
          </a:p>
          <a:p>
            <a:pPr lvl="1"/>
            <a:r>
              <a:rPr lang="en-US" dirty="0" err="1"/>
              <a:t>Keras</a:t>
            </a:r>
            <a:r>
              <a:rPr lang="en-US" dirty="0"/>
              <a:t> tuner</a:t>
            </a:r>
          </a:p>
          <a:p>
            <a:pPr lvl="1"/>
            <a:r>
              <a:rPr lang="en-US" dirty="0"/>
              <a:t>Scikit-optimize</a:t>
            </a:r>
          </a:p>
          <a:p>
            <a:pPr lvl="1"/>
            <a:r>
              <a:rPr lang="en-US" dirty="0"/>
              <a:t>Spearmint</a:t>
            </a:r>
          </a:p>
          <a:p>
            <a:pPr lvl="1"/>
            <a:r>
              <a:rPr lang="en-US" dirty="0"/>
              <a:t>Hyperband</a:t>
            </a:r>
          </a:p>
          <a:p>
            <a:pPr lvl="1"/>
            <a:r>
              <a:rPr lang="en-US" dirty="0" err="1"/>
              <a:t>Sklearn-deap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522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B2F2-E089-4516-8E8F-E6D90311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FE5F-1C05-4CB9-B4C6-FB2DEAD8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hidden layers:</a:t>
            </a:r>
          </a:p>
          <a:p>
            <a:pPr lvl="1"/>
            <a:r>
              <a:rPr lang="en-US" dirty="0"/>
              <a:t>Start with single layer (simple is sometimes better)</a:t>
            </a:r>
          </a:p>
          <a:p>
            <a:pPr lvl="1"/>
            <a:r>
              <a:rPr lang="en-US" dirty="0"/>
              <a:t>Add layers until there is overfitting</a:t>
            </a:r>
          </a:p>
          <a:p>
            <a:pPr lvl="1"/>
            <a:r>
              <a:rPr lang="en-US" dirty="0"/>
              <a:t>Complex relationships require deeper networks (more layers)</a:t>
            </a:r>
          </a:p>
        </p:txBody>
      </p:sp>
    </p:spTree>
    <p:extLst>
      <p:ext uri="{BB962C8B-B14F-4D97-AF65-F5344CB8AC3E}">
        <p14:creationId xmlns:p14="http://schemas.microsoft.com/office/powerpoint/2010/main" val="1559020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B2F2-E089-4516-8E8F-E6D90311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FE5F-1C05-4CB9-B4C6-FB2DEAD8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neurons (per hidden layer):</a:t>
            </a:r>
          </a:p>
          <a:p>
            <a:pPr lvl="1"/>
            <a:r>
              <a:rPr lang="en-US" dirty="0"/>
              <a:t>Input and output layers are pre-determined</a:t>
            </a:r>
          </a:p>
          <a:p>
            <a:pPr lvl="1"/>
            <a:r>
              <a:rPr lang="en-US" dirty="0"/>
              <a:t>Most common approach: funnel shape</a:t>
            </a:r>
          </a:p>
          <a:p>
            <a:pPr lvl="1"/>
            <a:r>
              <a:rPr lang="en-US" dirty="0"/>
              <a:t>New approaches:</a:t>
            </a:r>
          </a:p>
          <a:p>
            <a:pPr lvl="2"/>
            <a:r>
              <a:rPr lang="en-US" dirty="0"/>
              <a:t>Pipe shape (performs as well, sometimes better)</a:t>
            </a:r>
          </a:p>
          <a:p>
            <a:pPr lvl="2"/>
            <a:r>
              <a:rPr lang="en-US" dirty="0"/>
              <a:t>Inverse funnel shape (use early stopping or regularization to prevent overfitting)</a:t>
            </a:r>
          </a:p>
        </p:txBody>
      </p:sp>
    </p:spTree>
    <p:extLst>
      <p:ext uri="{BB962C8B-B14F-4D97-AF65-F5344CB8AC3E}">
        <p14:creationId xmlns:p14="http://schemas.microsoft.com/office/powerpoint/2010/main" val="4051237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B2F2-E089-4516-8E8F-E6D90311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FE5F-1C05-4CB9-B4C6-FB2DEAD8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Learning rate:</a:t>
            </a:r>
          </a:p>
          <a:p>
            <a:pPr lvl="1"/>
            <a:r>
              <a:rPr lang="en-US" dirty="0"/>
              <a:t>Start with very low (10</a:t>
            </a:r>
            <a:r>
              <a:rPr lang="en-US" baseline="30000" dirty="0"/>
              <a:t>-5</a:t>
            </a:r>
            <a:r>
              <a:rPr lang="en-US" dirty="0"/>
              <a:t>) and increase gradually </a:t>
            </a:r>
          </a:p>
          <a:p>
            <a:pPr lvl="1"/>
            <a:r>
              <a:rPr lang="en-US" dirty="0"/>
              <a:t>Example: multiply by  </a:t>
            </a:r>
            <a:r>
              <a:rPr lang="en-US" b="1" dirty="0"/>
              <a:t>exp(log(10</a:t>
            </a:r>
            <a:r>
              <a:rPr lang="en-US" b="1" baseline="30000" dirty="0"/>
              <a:t>6</a:t>
            </a:r>
            <a:r>
              <a:rPr lang="en-US" b="1" dirty="0"/>
              <a:t>)/500)</a:t>
            </a:r>
          </a:p>
          <a:p>
            <a:pPr lvl="2"/>
            <a:r>
              <a:rPr lang="en-US" dirty="0"/>
              <a:t>Goes from 10</a:t>
            </a:r>
            <a:r>
              <a:rPr lang="en-US" baseline="30000" dirty="0"/>
              <a:t>-5</a:t>
            </a:r>
            <a:r>
              <a:rPr lang="en-US" dirty="0"/>
              <a:t> to 10 in 500 iterations</a:t>
            </a:r>
          </a:p>
          <a:p>
            <a:pPr lvl="2"/>
            <a:endParaRPr lang="en-US" dirty="0"/>
          </a:p>
          <a:p>
            <a:r>
              <a:rPr lang="en-US" dirty="0"/>
              <a:t>Optimizer:</a:t>
            </a:r>
          </a:p>
          <a:p>
            <a:pPr lvl="1"/>
            <a:r>
              <a:rPr lang="en-US" dirty="0"/>
              <a:t>Select Momentum optimization (or </a:t>
            </a:r>
            <a:r>
              <a:rPr lang="en-US" dirty="0" err="1"/>
              <a:t>RMSProp</a:t>
            </a:r>
            <a:r>
              <a:rPr lang="en-US" dirty="0"/>
              <a:t> or </a:t>
            </a:r>
            <a:r>
              <a:rPr lang="en-US" dirty="0" err="1"/>
              <a:t>Nadam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Batch size:</a:t>
            </a:r>
          </a:p>
          <a:p>
            <a:pPr lvl="1"/>
            <a:r>
              <a:rPr lang="en-US" dirty="0"/>
              <a:t>Try larger sizes (for better models) if they fit in memory</a:t>
            </a:r>
          </a:p>
          <a:p>
            <a:pPr lvl="1"/>
            <a:r>
              <a:rPr lang="en-US" dirty="0"/>
              <a:t>Make them smaller if results are unstable</a:t>
            </a:r>
          </a:p>
        </p:txBody>
      </p:sp>
    </p:spTree>
    <p:extLst>
      <p:ext uri="{BB962C8B-B14F-4D97-AF65-F5344CB8AC3E}">
        <p14:creationId xmlns:p14="http://schemas.microsoft.com/office/powerpoint/2010/main" val="799772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B2F2-E089-4516-8E8F-E6D90311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FE5F-1C05-4CB9-B4C6-FB2DEAD8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Activation function: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ReLU</a:t>
            </a:r>
            <a:r>
              <a:rPr lang="en-US" dirty="0"/>
              <a:t> as default. </a:t>
            </a:r>
          </a:p>
          <a:p>
            <a:pPr lvl="1"/>
            <a:r>
              <a:rPr lang="en-US" dirty="0"/>
              <a:t>Last layer depends on the task</a:t>
            </a:r>
          </a:p>
          <a:p>
            <a:endParaRPr lang="en-US" dirty="0"/>
          </a:p>
          <a:p>
            <a:r>
              <a:rPr lang="en-US" dirty="0"/>
              <a:t>Number of iterations:</a:t>
            </a:r>
          </a:p>
          <a:p>
            <a:pPr lvl="1"/>
            <a:r>
              <a:rPr lang="en-US" dirty="0"/>
              <a:t>Keep it high, use </a:t>
            </a:r>
            <a:r>
              <a:rPr lang="en-US"/>
              <a:t>early stopping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5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2A66-3B5A-46AB-9CFD-91451AF8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38FF8-CB00-4994-9525-3DB21B32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API</a:t>
            </a:r>
          </a:p>
          <a:p>
            <a:r>
              <a:rPr lang="en-US" dirty="0"/>
              <a:t>Very easy to use</a:t>
            </a:r>
          </a:p>
          <a:p>
            <a:r>
              <a:rPr lang="en-US" dirty="0"/>
              <a:t>Uses </a:t>
            </a:r>
            <a:r>
              <a:rPr lang="en-US" dirty="0" err="1"/>
              <a:t>Tensorflow</a:t>
            </a:r>
            <a:r>
              <a:rPr lang="en-US" dirty="0"/>
              <a:t> as the backend library (can also use others)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41F2A27-6872-4119-8332-82F310E796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1178956"/>
              </p:ext>
            </p:extLst>
          </p:nvPr>
        </p:nvGraphicFramePr>
        <p:xfrm>
          <a:off x="4064000" y="3783542"/>
          <a:ext cx="406400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501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ECC78-A3EC-478D-8BB0-E8B4EC2B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844D1-D632-43E5-9727-C566A22FF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is now part of </a:t>
            </a:r>
            <a:r>
              <a:rPr lang="en-US" dirty="0" err="1"/>
              <a:t>Tensorflow</a:t>
            </a:r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from </a:t>
            </a:r>
            <a:r>
              <a:rPr lang="en-US" b="1" dirty="0" err="1"/>
              <a:t>tensorflow</a:t>
            </a:r>
            <a:r>
              <a:rPr lang="en-US" b="1" dirty="0"/>
              <a:t> import </a:t>
            </a:r>
            <a:r>
              <a:rPr lang="en-US" b="1" dirty="0" err="1"/>
              <a:t>keras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r>
              <a:rPr lang="en-US" sz="3200" dirty="0"/>
              <a:t>(First you need to install TensorFlow)</a:t>
            </a:r>
          </a:p>
          <a:p>
            <a:endParaRPr lang="en-US" sz="3200" dirty="0"/>
          </a:p>
          <a:p>
            <a:pPr marL="457200" lvl="1" indent="0">
              <a:buNone/>
            </a:pPr>
            <a:r>
              <a:rPr lang="en-US" sz="2800" dirty="0"/>
              <a:t>Anaconda command prompt: </a:t>
            </a:r>
            <a:r>
              <a:rPr lang="en-US" sz="2800" b="1" dirty="0"/>
              <a:t>pip install </a:t>
            </a:r>
            <a:r>
              <a:rPr lang="en-US" sz="2800" b="1" dirty="0" err="1"/>
              <a:t>tensorflow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8320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1935-5DF8-4AF6-AEDE-B3CC7301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FF298-D92F-4853-A868-3C5284F4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library for deep learning (developed by Google)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Very powerful for large scale numerical computations</a:t>
            </a:r>
          </a:p>
          <a:p>
            <a:r>
              <a:rPr lang="en-US" dirty="0"/>
              <a:t>Can perform parallel computing (both CPU and GPU)</a:t>
            </a:r>
          </a:p>
          <a:p>
            <a:pPr lvl="1"/>
            <a:r>
              <a:rPr lang="en-US" dirty="0"/>
              <a:t>Need to install the GPU version for GPU processing</a:t>
            </a:r>
          </a:p>
          <a:p>
            <a:r>
              <a:rPr lang="en-US" dirty="0"/>
              <a:t>Similar to NumPy (but more powerful)</a:t>
            </a:r>
          </a:p>
          <a:p>
            <a:r>
              <a:rPr lang="en-US" dirty="0"/>
              <a:t>Helps build custom deep learning models</a:t>
            </a:r>
          </a:p>
          <a:p>
            <a:pPr lvl="1"/>
            <a:r>
              <a:rPr lang="en-US" dirty="0"/>
              <a:t>Build your own neurons</a:t>
            </a:r>
          </a:p>
          <a:p>
            <a:pPr lvl="1"/>
            <a:r>
              <a:rPr lang="en-US" dirty="0"/>
              <a:t>Build your own architecture (skip layers, concatenate layers, etc.)</a:t>
            </a:r>
          </a:p>
          <a:p>
            <a:pPr lvl="1"/>
            <a:r>
              <a:rPr lang="en-US" dirty="0"/>
              <a:t>Build your own training loops,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2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1935-5DF8-4AF6-AEDE-B3CC7301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FF298-D92F-4853-A868-3C5284F4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API: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1C884-D111-4B4A-A8A0-D70965516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288" y="1825625"/>
            <a:ext cx="6622014" cy="458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6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1935-5DF8-4AF6-AEDE-B3CC7301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FF298-D92F-4853-A868-3C5284F4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Tensor: n-dimensional array (like a NumPy array)</a:t>
            </a:r>
          </a:p>
          <a:p>
            <a:pPr lvl="1"/>
            <a:r>
              <a:rPr lang="en-US" dirty="0"/>
              <a:t>Can be created and sliced like a numpy array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9F2F9-20A8-41FC-BDEB-EFDFCE393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463" y="3223048"/>
            <a:ext cx="6279424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7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D42A-1B59-4CF5-8D4D-CF5A9755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07A6F-6D90-4827-A19F-863F314258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Scalar: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C2B3D0-9AA3-4C02-8F94-EFF1C95533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Vector: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95E14E-001B-4DC1-9D55-B72DE7FBC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30" y="2356878"/>
            <a:ext cx="2829111" cy="7242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77BBD-FDF4-4BD6-A1CE-AFB1C6FF4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797" y="2356878"/>
            <a:ext cx="3015740" cy="724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86CEA4-584C-4930-8991-7E34E92DE9F8}"/>
              </a:ext>
            </a:extLst>
          </p:cNvPr>
          <p:cNvSpPr txBox="1"/>
          <p:nvPr/>
        </p:nvSpPr>
        <p:spPr>
          <a:xfrm>
            <a:off x="1260530" y="3684776"/>
            <a:ext cx="4648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tf.constant</a:t>
            </a:r>
            <a:r>
              <a:rPr lang="en-US" sz="2800" dirty="0"/>
              <a:t>(42)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20D6F-6F17-4C74-9649-64D734ECF1F9}"/>
              </a:ext>
            </a:extLst>
          </p:cNvPr>
          <p:cNvSpPr txBox="1"/>
          <p:nvPr/>
        </p:nvSpPr>
        <p:spPr>
          <a:xfrm>
            <a:off x="6331517" y="3684776"/>
            <a:ext cx="4648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tf.constant</a:t>
            </a:r>
            <a:r>
              <a:rPr lang="en-US" sz="2800" dirty="0"/>
              <a:t>([1,1,2,3,5,8])</a:t>
            </a:r>
          </a:p>
        </p:txBody>
      </p:sp>
    </p:spTree>
    <p:extLst>
      <p:ext uri="{BB962C8B-B14F-4D97-AF65-F5344CB8AC3E}">
        <p14:creationId xmlns:p14="http://schemas.microsoft.com/office/powerpoint/2010/main" val="420913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D42A-1B59-4CF5-8D4D-CF5A9755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Sidenote</a:t>
            </a:r>
            <a:r>
              <a:rPr lang="en-US" dirty="0"/>
              <a:t>: TensorFlow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07A6F-6D90-4827-A19F-863F314258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Matrix: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C2B3D0-9AA3-4C02-8F94-EFF1C95533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Tensor: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088D1D-EF75-430B-894C-DB40FA809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78" y="2473642"/>
            <a:ext cx="3186525" cy="1396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41726F-7C99-4D6E-8946-3BFC57CA2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862" y="2473642"/>
            <a:ext cx="3076741" cy="26418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CC1EFD-F323-4871-BE4C-9E0C58300B36}"/>
              </a:ext>
            </a:extLst>
          </p:cNvPr>
          <p:cNvSpPr txBox="1"/>
          <p:nvPr/>
        </p:nvSpPr>
        <p:spPr>
          <a:xfrm>
            <a:off x="1096266" y="4256534"/>
            <a:ext cx="4648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tf.constant</a:t>
            </a:r>
            <a:r>
              <a:rPr lang="en-US" sz="2800" dirty="0"/>
              <a:t>([[1,4,7],</a:t>
            </a:r>
            <a:br>
              <a:rPr lang="en-US" sz="2800" dirty="0"/>
            </a:br>
            <a:r>
              <a:rPr lang="en-US" sz="2800" dirty="0"/>
              <a:t>		[2,5,8],</a:t>
            </a:r>
            <a:br>
              <a:rPr lang="en-US" sz="2800" dirty="0"/>
            </a:br>
            <a:r>
              <a:rPr lang="en-US" sz="2800" dirty="0"/>
              <a:t>		[3,6,9]])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839C7-BD05-475C-BD20-1B5CA0B9D074}"/>
              </a:ext>
            </a:extLst>
          </p:cNvPr>
          <p:cNvSpPr txBox="1"/>
          <p:nvPr/>
        </p:nvSpPr>
        <p:spPr>
          <a:xfrm>
            <a:off x="6277866" y="5296869"/>
            <a:ext cx="46486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tf.constant</a:t>
            </a:r>
            <a:r>
              <a:rPr lang="en-US" sz="2800" dirty="0"/>
              <a:t>([[[1,4,7],</a:t>
            </a:r>
            <a:br>
              <a:rPr lang="en-US" sz="2800" dirty="0"/>
            </a:br>
            <a:r>
              <a:rPr lang="en-US" sz="2800" dirty="0"/>
              <a:t>		[2,5,8],</a:t>
            </a:r>
          </a:p>
          <a:p>
            <a:r>
              <a:rPr lang="en-US" sz="2800" dirty="0"/>
              <a:t>		etc.)</a:t>
            </a:r>
          </a:p>
        </p:txBody>
      </p:sp>
    </p:spTree>
    <p:extLst>
      <p:ext uri="{BB962C8B-B14F-4D97-AF65-F5344CB8AC3E}">
        <p14:creationId xmlns:p14="http://schemas.microsoft.com/office/powerpoint/2010/main" val="379518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843</Words>
  <Application>Microsoft Office PowerPoint</Application>
  <PresentationFormat>Widescreen</PresentationFormat>
  <Paragraphs>174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 Deep Neural Nets - Keras</vt:lpstr>
      <vt:lpstr>Recall: Deep Neural Networks</vt:lpstr>
      <vt:lpstr>Keras</vt:lpstr>
      <vt:lpstr>Keras</vt:lpstr>
      <vt:lpstr>Sidenote: TensorFlow</vt:lpstr>
      <vt:lpstr>Sidenote: TensorFlow</vt:lpstr>
      <vt:lpstr>Sidenote: TensorFlow</vt:lpstr>
      <vt:lpstr>Sidenote: TensorFlow</vt:lpstr>
      <vt:lpstr>Sidenote: TensorFlow</vt:lpstr>
      <vt:lpstr>Sidenote: TensorFlow</vt:lpstr>
      <vt:lpstr>Sidenote: TensorFlow</vt:lpstr>
      <vt:lpstr>Keras</vt:lpstr>
      <vt:lpstr>Keras – Classification task</vt:lpstr>
      <vt:lpstr>Keras – Regression Task</vt:lpstr>
      <vt:lpstr>Keras</vt:lpstr>
      <vt:lpstr>Saving Models</vt:lpstr>
      <vt:lpstr>Restoring Models</vt:lpstr>
      <vt:lpstr>Callbacks</vt:lpstr>
      <vt:lpstr>Fine-tuning the Hyperparameters</vt:lpstr>
      <vt:lpstr>Fine-tuning Hyperparameters</vt:lpstr>
      <vt:lpstr>Recommendations</vt:lpstr>
      <vt:lpstr>Recommendations</vt:lpstr>
      <vt:lpstr>Recommendations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Deep Neural Nets - Keras</dc:title>
  <dc:creator>Kayhan, Varol</dc:creator>
  <cp:lastModifiedBy>Varol Kayhan</cp:lastModifiedBy>
  <cp:revision>12</cp:revision>
  <dcterms:created xsi:type="dcterms:W3CDTF">2020-07-17T13:49:57Z</dcterms:created>
  <dcterms:modified xsi:type="dcterms:W3CDTF">2021-09-16T17:57:15Z</dcterms:modified>
</cp:coreProperties>
</file>