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85" r:id="rId4"/>
    <p:sldId id="286" r:id="rId5"/>
    <p:sldId id="261" r:id="rId6"/>
    <p:sldId id="287" r:id="rId7"/>
    <p:sldId id="356" r:id="rId8"/>
    <p:sldId id="358" r:id="rId9"/>
    <p:sldId id="288" r:id="rId10"/>
    <p:sldId id="359" r:id="rId11"/>
    <p:sldId id="372" r:id="rId12"/>
    <p:sldId id="360" r:id="rId13"/>
    <p:sldId id="361" r:id="rId14"/>
    <p:sldId id="362" r:id="rId15"/>
    <p:sldId id="363" r:id="rId16"/>
    <p:sldId id="289" r:id="rId17"/>
    <p:sldId id="350" r:id="rId18"/>
    <p:sldId id="352" r:id="rId19"/>
    <p:sldId id="354" r:id="rId20"/>
    <p:sldId id="290" r:id="rId21"/>
    <p:sldId id="291" r:id="rId22"/>
    <p:sldId id="293" r:id="rId23"/>
    <p:sldId id="355" r:id="rId24"/>
    <p:sldId id="371" r:id="rId25"/>
    <p:sldId id="36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yhan, Varol" userId="54461c53-d57a-4be8-b103-6f84835b78ff" providerId="ADAL" clId="{D7E93092-6C86-4116-A16D-64D4E077C71E}"/>
    <pc:docChg chg="undo custSel addSld delSld modSld sldOrd">
      <pc:chgData name="Kayhan, Varol" userId="54461c53-d57a-4be8-b103-6f84835b78ff" providerId="ADAL" clId="{D7E93092-6C86-4116-A16D-64D4E077C71E}" dt="2020-07-08T21:20:23.538" v="637" actId="113"/>
      <pc:docMkLst>
        <pc:docMk/>
      </pc:docMkLst>
      <pc:sldChg chg="modSp mod">
        <pc:chgData name="Kayhan, Varol" userId="54461c53-d57a-4be8-b103-6f84835b78ff" providerId="ADAL" clId="{D7E93092-6C86-4116-A16D-64D4E077C71E}" dt="2020-07-08T20:22:58.270" v="0" actId="6549"/>
        <pc:sldMkLst>
          <pc:docMk/>
          <pc:sldMk cId="4221652504" sldId="285"/>
        </pc:sldMkLst>
        <pc:spChg chg="mod">
          <ac:chgData name="Kayhan, Varol" userId="54461c53-d57a-4be8-b103-6f84835b78ff" providerId="ADAL" clId="{D7E93092-6C86-4116-A16D-64D4E077C71E}" dt="2020-07-08T20:22:58.270" v="0" actId="6549"/>
          <ac:spMkLst>
            <pc:docMk/>
            <pc:sldMk cId="4221652504" sldId="285"/>
            <ac:spMk id="3" creationId="{00000000-0000-0000-0000-000000000000}"/>
          </ac:spMkLst>
        </pc:spChg>
      </pc:sldChg>
      <pc:sldChg chg="modSp mod">
        <pc:chgData name="Kayhan, Varol" userId="54461c53-d57a-4be8-b103-6f84835b78ff" providerId="ADAL" clId="{D7E93092-6C86-4116-A16D-64D4E077C71E}" dt="2020-07-08T21:05:14.267" v="486" actId="6549"/>
        <pc:sldMkLst>
          <pc:docMk/>
          <pc:sldMk cId="1049603509" sldId="334"/>
        </pc:sldMkLst>
        <pc:spChg chg="mod">
          <ac:chgData name="Kayhan, Varol" userId="54461c53-d57a-4be8-b103-6f84835b78ff" providerId="ADAL" clId="{D7E93092-6C86-4116-A16D-64D4E077C71E}" dt="2020-07-08T21:05:14.267" v="486" actId="6549"/>
          <ac:spMkLst>
            <pc:docMk/>
            <pc:sldMk cId="1049603509" sldId="334"/>
            <ac:spMk id="3" creationId="{00000000-0000-0000-0000-000000000000}"/>
          </ac:spMkLst>
        </pc:spChg>
      </pc:sldChg>
      <pc:sldChg chg="addSp delSp modSp mod">
        <pc:chgData name="Kayhan, Varol" userId="54461c53-d57a-4be8-b103-6f84835b78ff" providerId="ADAL" clId="{D7E93092-6C86-4116-A16D-64D4E077C71E}" dt="2020-07-08T20:51:06.425" v="330" actId="14734"/>
        <pc:sldMkLst>
          <pc:docMk/>
          <pc:sldMk cId="4291598003" sldId="337"/>
        </pc:sldMkLst>
        <pc:spChg chg="add del mod">
          <ac:chgData name="Kayhan, Varol" userId="54461c53-d57a-4be8-b103-6f84835b78ff" providerId="ADAL" clId="{D7E93092-6C86-4116-A16D-64D4E077C71E}" dt="2020-07-08T20:49:28.157" v="315" actId="20577"/>
          <ac:spMkLst>
            <pc:docMk/>
            <pc:sldMk cId="4291598003" sldId="337"/>
            <ac:spMk id="9" creationId="{93ABEF53-4C94-43AD-8C67-38BFD3650981}"/>
          </ac:spMkLst>
        </pc:spChg>
        <pc:graphicFrameChg chg="modGraphic">
          <ac:chgData name="Kayhan, Varol" userId="54461c53-d57a-4be8-b103-6f84835b78ff" providerId="ADAL" clId="{D7E93092-6C86-4116-A16D-64D4E077C71E}" dt="2020-07-08T20:51:06.425" v="330" actId="14734"/>
          <ac:graphicFrameMkLst>
            <pc:docMk/>
            <pc:sldMk cId="4291598003" sldId="337"/>
            <ac:graphicFrameMk id="5" creationId="{00000000-0000-0000-0000-000000000000}"/>
          </ac:graphicFrameMkLst>
        </pc:graphicFrameChg>
      </pc:sldChg>
      <pc:sldChg chg="addSp delSp modSp mod">
        <pc:chgData name="Kayhan, Varol" userId="54461c53-d57a-4be8-b103-6f84835b78ff" providerId="ADAL" clId="{D7E93092-6C86-4116-A16D-64D4E077C71E}" dt="2020-07-08T20:53:17.699" v="415" actId="1076"/>
        <pc:sldMkLst>
          <pc:docMk/>
          <pc:sldMk cId="2743083605" sldId="339"/>
        </pc:sldMkLst>
        <pc:spChg chg="mod">
          <ac:chgData name="Kayhan, Varol" userId="54461c53-d57a-4be8-b103-6f84835b78ff" providerId="ADAL" clId="{D7E93092-6C86-4116-A16D-64D4E077C71E}" dt="2020-07-08T20:41:12.903" v="100" actId="20577"/>
          <ac:spMkLst>
            <pc:docMk/>
            <pc:sldMk cId="2743083605" sldId="339"/>
            <ac:spMk id="3" creationId="{00000000-0000-0000-0000-000000000000}"/>
          </ac:spMkLst>
        </pc:spChg>
        <pc:spChg chg="del">
          <ac:chgData name="Kayhan, Varol" userId="54461c53-d57a-4be8-b103-6f84835b78ff" providerId="ADAL" clId="{D7E93092-6C86-4116-A16D-64D4E077C71E}" dt="2020-07-08T20:41:20.816" v="101" actId="478"/>
          <ac:spMkLst>
            <pc:docMk/>
            <pc:sldMk cId="2743083605" sldId="339"/>
            <ac:spMk id="4" creationId="{3DD701D8-DF9A-4E2D-9CC9-F4037FBB83E5}"/>
          </ac:spMkLst>
        </pc:spChg>
        <pc:spChg chg="add mod">
          <ac:chgData name="Kayhan, Varol" userId="54461c53-d57a-4be8-b103-6f84835b78ff" providerId="ADAL" clId="{D7E93092-6C86-4116-A16D-64D4E077C71E}" dt="2020-07-08T20:47:44.537" v="301" actId="1076"/>
          <ac:spMkLst>
            <pc:docMk/>
            <pc:sldMk cId="2743083605" sldId="339"/>
            <ac:spMk id="7" creationId="{7C161EC2-7009-4BF6-ACC3-0D34BA46A970}"/>
          </ac:spMkLst>
        </pc:spChg>
        <pc:spChg chg="add mod">
          <ac:chgData name="Kayhan, Varol" userId="54461c53-d57a-4be8-b103-6f84835b78ff" providerId="ADAL" clId="{D7E93092-6C86-4116-A16D-64D4E077C71E}" dt="2020-07-08T20:44:04.528" v="174" actId="1076"/>
          <ac:spMkLst>
            <pc:docMk/>
            <pc:sldMk cId="2743083605" sldId="339"/>
            <ac:spMk id="12" creationId="{DC2299E8-5016-47C8-8078-F20EFF95977D}"/>
          </ac:spMkLst>
        </pc:spChg>
        <pc:spChg chg="add mod">
          <ac:chgData name="Kayhan, Varol" userId="54461c53-d57a-4be8-b103-6f84835b78ff" providerId="ADAL" clId="{D7E93092-6C86-4116-A16D-64D4E077C71E}" dt="2020-07-08T20:53:17.699" v="415" actId="1076"/>
          <ac:spMkLst>
            <pc:docMk/>
            <pc:sldMk cId="2743083605" sldId="339"/>
            <ac:spMk id="17" creationId="{7EA85324-838D-43A4-90D5-DAC03A857C02}"/>
          </ac:spMkLst>
        </pc:spChg>
        <pc:graphicFrameChg chg="add mod modGraphic">
          <ac:chgData name="Kayhan, Varol" userId="54461c53-d57a-4be8-b103-6f84835b78ff" providerId="ADAL" clId="{D7E93092-6C86-4116-A16D-64D4E077C71E}" dt="2020-07-08T20:45:55.607" v="212" actId="20577"/>
          <ac:graphicFrameMkLst>
            <pc:docMk/>
            <pc:sldMk cId="2743083605" sldId="339"/>
            <ac:graphicFrameMk id="6" creationId="{56F6E339-7EB0-4830-B58B-FD555C461A98}"/>
          </ac:graphicFrameMkLst>
        </pc:graphicFrameChg>
        <pc:picChg chg="del">
          <ac:chgData name="Kayhan, Varol" userId="54461c53-d57a-4be8-b103-6f84835b78ff" providerId="ADAL" clId="{D7E93092-6C86-4116-A16D-64D4E077C71E}" dt="2020-07-08T20:41:20.816" v="101" actId="478"/>
          <ac:picMkLst>
            <pc:docMk/>
            <pc:sldMk cId="2743083605" sldId="339"/>
            <ac:picMk id="1026" creationId="{32DCC3B4-773F-4E40-944E-5D8E3367F841}"/>
          </ac:picMkLst>
        </pc:picChg>
        <pc:cxnChg chg="add mod">
          <ac:chgData name="Kayhan, Varol" userId="54461c53-d57a-4be8-b103-6f84835b78ff" providerId="ADAL" clId="{D7E93092-6C86-4116-A16D-64D4E077C71E}" dt="2020-07-08T20:47:44.537" v="301" actId="1076"/>
          <ac:cxnSpMkLst>
            <pc:docMk/>
            <pc:sldMk cId="2743083605" sldId="339"/>
            <ac:cxnSpMk id="8" creationId="{381441CB-CFE0-44FA-B56F-8FDED183AC36}"/>
          </ac:cxnSpMkLst>
        </pc:cxnChg>
        <pc:cxnChg chg="add mod">
          <ac:chgData name="Kayhan, Varol" userId="54461c53-d57a-4be8-b103-6f84835b78ff" providerId="ADAL" clId="{D7E93092-6C86-4116-A16D-64D4E077C71E}" dt="2020-07-08T20:44:09.939" v="176" actId="14100"/>
          <ac:cxnSpMkLst>
            <pc:docMk/>
            <pc:sldMk cId="2743083605" sldId="339"/>
            <ac:cxnSpMk id="11" creationId="{3FE70BCB-987D-460F-B8D4-FE6935D1EC11}"/>
          </ac:cxnSpMkLst>
        </pc:cxnChg>
        <pc:cxnChg chg="add mod">
          <ac:chgData name="Kayhan, Varol" userId="54461c53-d57a-4be8-b103-6f84835b78ff" providerId="ADAL" clId="{D7E93092-6C86-4116-A16D-64D4E077C71E}" dt="2020-07-08T20:53:17.699" v="415" actId="1076"/>
          <ac:cxnSpMkLst>
            <pc:docMk/>
            <pc:sldMk cId="2743083605" sldId="339"/>
            <ac:cxnSpMk id="18" creationId="{5529DF73-BB71-42BF-A1AD-51D63DC21479}"/>
          </ac:cxnSpMkLst>
        </pc:cxnChg>
      </pc:sldChg>
      <pc:sldChg chg="modSp mod ord">
        <pc:chgData name="Kayhan, Varol" userId="54461c53-d57a-4be8-b103-6f84835b78ff" providerId="ADAL" clId="{D7E93092-6C86-4116-A16D-64D4E077C71E}" dt="2020-07-08T21:06:10.280" v="497" actId="14100"/>
        <pc:sldMkLst>
          <pc:docMk/>
          <pc:sldMk cId="3424061998" sldId="343"/>
        </pc:sldMkLst>
        <pc:spChg chg="mod">
          <ac:chgData name="Kayhan, Varol" userId="54461c53-d57a-4be8-b103-6f84835b78ff" providerId="ADAL" clId="{D7E93092-6C86-4116-A16D-64D4E077C71E}" dt="2020-07-08T21:06:10.280" v="497" actId="14100"/>
          <ac:spMkLst>
            <pc:docMk/>
            <pc:sldMk cId="3424061998" sldId="343"/>
            <ac:spMk id="8" creationId="{51007B70-BBAB-41F6-8E32-DB69CA41B834}"/>
          </ac:spMkLst>
        </pc:spChg>
      </pc:sldChg>
      <pc:sldChg chg="modSp mod">
        <pc:chgData name="Kayhan, Varol" userId="54461c53-d57a-4be8-b103-6f84835b78ff" providerId="ADAL" clId="{D7E93092-6C86-4116-A16D-64D4E077C71E}" dt="2020-07-08T20:57:45.159" v="431" actId="6549"/>
        <pc:sldMkLst>
          <pc:docMk/>
          <pc:sldMk cId="1935421083" sldId="347"/>
        </pc:sldMkLst>
        <pc:spChg chg="mod">
          <ac:chgData name="Kayhan, Varol" userId="54461c53-d57a-4be8-b103-6f84835b78ff" providerId="ADAL" clId="{D7E93092-6C86-4116-A16D-64D4E077C71E}" dt="2020-07-08T20:57:45.159" v="431" actId="6549"/>
          <ac:spMkLst>
            <pc:docMk/>
            <pc:sldMk cId="1935421083" sldId="347"/>
            <ac:spMk id="3" creationId="{C682DC19-5665-44EA-B78F-31F7A87E17BE}"/>
          </ac:spMkLst>
        </pc:spChg>
      </pc:sldChg>
      <pc:sldChg chg="ord">
        <pc:chgData name="Kayhan, Varol" userId="54461c53-d57a-4be8-b103-6f84835b78ff" providerId="ADAL" clId="{D7E93092-6C86-4116-A16D-64D4E077C71E}" dt="2020-07-08T21:05:21.413" v="492"/>
        <pc:sldMkLst>
          <pc:docMk/>
          <pc:sldMk cId="604556356" sldId="349"/>
        </pc:sldMkLst>
      </pc:sldChg>
      <pc:sldChg chg="addSp modSp mod">
        <pc:chgData name="Kayhan, Varol" userId="54461c53-d57a-4be8-b103-6f84835b78ff" providerId="ADAL" clId="{D7E93092-6C86-4116-A16D-64D4E077C71E}" dt="2020-07-08T21:12:10.168" v="541" actId="1582"/>
        <pc:sldMkLst>
          <pc:docMk/>
          <pc:sldMk cId="3294571787" sldId="355"/>
        </pc:sldMkLst>
        <pc:spChg chg="mod">
          <ac:chgData name="Kayhan, Varol" userId="54461c53-d57a-4be8-b103-6f84835b78ff" providerId="ADAL" clId="{D7E93092-6C86-4116-A16D-64D4E077C71E}" dt="2020-07-08T21:11:14.734" v="499" actId="6549"/>
          <ac:spMkLst>
            <pc:docMk/>
            <pc:sldMk cId="3294571787" sldId="355"/>
            <ac:spMk id="5" creationId="{65BB8825-D6C9-4595-8F3F-B9917F5A06D2}"/>
          </ac:spMkLst>
        </pc:spChg>
        <pc:spChg chg="add mod">
          <ac:chgData name="Kayhan, Varol" userId="54461c53-d57a-4be8-b103-6f84835b78ff" providerId="ADAL" clId="{D7E93092-6C86-4116-A16D-64D4E077C71E}" dt="2020-07-08T21:11:56.568" v="538" actId="1076"/>
          <ac:spMkLst>
            <pc:docMk/>
            <pc:sldMk cId="3294571787" sldId="355"/>
            <ac:spMk id="6" creationId="{0B5EFCEB-D9B5-42BC-84EB-C825BDCDA5A2}"/>
          </ac:spMkLst>
        </pc:spChg>
        <pc:graphicFrameChg chg="mod">
          <ac:chgData name="Kayhan, Varol" userId="54461c53-d57a-4be8-b103-6f84835b78ff" providerId="ADAL" clId="{D7E93092-6C86-4116-A16D-64D4E077C71E}" dt="2020-07-08T21:11:10.061" v="498" actId="207"/>
          <ac:graphicFrameMkLst>
            <pc:docMk/>
            <pc:sldMk cId="3294571787" sldId="355"/>
            <ac:graphicFrameMk id="4" creationId="{00000000-0000-0000-0000-000000000000}"/>
          </ac:graphicFrameMkLst>
        </pc:graphicFrameChg>
        <pc:cxnChg chg="add mod">
          <ac:chgData name="Kayhan, Varol" userId="54461c53-d57a-4be8-b103-6f84835b78ff" providerId="ADAL" clId="{D7E93092-6C86-4116-A16D-64D4E077C71E}" dt="2020-07-08T21:12:10.168" v="541" actId="1582"/>
          <ac:cxnSpMkLst>
            <pc:docMk/>
            <pc:sldMk cId="3294571787" sldId="355"/>
            <ac:cxnSpMk id="8" creationId="{8D444E25-6205-4E71-903A-1ED57BAB1BE4}"/>
          </ac:cxnSpMkLst>
        </pc:cxnChg>
      </pc:sldChg>
      <pc:sldChg chg="addSp delSp modSp mod">
        <pc:chgData name="Kayhan, Varol" userId="54461c53-d57a-4be8-b103-6f84835b78ff" providerId="ADAL" clId="{D7E93092-6C86-4116-A16D-64D4E077C71E}" dt="2020-07-08T20:28:25.991" v="70" actId="207"/>
        <pc:sldMkLst>
          <pc:docMk/>
          <pc:sldMk cId="200727607" sldId="356"/>
        </pc:sldMkLst>
        <pc:spChg chg="add mod">
          <ac:chgData name="Kayhan, Varol" userId="54461c53-d57a-4be8-b103-6f84835b78ff" providerId="ADAL" clId="{D7E93092-6C86-4116-A16D-64D4E077C71E}" dt="2020-07-08T20:28:06.508" v="67" actId="1076"/>
          <ac:spMkLst>
            <pc:docMk/>
            <pc:sldMk cId="200727607" sldId="356"/>
            <ac:spMk id="4" creationId="{083A6EDF-7322-46E9-BF58-1CD83440AF7E}"/>
          </ac:spMkLst>
        </pc:spChg>
        <pc:spChg chg="add mod">
          <ac:chgData name="Kayhan, Varol" userId="54461c53-d57a-4be8-b103-6f84835b78ff" providerId="ADAL" clId="{D7E93092-6C86-4116-A16D-64D4E077C71E}" dt="2020-07-08T20:28:11.960" v="68" actId="14100"/>
          <ac:spMkLst>
            <pc:docMk/>
            <pc:sldMk cId="200727607" sldId="356"/>
            <ac:spMk id="5" creationId="{7C704B23-C234-4DA6-9732-D16AE122AA9F}"/>
          </ac:spMkLst>
        </pc:spChg>
        <pc:spChg chg="add mod">
          <ac:chgData name="Kayhan, Varol" userId="54461c53-d57a-4be8-b103-6f84835b78ff" providerId="ADAL" clId="{D7E93092-6C86-4116-A16D-64D4E077C71E}" dt="2020-07-08T20:28:03.478" v="66" actId="1076"/>
          <ac:spMkLst>
            <pc:docMk/>
            <pc:sldMk cId="200727607" sldId="356"/>
            <ac:spMk id="10" creationId="{EAE17AEB-617D-418F-9875-FD3B3FD00713}"/>
          </ac:spMkLst>
        </pc:spChg>
        <pc:spChg chg="add del mod">
          <ac:chgData name="Kayhan, Varol" userId="54461c53-d57a-4be8-b103-6f84835b78ff" providerId="ADAL" clId="{D7E93092-6C86-4116-A16D-64D4E077C71E}" dt="2020-07-08T20:27:33.143" v="62" actId="478"/>
          <ac:spMkLst>
            <pc:docMk/>
            <pc:sldMk cId="200727607" sldId="356"/>
            <ac:spMk id="11" creationId="{14FFD197-BF46-4A6F-98FD-8E77A4A513C7}"/>
          </ac:spMkLst>
        </pc:spChg>
        <pc:spChg chg="add mod">
          <ac:chgData name="Kayhan, Varol" userId="54461c53-d57a-4be8-b103-6f84835b78ff" providerId="ADAL" clId="{D7E93092-6C86-4116-A16D-64D4E077C71E}" dt="2020-07-08T20:27:55.135" v="65" actId="14100"/>
          <ac:spMkLst>
            <pc:docMk/>
            <pc:sldMk cId="200727607" sldId="356"/>
            <ac:spMk id="12" creationId="{57B1AF38-6E4E-4CC5-806B-D77A2832094F}"/>
          </ac:spMkLst>
        </pc:spChg>
        <pc:graphicFrameChg chg="modGraphic">
          <ac:chgData name="Kayhan, Varol" userId="54461c53-d57a-4be8-b103-6f84835b78ff" providerId="ADAL" clId="{D7E93092-6C86-4116-A16D-64D4E077C71E}" dt="2020-07-08T20:24:51.437" v="1" actId="113"/>
          <ac:graphicFrameMkLst>
            <pc:docMk/>
            <pc:sldMk cId="200727607" sldId="356"/>
            <ac:graphicFrameMk id="6" creationId="{F7377F63-5575-47B2-8844-F83E7CD03DC6}"/>
          </ac:graphicFrameMkLst>
        </pc:graphicFrameChg>
        <pc:graphicFrameChg chg="modGraphic">
          <ac:chgData name="Kayhan, Varol" userId="54461c53-d57a-4be8-b103-6f84835b78ff" providerId="ADAL" clId="{D7E93092-6C86-4116-A16D-64D4E077C71E}" dt="2020-07-08T20:28:25.991" v="70" actId="207"/>
          <ac:graphicFrameMkLst>
            <pc:docMk/>
            <pc:sldMk cId="200727607" sldId="356"/>
            <ac:graphicFrameMk id="8" creationId="{0734AAC1-4195-40A0-B840-2B643CD35B5E}"/>
          </ac:graphicFrameMkLst>
        </pc:graphicFrameChg>
      </pc:sldChg>
      <pc:sldChg chg="modSp del mod">
        <pc:chgData name="Kayhan, Varol" userId="54461c53-d57a-4be8-b103-6f84835b78ff" providerId="ADAL" clId="{D7E93092-6C86-4116-A16D-64D4E077C71E}" dt="2020-07-08T21:20:08.905" v="624" actId="2696"/>
        <pc:sldMkLst>
          <pc:docMk/>
          <pc:sldMk cId="654361515" sldId="365"/>
        </pc:sldMkLst>
        <pc:spChg chg="mod">
          <ac:chgData name="Kayhan, Varol" userId="54461c53-d57a-4be8-b103-6f84835b78ff" providerId="ADAL" clId="{D7E93092-6C86-4116-A16D-64D4E077C71E}" dt="2020-07-08T21:12:34.399" v="567" actId="113"/>
          <ac:spMkLst>
            <pc:docMk/>
            <pc:sldMk cId="654361515" sldId="365"/>
            <ac:spMk id="2" creationId="{3603DF82-F555-4DC1-8FD2-F0B3C56AE5D0}"/>
          </ac:spMkLst>
        </pc:spChg>
        <pc:spChg chg="mod">
          <ac:chgData name="Kayhan, Varol" userId="54461c53-d57a-4be8-b103-6f84835b78ff" providerId="ADAL" clId="{D7E93092-6C86-4116-A16D-64D4E077C71E}" dt="2020-07-08T21:13:45.750" v="569" actId="208"/>
          <ac:spMkLst>
            <pc:docMk/>
            <pc:sldMk cId="654361515" sldId="365"/>
            <ac:spMk id="15" creationId="{B6283F93-F86A-4C76-9507-48A1324F5DB3}"/>
          </ac:spMkLst>
        </pc:spChg>
        <pc:spChg chg="mod">
          <ac:chgData name="Kayhan, Varol" userId="54461c53-d57a-4be8-b103-6f84835b78ff" providerId="ADAL" clId="{D7E93092-6C86-4116-A16D-64D4E077C71E}" dt="2020-07-08T21:13:49.756" v="570" actId="208"/>
          <ac:spMkLst>
            <pc:docMk/>
            <pc:sldMk cId="654361515" sldId="365"/>
            <ac:spMk id="16" creationId="{E1E9E9DA-D3F1-4B9C-A340-6F12AC592C0E}"/>
          </ac:spMkLst>
        </pc:spChg>
        <pc:spChg chg="mod">
          <ac:chgData name="Kayhan, Varol" userId="54461c53-d57a-4be8-b103-6f84835b78ff" providerId="ADAL" clId="{D7E93092-6C86-4116-A16D-64D4E077C71E}" dt="2020-07-08T21:13:42.497" v="568" actId="208"/>
          <ac:spMkLst>
            <pc:docMk/>
            <pc:sldMk cId="654361515" sldId="365"/>
            <ac:spMk id="59" creationId="{07A5A911-6F3C-43AC-BFA1-62FB90C06393}"/>
          </ac:spMkLst>
        </pc:spChg>
      </pc:sldChg>
      <pc:sldChg chg="modSp mod">
        <pc:chgData name="Kayhan, Varol" userId="54461c53-d57a-4be8-b103-6f84835b78ff" providerId="ADAL" clId="{D7E93092-6C86-4116-A16D-64D4E077C71E}" dt="2020-07-08T21:20:23.538" v="637" actId="113"/>
        <pc:sldMkLst>
          <pc:docMk/>
          <pc:sldMk cId="3276234217" sldId="366"/>
        </pc:sldMkLst>
        <pc:spChg chg="mod">
          <ac:chgData name="Kayhan, Varol" userId="54461c53-d57a-4be8-b103-6f84835b78ff" providerId="ADAL" clId="{D7E93092-6C86-4116-A16D-64D4E077C71E}" dt="2020-07-08T21:20:23.538" v="637" actId="113"/>
          <ac:spMkLst>
            <pc:docMk/>
            <pc:sldMk cId="3276234217" sldId="366"/>
            <ac:spMk id="2" creationId="{8E2B39B7-76C9-48EF-AB58-439C6E3AA561}"/>
          </ac:spMkLst>
        </pc:spChg>
        <pc:spChg chg="mod">
          <ac:chgData name="Kayhan, Varol" userId="54461c53-d57a-4be8-b103-6f84835b78ff" providerId="ADAL" clId="{D7E93092-6C86-4116-A16D-64D4E077C71E}" dt="2020-07-08T21:19:27.037" v="623" actId="1582"/>
          <ac:spMkLst>
            <pc:docMk/>
            <pc:sldMk cId="3276234217" sldId="366"/>
            <ac:spMk id="15" creationId="{AF450C2B-1755-451A-B113-001FE02F3610}"/>
          </ac:spMkLst>
        </pc:spChg>
        <pc:spChg chg="mod">
          <ac:chgData name="Kayhan, Varol" userId="54461c53-d57a-4be8-b103-6f84835b78ff" providerId="ADAL" clId="{D7E93092-6C86-4116-A16D-64D4E077C71E}" dt="2020-07-08T21:19:27.037" v="623" actId="1582"/>
          <ac:spMkLst>
            <pc:docMk/>
            <pc:sldMk cId="3276234217" sldId="366"/>
            <ac:spMk id="19" creationId="{0817F15C-5AFB-44A7-8D1E-1F0C05DB2E2E}"/>
          </ac:spMkLst>
        </pc:spChg>
        <pc:spChg chg="mod">
          <ac:chgData name="Kayhan, Varol" userId="54461c53-d57a-4be8-b103-6f84835b78ff" providerId="ADAL" clId="{D7E93092-6C86-4116-A16D-64D4E077C71E}" dt="2020-07-08T21:19:27.037" v="623" actId="1582"/>
          <ac:spMkLst>
            <pc:docMk/>
            <pc:sldMk cId="3276234217" sldId="366"/>
            <ac:spMk id="26" creationId="{C39BE4D2-E8A5-43C2-8D1E-1F7B38F2275E}"/>
          </ac:spMkLst>
        </pc:spChg>
        <pc:spChg chg="mod">
          <ac:chgData name="Kayhan, Varol" userId="54461c53-d57a-4be8-b103-6f84835b78ff" providerId="ADAL" clId="{D7E93092-6C86-4116-A16D-64D4E077C71E}" dt="2020-07-08T21:19:27.037" v="623" actId="1582"/>
          <ac:spMkLst>
            <pc:docMk/>
            <pc:sldMk cId="3276234217" sldId="366"/>
            <ac:spMk id="27" creationId="{FCB650BC-785D-483D-BB09-D8D640713FFF}"/>
          </ac:spMkLst>
        </pc:spChg>
      </pc:sldChg>
      <pc:sldChg chg="addSp delSp modSp add mod">
        <pc:chgData name="Kayhan, Varol" userId="54461c53-d57a-4be8-b103-6f84835b78ff" providerId="ADAL" clId="{D7E93092-6C86-4116-A16D-64D4E077C71E}" dt="2020-07-08T20:54:32.128" v="423" actId="208"/>
        <pc:sldMkLst>
          <pc:docMk/>
          <pc:sldMk cId="274721056" sldId="367"/>
        </pc:sldMkLst>
        <pc:spChg chg="del">
          <ac:chgData name="Kayhan, Varol" userId="54461c53-d57a-4be8-b103-6f84835b78ff" providerId="ADAL" clId="{D7E93092-6C86-4116-A16D-64D4E077C71E}" dt="2020-07-08T20:49:37.490" v="317" actId="478"/>
          <ac:spMkLst>
            <pc:docMk/>
            <pc:sldMk cId="274721056" sldId="367"/>
            <ac:spMk id="6" creationId="{0B0ED989-C085-4713-9C0B-4CBF82B81949}"/>
          </ac:spMkLst>
        </pc:spChg>
        <pc:spChg chg="add mod">
          <ac:chgData name="Kayhan, Varol" userId="54461c53-d57a-4be8-b103-6f84835b78ff" providerId="ADAL" clId="{D7E93092-6C86-4116-A16D-64D4E077C71E}" dt="2020-07-08T20:51:55.905" v="381" actId="1076"/>
          <ac:spMkLst>
            <pc:docMk/>
            <pc:sldMk cId="274721056" sldId="367"/>
            <ac:spMk id="7" creationId="{5AB69C5B-013F-45D0-B0D8-01EA59F3D17F}"/>
          </ac:spMkLst>
        </pc:spChg>
        <pc:spChg chg="add mod">
          <ac:chgData name="Kayhan, Varol" userId="54461c53-d57a-4be8-b103-6f84835b78ff" providerId="ADAL" clId="{D7E93092-6C86-4116-A16D-64D4E077C71E}" dt="2020-07-08T20:52:41.036" v="413" actId="14100"/>
          <ac:spMkLst>
            <pc:docMk/>
            <pc:sldMk cId="274721056" sldId="367"/>
            <ac:spMk id="8" creationId="{42FFDACA-0808-4632-8386-5FD1238D9A59}"/>
          </ac:spMkLst>
        </pc:spChg>
        <pc:spChg chg="mod">
          <ac:chgData name="Kayhan, Varol" userId="54461c53-d57a-4be8-b103-6f84835b78ff" providerId="ADAL" clId="{D7E93092-6C86-4116-A16D-64D4E077C71E}" dt="2020-07-08T20:52:06.520" v="383" actId="1076"/>
          <ac:spMkLst>
            <pc:docMk/>
            <pc:sldMk cId="274721056" sldId="367"/>
            <ac:spMk id="9" creationId="{93ABEF53-4C94-43AD-8C67-38BFD3650981}"/>
          </ac:spMkLst>
        </pc:spChg>
        <pc:graphicFrameChg chg="modGraphic">
          <ac:chgData name="Kayhan, Varol" userId="54461c53-d57a-4be8-b103-6f84835b78ff" providerId="ADAL" clId="{D7E93092-6C86-4116-A16D-64D4E077C71E}" dt="2020-07-08T20:52:10.161" v="388" actId="20577"/>
          <ac:graphicFrameMkLst>
            <pc:docMk/>
            <pc:sldMk cId="274721056" sldId="367"/>
            <ac:graphicFrameMk id="5" creationId="{00000000-0000-0000-0000-000000000000}"/>
          </ac:graphicFrameMkLst>
        </pc:graphicFrameChg>
        <pc:cxnChg chg="add mod">
          <ac:chgData name="Kayhan, Varol" userId="54461c53-d57a-4be8-b103-6f84835b78ff" providerId="ADAL" clId="{D7E93092-6C86-4116-A16D-64D4E077C71E}" dt="2020-07-08T20:54:01.617" v="420" actId="14100"/>
          <ac:cxnSpMkLst>
            <pc:docMk/>
            <pc:sldMk cId="274721056" sldId="367"/>
            <ac:cxnSpMk id="10" creationId="{82FECE58-8E44-49A3-A943-75312A065E44}"/>
          </ac:cxnSpMkLst>
        </pc:cxnChg>
        <pc:cxnChg chg="add mod">
          <ac:chgData name="Kayhan, Varol" userId="54461c53-d57a-4be8-b103-6f84835b78ff" providerId="ADAL" clId="{D7E93092-6C86-4116-A16D-64D4E077C71E}" dt="2020-07-08T20:54:32.128" v="423" actId="208"/>
          <ac:cxnSpMkLst>
            <pc:docMk/>
            <pc:sldMk cId="274721056" sldId="367"/>
            <ac:cxnSpMk id="13" creationId="{A16E0AC4-1B6F-4D56-AFFC-D5CCB4AA7700}"/>
          </ac:cxnSpMkLst>
        </pc:cxnChg>
      </pc:sldChg>
      <pc:sldChg chg="new del">
        <pc:chgData name="Kayhan, Varol" userId="54461c53-d57a-4be8-b103-6f84835b78ff" providerId="ADAL" clId="{D7E93092-6C86-4116-A16D-64D4E077C71E}" dt="2020-07-08T21:05:49.109" v="493" actId="2696"/>
        <pc:sldMkLst>
          <pc:docMk/>
          <pc:sldMk cId="2115455440" sldId="368"/>
        </pc:sldMkLst>
      </pc:sldChg>
      <pc:sldChg chg="modSp add mod ord">
        <pc:chgData name="Kayhan, Varol" userId="54461c53-d57a-4be8-b103-6f84835b78ff" providerId="ADAL" clId="{D7E93092-6C86-4116-A16D-64D4E077C71E}" dt="2020-07-08T21:05:18.150" v="488"/>
        <pc:sldMkLst>
          <pc:docMk/>
          <pc:sldMk cId="227294965" sldId="369"/>
        </pc:sldMkLst>
        <pc:spChg chg="mod">
          <ac:chgData name="Kayhan, Varol" userId="54461c53-d57a-4be8-b103-6f84835b78ff" providerId="ADAL" clId="{D7E93092-6C86-4116-A16D-64D4E077C71E}" dt="2020-07-08T21:05:09.102" v="485" actId="6549"/>
          <ac:spMkLst>
            <pc:docMk/>
            <pc:sldMk cId="227294965" sldId="369"/>
            <ac:spMk id="3" creationId="{00000000-0000-0000-0000-000000000000}"/>
          </ac:spMkLst>
        </pc:spChg>
      </pc:sldChg>
      <pc:sldChg chg="delSp modSp add mod">
        <pc:chgData name="Kayhan, Varol" userId="54461c53-d57a-4be8-b103-6f84835b78ff" providerId="ADAL" clId="{D7E93092-6C86-4116-A16D-64D4E077C71E}" dt="2020-07-08T21:18:39.985" v="622" actId="113"/>
        <pc:sldMkLst>
          <pc:docMk/>
          <pc:sldMk cId="1593939623" sldId="370"/>
        </pc:sldMkLst>
        <pc:spChg chg="mod">
          <ac:chgData name="Kayhan, Varol" userId="54461c53-d57a-4be8-b103-6f84835b78ff" providerId="ADAL" clId="{D7E93092-6C86-4116-A16D-64D4E077C71E}" dt="2020-07-08T21:16:25.076" v="591" actId="14100"/>
          <ac:spMkLst>
            <pc:docMk/>
            <pc:sldMk cId="1593939623" sldId="370"/>
            <ac:spMk id="34" creationId="{C4683C37-C3D4-426F-A7D6-B027FA469636}"/>
          </ac:spMkLst>
        </pc:spChg>
        <pc:spChg chg="mod">
          <ac:chgData name="Kayhan, Varol" userId="54461c53-d57a-4be8-b103-6f84835b78ff" providerId="ADAL" clId="{D7E93092-6C86-4116-A16D-64D4E077C71E}" dt="2020-07-08T21:16:58.998" v="603" actId="14100"/>
          <ac:spMkLst>
            <pc:docMk/>
            <pc:sldMk cId="1593939623" sldId="370"/>
            <ac:spMk id="35" creationId="{47480393-3A65-40D8-94D9-538EBFC5475C}"/>
          </ac:spMkLst>
        </pc:spChg>
        <pc:spChg chg="mod">
          <ac:chgData name="Kayhan, Varol" userId="54461c53-d57a-4be8-b103-6f84835b78ff" providerId="ADAL" clId="{D7E93092-6C86-4116-A16D-64D4E077C71E}" dt="2020-07-08T21:18:35.013" v="620" actId="113"/>
          <ac:spMkLst>
            <pc:docMk/>
            <pc:sldMk cId="1593939623" sldId="370"/>
            <ac:spMk id="36" creationId="{09184D89-D03E-43D1-8360-E572A41C11A6}"/>
          </ac:spMkLst>
        </pc:spChg>
        <pc:spChg chg="mod">
          <ac:chgData name="Kayhan, Varol" userId="54461c53-d57a-4be8-b103-6f84835b78ff" providerId="ADAL" clId="{D7E93092-6C86-4116-A16D-64D4E077C71E}" dt="2020-07-08T21:18:37.551" v="621" actId="113"/>
          <ac:spMkLst>
            <pc:docMk/>
            <pc:sldMk cId="1593939623" sldId="370"/>
            <ac:spMk id="37" creationId="{AA62FBEC-83CD-47FF-9E2E-85B273175166}"/>
          </ac:spMkLst>
        </pc:spChg>
        <pc:spChg chg="mod">
          <ac:chgData name="Kayhan, Varol" userId="54461c53-d57a-4be8-b103-6f84835b78ff" providerId="ADAL" clId="{D7E93092-6C86-4116-A16D-64D4E077C71E}" dt="2020-07-08T21:16:09.233" v="588" actId="14100"/>
          <ac:spMkLst>
            <pc:docMk/>
            <pc:sldMk cId="1593939623" sldId="370"/>
            <ac:spMk id="39" creationId="{9948A63D-1E1C-4660-8001-BD7E2DC0BA65}"/>
          </ac:spMkLst>
        </pc:spChg>
        <pc:spChg chg="mod">
          <ac:chgData name="Kayhan, Varol" userId="54461c53-d57a-4be8-b103-6f84835b78ff" providerId="ADAL" clId="{D7E93092-6C86-4116-A16D-64D4E077C71E}" dt="2020-07-08T21:18:39.985" v="622" actId="113"/>
          <ac:spMkLst>
            <pc:docMk/>
            <pc:sldMk cId="1593939623" sldId="370"/>
            <ac:spMk id="40" creationId="{D5FBF666-47E2-4E5D-9808-70C69D2126E9}"/>
          </ac:spMkLst>
        </pc:spChg>
        <pc:spChg chg="mod">
          <ac:chgData name="Kayhan, Varol" userId="54461c53-d57a-4be8-b103-6f84835b78ff" providerId="ADAL" clId="{D7E93092-6C86-4116-A16D-64D4E077C71E}" dt="2020-07-08T21:17:51.159" v="614" actId="1582"/>
          <ac:spMkLst>
            <pc:docMk/>
            <pc:sldMk cId="1593939623" sldId="370"/>
            <ac:spMk id="42" creationId="{6DFDF6B2-1800-4331-9EC7-F34183079B42}"/>
          </ac:spMkLst>
        </pc:spChg>
        <pc:spChg chg="mod">
          <ac:chgData name="Kayhan, Varol" userId="54461c53-d57a-4be8-b103-6f84835b78ff" providerId="ADAL" clId="{D7E93092-6C86-4116-A16D-64D4E077C71E}" dt="2020-07-08T21:17:44.993" v="613" actId="1582"/>
          <ac:spMkLst>
            <pc:docMk/>
            <pc:sldMk cId="1593939623" sldId="370"/>
            <ac:spMk id="45" creationId="{A3DFEB10-B1FA-41F1-AF9D-EDEADBB8B307}"/>
          </ac:spMkLst>
        </pc:spChg>
        <pc:spChg chg="mod">
          <ac:chgData name="Kayhan, Varol" userId="54461c53-d57a-4be8-b103-6f84835b78ff" providerId="ADAL" clId="{D7E93092-6C86-4116-A16D-64D4E077C71E}" dt="2020-07-08T21:17:13.678" v="610" actId="5793"/>
          <ac:spMkLst>
            <pc:docMk/>
            <pc:sldMk cId="1593939623" sldId="370"/>
            <ac:spMk id="46" creationId="{ADCD5DAA-E180-4B3A-85FF-0C794B28C2A7}"/>
          </ac:spMkLst>
        </pc:spChg>
        <pc:spChg chg="mod">
          <ac:chgData name="Kayhan, Varol" userId="54461c53-d57a-4be8-b103-6f84835b78ff" providerId="ADAL" clId="{D7E93092-6C86-4116-A16D-64D4E077C71E}" dt="2020-07-08T21:16:43.096" v="601" actId="5793"/>
          <ac:spMkLst>
            <pc:docMk/>
            <pc:sldMk cId="1593939623" sldId="370"/>
            <ac:spMk id="47" creationId="{35182FCD-DC83-4F75-BD00-47E2CC8FA593}"/>
          </ac:spMkLst>
        </pc:spChg>
        <pc:spChg chg="mod">
          <ac:chgData name="Kayhan, Varol" userId="54461c53-d57a-4be8-b103-6f84835b78ff" providerId="ADAL" clId="{D7E93092-6C86-4116-A16D-64D4E077C71E}" dt="2020-07-08T21:18:05.893" v="617" actId="1076"/>
          <ac:spMkLst>
            <pc:docMk/>
            <pc:sldMk cId="1593939623" sldId="370"/>
            <ac:spMk id="50" creationId="{686D590E-3FEF-4DB8-9730-81BDBAFA9D4B}"/>
          </ac:spMkLst>
        </pc:spChg>
        <pc:spChg chg="mod">
          <ac:chgData name="Kayhan, Varol" userId="54461c53-d57a-4be8-b103-6f84835b78ff" providerId="ADAL" clId="{D7E93092-6C86-4116-A16D-64D4E077C71E}" dt="2020-07-08T21:18:05.893" v="617" actId="1076"/>
          <ac:spMkLst>
            <pc:docMk/>
            <pc:sldMk cId="1593939623" sldId="370"/>
            <ac:spMk id="56" creationId="{18783D1D-475A-403C-A92A-4498BFD5E323}"/>
          </ac:spMkLst>
        </pc:spChg>
        <pc:spChg chg="mod">
          <ac:chgData name="Kayhan, Varol" userId="54461c53-d57a-4be8-b103-6f84835b78ff" providerId="ADAL" clId="{D7E93092-6C86-4116-A16D-64D4E077C71E}" dt="2020-07-08T21:18:05.893" v="617" actId="1076"/>
          <ac:spMkLst>
            <pc:docMk/>
            <pc:sldMk cId="1593939623" sldId="370"/>
            <ac:spMk id="66" creationId="{2BEE009F-7DBD-412E-95EA-1A1251440B42}"/>
          </ac:spMkLst>
        </pc:spChg>
        <pc:spChg chg="mod">
          <ac:chgData name="Kayhan, Varol" userId="54461c53-d57a-4be8-b103-6f84835b78ff" providerId="ADAL" clId="{D7E93092-6C86-4116-A16D-64D4E077C71E}" dt="2020-07-08T21:18:17.531" v="619" actId="1582"/>
          <ac:spMkLst>
            <pc:docMk/>
            <pc:sldMk cId="1593939623" sldId="370"/>
            <ac:spMk id="68" creationId="{7FD61784-92DD-4AEC-8F55-EABC3C5786C4}"/>
          </ac:spMkLst>
        </pc:spChg>
        <pc:picChg chg="mod">
          <ac:chgData name="Kayhan, Varol" userId="54461c53-d57a-4be8-b103-6f84835b78ff" providerId="ADAL" clId="{D7E93092-6C86-4116-A16D-64D4E077C71E}" dt="2020-07-08T21:18:05.893" v="617" actId="1076"/>
          <ac:picMkLst>
            <pc:docMk/>
            <pc:sldMk cId="1593939623" sldId="370"/>
            <ac:picMk id="65" creationId="{5887998A-4190-4244-9126-7BF58015CC55}"/>
          </ac:picMkLst>
        </pc:picChg>
        <pc:cxnChg chg="del">
          <ac:chgData name="Kayhan, Varol" userId="54461c53-d57a-4be8-b103-6f84835b78ff" providerId="ADAL" clId="{D7E93092-6C86-4116-A16D-64D4E077C71E}" dt="2020-07-08T21:17:57.486" v="616" actId="478"/>
          <ac:cxnSpMkLst>
            <pc:docMk/>
            <pc:sldMk cId="1593939623" sldId="370"/>
            <ac:cxnSpMk id="52" creationId="{678D63F2-C8CF-4807-AFA5-94EB26395740}"/>
          </ac:cxnSpMkLst>
        </pc:cxnChg>
        <pc:cxnChg chg="del">
          <ac:chgData name="Kayhan, Varol" userId="54461c53-d57a-4be8-b103-6f84835b78ff" providerId="ADAL" clId="{D7E93092-6C86-4116-A16D-64D4E077C71E}" dt="2020-07-08T21:17:56.554" v="615" actId="478"/>
          <ac:cxnSpMkLst>
            <pc:docMk/>
            <pc:sldMk cId="1593939623" sldId="370"/>
            <ac:cxnSpMk id="54" creationId="{0AFF2F65-0B75-4C9E-B927-83454A2C843D}"/>
          </ac:cxnSpMkLst>
        </pc:cxnChg>
      </pc:sldChg>
    </pc:docChg>
  </pc:docChgLst>
  <pc:docChgLst>
    <pc:chgData name="Kayhan, Varol" userId="54461c53-d57a-4be8-b103-6f84835b78ff" providerId="ADAL" clId="{203D4247-A966-4F04-914F-FD2B472FC8EC}"/>
    <pc:docChg chg="undo custSel modSld">
      <pc:chgData name="Kayhan, Varol" userId="54461c53-d57a-4be8-b103-6f84835b78ff" providerId="ADAL" clId="{203D4247-A966-4F04-914F-FD2B472FC8EC}" dt="2020-07-30T20:33:37.958" v="66" actId="20577"/>
      <pc:docMkLst>
        <pc:docMk/>
      </pc:docMkLst>
      <pc:sldChg chg="delSp mod">
        <pc:chgData name="Kayhan, Varol" userId="54461c53-d57a-4be8-b103-6f84835b78ff" providerId="ADAL" clId="{203D4247-A966-4F04-914F-FD2B472FC8EC}" dt="2020-07-30T20:28:25.876" v="0" actId="478"/>
        <pc:sldMkLst>
          <pc:docMk/>
          <pc:sldMk cId="161898930" sldId="352"/>
        </pc:sldMkLst>
        <pc:spChg chg="del">
          <ac:chgData name="Kayhan, Varol" userId="54461c53-d57a-4be8-b103-6f84835b78ff" providerId="ADAL" clId="{203D4247-A966-4F04-914F-FD2B472FC8EC}" dt="2020-07-30T20:28:25.876" v="0" actId="478"/>
          <ac:spMkLst>
            <pc:docMk/>
            <pc:sldMk cId="161898930" sldId="352"/>
            <ac:spMk id="5" creationId="{F0E18208-6FB4-47A4-9436-4BC5FF3F284D}"/>
          </ac:spMkLst>
        </pc:spChg>
      </pc:sldChg>
      <pc:sldChg chg="delSp mod">
        <pc:chgData name="Kayhan, Varol" userId="54461c53-d57a-4be8-b103-6f84835b78ff" providerId="ADAL" clId="{203D4247-A966-4F04-914F-FD2B472FC8EC}" dt="2020-07-30T20:28:37.934" v="1" actId="478"/>
        <pc:sldMkLst>
          <pc:docMk/>
          <pc:sldMk cId="675472148" sldId="353"/>
        </pc:sldMkLst>
        <pc:spChg chg="del">
          <ac:chgData name="Kayhan, Varol" userId="54461c53-d57a-4be8-b103-6f84835b78ff" providerId="ADAL" clId="{203D4247-A966-4F04-914F-FD2B472FC8EC}" dt="2020-07-30T20:28:37.934" v="1" actId="478"/>
          <ac:spMkLst>
            <pc:docMk/>
            <pc:sldMk cId="675472148" sldId="353"/>
            <ac:spMk id="3" creationId="{9FC4B93E-B009-4721-BA1F-6B6F929793E8}"/>
          </ac:spMkLst>
        </pc:spChg>
      </pc:sldChg>
      <pc:sldChg chg="delSp mod">
        <pc:chgData name="Kayhan, Varol" userId="54461c53-d57a-4be8-b103-6f84835b78ff" providerId="ADAL" clId="{203D4247-A966-4F04-914F-FD2B472FC8EC}" dt="2020-07-30T20:28:50.637" v="2" actId="478"/>
        <pc:sldMkLst>
          <pc:docMk/>
          <pc:sldMk cId="3154789226" sldId="354"/>
        </pc:sldMkLst>
        <pc:spChg chg="del">
          <ac:chgData name="Kayhan, Varol" userId="54461c53-d57a-4be8-b103-6f84835b78ff" providerId="ADAL" clId="{203D4247-A966-4F04-914F-FD2B472FC8EC}" dt="2020-07-30T20:28:50.637" v="2" actId="478"/>
          <ac:spMkLst>
            <pc:docMk/>
            <pc:sldMk cId="3154789226" sldId="354"/>
            <ac:spMk id="3" creationId="{75FA2672-392D-4678-B227-1EF7FC38DE6E}"/>
          </ac:spMkLst>
        </pc:spChg>
      </pc:sldChg>
      <pc:sldChg chg="addSp modSp mod">
        <pc:chgData name="Kayhan, Varol" userId="54461c53-d57a-4be8-b103-6f84835b78ff" providerId="ADAL" clId="{203D4247-A966-4F04-914F-FD2B472FC8EC}" dt="2020-07-30T20:33:37.958" v="66" actId="20577"/>
        <pc:sldMkLst>
          <pc:docMk/>
          <pc:sldMk cId="3276234217" sldId="366"/>
        </pc:sldMkLst>
        <pc:spChg chg="mod">
          <ac:chgData name="Kayhan, Varol" userId="54461c53-d57a-4be8-b103-6f84835b78ff" providerId="ADAL" clId="{203D4247-A966-4F04-914F-FD2B472FC8EC}" dt="2020-07-30T20:32:51.967" v="41" actId="20577"/>
          <ac:spMkLst>
            <pc:docMk/>
            <pc:sldMk cId="3276234217" sldId="366"/>
            <ac:spMk id="4" creationId="{B70546E0-92E3-4D7A-9D82-E559AA03D60E}"/>
          </ac:spMkLst>
        </pc:spChg>
        <pc:spChg chg="mod">
          <ac:chgData name="Kayhan, Varol" userId="54461c53-d57a-4be8-b103-6f84835b78ff" providerId="ADAL" clId="{203D4247-A966-4F04-914F-FD2B472FC8EC}" dt="2020-07-30T20:33:37.958" v="66" actId="20577"/>
          <ac:spMkLst>
            <pc:docMk/>
            <pc:sldMk cId="3276234217" sldId="366"/>
            <ac:spMk id="25" creationId="{3B0926D1-0C97-40AB-94F0-FFDEFDD37488}"/>
          </ac:spMkLst>
        </pc:spChg>
        <pc:spChg chg="add mod">
          <ac:chgData name="Kayhan, Varol" userId="54461c53-d57a-4be8-b103-6f84835b78ff" providerId="ADAL" clId="{203D4247-A966-4F04-914F-FD2B472FC8EC}" dt="2020-07-30T20:33:03.841" v="50" actId="6549"/>
          <ac:spMkLst>
            <pc:docMk/>
            <pc:sldMk cId="3276234217" sldId="366"/>
            <ac:spMk id="28" creationId="{9FAD6039-FAFA-415E-A622-6D46B4D13CAD}"/>
          </ac:spMkLst>
        </pc:spChg>
      </pc:sldChg>
      <pc:sldChg chg="addSp modSp mod">
        <pc:chgData name="Kayhan, Varol" userId="54461c53-d57a-4be8-b103-6f84835b78ff" providerId="ADAL" clId="{203D4247-A966-4F04-914F-FD2B472FC8EC}" dt="2020-07-30T20:30:30.704" v="15" actId="167"/>
        <pc:sldMkLst>
          <pc:docMk/>
          <pc:sldMk cId="1593939623" sldId="370"/>
        </pc:sldMkLst>
        <pc:spChg chg="mod">
          <ac:chgData name="Kayhan, Varol" userId="54461c53-d57a-4be8-b103-6f84835b78ff" providerId="ADAL" clId="{203D4247-A966-4F04-914F-FD2B472FC8EC}" dt="2020-07-30T20:30:15.882" v="11" actId="14100"/>
          <ac:spMkLst>
            <pc:docMk/>
            <pc:sldMk cId="1593939623" sldId="370"/>
            <ac:spMk id="50" creationId="{686D590E-3FEF-4DB8-9730-81BDBAFA9D4B}"/>
          </ac:spMkLst>
        </pc:spChg>
        <pc:spChg chg="mod">
          <ac:chgData name="Kayhan, Varol" userId="54461c53-d57a-4be8-b103-6f84835b78ff" providerId="ADAL" clId="{203D4247-A966-4F04-914F-FD2B472FC8EC}" dt="2020-07-30T20:30:20.183" v="13" actId="1076"/>
          <ac:spMkLst>
            <pc:docMk/>
            <pc:sldMk cId="1593939623" sldId="370"/>
            <ac:spMk id="56" creationId="{18783D1D-475A-403C-A92A-4498BFD5E323}"/>
          </ac:spMkLst>
        </pc:spChg>
        <pc:picChg chg="add mod ord modCrop">
          <ac:chgData name="Kayhan, Varol" userId="54461c53-d57a-4be8-b103-6f84835b78ff" providerId="ADAL" clId="{203D4247-A966-4F04-914F-FD2B472FC8EC}" dt="2020-07-30T20:30:30.704" v="15" actId="167"/>
          <ac:picMkLst>
            <pc:docMk/>
            <pc:sldMk cId="1593939623" sldId="370"/>
            <ac:picMk id="38" creationId="{216541A6-2C6D-4978-8163-D8877F63611B}"/>
          </ac:picMkLst>
        </pc:picChg>
        <pc:picChg chg="mod modCrop">
          <ac:chgData name="Kayhan, Varol" userId="54461c53-d57a-4be8-b103-6f84835b78ff" providerId="ADAL" clId="{203D4247-A966-4F04-914F-FD2B472FC8EC}" dt="2020-07-30T20:30:17.193" v="12" actId="1076"/>
          <ac:picMkLst>
            <pc:docMk/>
            <pc:sldMk cId="1593939623" sldId="370"/>
            <ac:picMk id="65" creationId="{5887998A-4190-4244-9126-7BF58015CC55}"/>
          </ac:picMkLst>
        </pc:picChg>
      </pc:sldChg>
    </pc:docChg>
  </pc:docChgLst>
  <pc:docChgLst>
    <pc:chgData name="Kayhan, Varol" userId="54461c53-d57a-4be8-b103-6f84835b78ff" providerId="ADAL" clId="{A800B5AA-3131-4D26-A2F6-FA489A56A7FE}"/>
    <pc:docChg chg="custSel addSld delSld modSld">
      <pc:chgData name="Kayhan, Varol" userId="54461c53-d57a-4be8-b103-6f84835b78ff" providerId="ADAL" clId="{A800B5AA-3131-4D26-A2F6-FA489A56A7FE}" dt="2021-05-05T14:41:03.156" v="561" actId="2696"/>
      <pc:docMkLst>
        <pc:docMk/>
      </pc:docMkLst>
      <pc:sldChg chg="modSp mod">
        <pc:chgData name="Kayhan, Varol" userId="54461c53-d57a-4be8-b103-6f84835b78ff" providerId="ADAL" clId="{A800B5AA-3131-4D26-A2F6-FA489A56A7FE}" dt="2021-05-04T20:19:29.566" v="12" actId="20577"/>
        <pc:sldMkLst>
          <pc:docMk/>
          <pc:sldMk cId="8457349" sldId="256"/>
        </pc:sldMkLst>
        <pc:spChg chg="mod">
          <ac:chgData name="Kayhan, Varol" userId="54461c53-d57a-4be8-b103-6f84835b78ff" providerId="ADAL" clId="{A800B5AA-3131-4D26-A2F6-FA489A56A7FE}" dt="2021-05-04T20:19:29.566" v="12" actId="20577"/>
          <ac:spMkLst>
            <pc:docMk/>
            <pc:sldMk cId="8457349" sldId="256"/>
            <ac:spMk id="2" creationId="{C6B5C1D4-8941-4396-84CB-249C85EF4783}"/>
          </ac:spMkLst>
        </pc:spChg>
      </pc:sldChg>
      <pc:sldChg chg="del">
        <pc:chgData name="Kayhan, Varol" userId="54461c53-d57a-4be8-b103-6f84835b78ff" providerId="ADAL" clId="{A800B5AA-3131-4D26-A2F6-FA489A56A7FE}" dt="2021-05-04T20:23:51.978" v="230" actId="47"/>
        <pc:sldMkLst>
          <pc:docMk/>
          <pc:sldMk cId="0" sldId="260"/>
        </pc:sldMkLst>
      </pc:sldChg>
      <pc:sldChg chg="modSp mod">
        <pc:chgData name="Kayhan, Varol" userId="54461c53-d57a-4be8-b103-6f84835b78ff" providerId="ADAL" clId="{A800B5AA-3131-4D26-A2F6-FA489A56A7FE}" dt="2021-05-05T14:37:06.986" v="375" actId="5793"/>
        <pc:sldMkLst>
          <pc:docMk/>
          <pc:sldMk cId="3514088712" sldId="287"/>
        </pc:sldMkLst>
        <pc:spChg chg="mod">
          <ac:chgData name="Kayhan, Varol" userId="54461c53-d57a-4be8-b103-6f84835b78ff" providerId="ADAL" clId="{A800B5AA-3131-4D26-A2F6-FA489A56A7FE}" dt="2021-05-05T14:37:06.986" v="375" actId="5793"/>
          <ac:spMkLst>
            <pc:docMk/>
            <pc:sldMk cId="3514088712" sldId="287"/>
            <ac:spMk id="3" creationId="{8A4E0A9D-7692-467B-984B-C17C60551A45}"/>
          </ac:spMkLst>
        </pc:spChg>
      </pc:sldChg>
      <pc:sldChg chg="modSp mod">
        <pc:chgData name="Kayhan, Varol" userId="54461c53-d57a-4be8-b103-6f84835b78ff" providerId="ADAL" clId="{A800B5AA-3131-4D26-A2F6-FA489A56A7FE}" dt="2021-05-04T20:25:02.306" v="258" actId="20577"/>
        <pc:sldMkLst>
          <pc:docMk/>
          <pc:sldMk cId="533830111" sldId="291"/>
        </pc:sldMkLst>
        <pc:spChg chg="mod">
          <ac:chgData name="Kayhan, Varol" userId="54461c53-d57a-4be8-b103-6f84835b78ff" providerId="ADAL" clId="{A800B5AA-3131-4D26-A2F6-FA489A56A7FE}" dt="2021-05-04T20:25:02.306" v="258" actId="20577"/>
          <ac:spMkLst>
            <pc:docMk/>
            <pc:sldMk cId="533830111" sldId="291"/>
            <ac:spMk id="3" creationId="{C635E6A8-D826-489D-ABF4-D13A26622861}"/>
          </ac:spMkLst>
        </pc:spChg>
      </pc:sldChg>
      <pc:sldChg chg="del">
        <pc:chgData name="Kayhan, Varol" userId="54461c53-d57a-4be8-b103-6f84835b78ff" providerId="ADAL" clId="{A800B5AA-3131-4D26-A2F6-FA489A56A7FE}" dt="2021-05-04T20:23:51.978" v="230" actId="47"/>
        <pc:sldMkLst>
          <pc:docMk/>
          <pc:sldMk cId="1638367054" sldId="294"/>
        </pc:sldMkLst>
      </pc:sldChg>
      <pc:sldChg chg="del">
        <pc:chgData name="Kayhan, Varol" userId="54461c53-d57a-4be8-b103-6f84835b78ff" providerId="ADAL" clId="{A800B5AA-3131-4D26-A2F6-FA489A56A7FE}" dt="2021-05-04T20:23:51.978" v="230" actId="47"/>
        <pc:sldMkLst>
          <pc:docMk/>
          <pc:sldMk cId="3995374741" sldId="295"/>
        </pc:sldMkLst>
      </pc:sldChg>
      <pc:sldChg chg="del">
        <pc:chgData name="Kayhan, Varol" userId="54461c53-d57a-4be8-b103-6f84835b78ff" providerId="ADAL" clId="{A800B5AA-3131-4D26-A2F6-FA489A56A7FE}" dt="2021-05-04T20:23:51.978" v="230" actId="47"/>
        <pc:sldMkLst>
          <pc:docMk/>
          <pc:sldMk cId="3092177364" sldId="296"/>
        </pc:sldMkLst>
      </pc:sldChg>
      <pc:sldChg chg="del">
        <pc:chgData name="Kayhan, Varol" userId="54461c53-d57a-4be8-b103-6f84835b78ff" providerId="ADAL" clId="{A800B5AA-3131-4D26-A2F6-FA489A56A7FE}" dt="2021-05-04T20:23:51.978" v="230" actId="47"/>
        <pc:sldMkLst>
          <pc:docMk/>
          <pc:sldMk cId="588329631" sldId="307"/>
        </pc:sldMkLst>
      </pc:sldChg>
      <pc:sldChg chg="del">
        <pc:chgData name="Kayhan, Varol" userId="54461c53-d57a-4be8-b103-6f84835b78ff" providerId="ADAL" clId="{A800B5AA-3131-4D26-A2F6-FA489A56A7FE}" dt="2021-05-04T20:23:51.978" v="230" actId="47"/>
        <pc:sldMkLst>
          <pc:docMk/>
          <pc:sldMk cId="1049603509" sldId="334"/>
        </pc:sldMkLst>
      </pc:sldChg>
      <pc:sldChg chg="del">
        <pc:chgData name="Kayhan, Varol" userId="54461c53-d57a-4be8-b103-6f84835b78ff" providerId="ADAL" clId="{A800B5AA-3131-4D26-A2F6-FA489A56A7FE}" dt="2021-05-04T20:23:51.978" v="230" actId="47"/>
        <pc:sldMkLst>
          <pc:docMk/>
          <pc:sldMk cId="3377254635" sldId="336"/>
        </pc:sldMkLst>
      </pc:sldChg>
      <pc:sldChg chg="del">
        <pc:chgData name="Kayhan, Varol" userId="54461c53-d57a-4be8-b103-6f84835b78ff" providerId="ADAL" clId="{A800B5AA-3131-4D26-A2F6-FA489A56A7FE}" dt="2021-05-04T20:23:51.978" v="230" actId="47"/>
        <pc:sldMkLst>
          <pc:docMk/>
          <pc:sldMk cId="4291598003" sldId="337"/>
        </pc:sldMkLst>
      </pc:sldChg>
      <pc:sldChg chg="del">
        <pc:chgData name="Kayhan, Varol" userId="54461c53-d57a-4be8-b103-6f84835b78ff" providerId="ADAL" clId="{A800B5AA-3131-4D26-A2F6-FA489A56A7FE}" dt="2021-05-04T20:23:51.978" v="230" actId="47"/>
        <pc:sldMkLst>
          <pc:docMk/>
          <pc:sldMk cId="251980765" sldId="338"/>
        </pc:sldMkLst>
      </pc:sldChg>
      <pc:sldChg chg="del">
        <pc:chgData name="Kayhan, Varol" userId="54461c53-d57a-4be8-b103-6f84835b78ff" providerId="ADAL" clId="{A800B5AA-3131-4D26-A2F6-FA489A56A7FE}" dt="2021-05-04T20:23:51.978" v="230" actId="47"/>
        <pc:sldMkLst>
          <pc:docMk/>
          <pc:sldMk cId="2743083605" sldId="339"/>
        </pc:sldMkLst>
      </pc:sldChg>
      <pc:sldChg chg="del">
        <pc:chgData name="Kayhan, Varol" userId="54461c53-d57a-4be8-b103-6f84835b78ff" providerId="ADAL" clId="{A800B5AA-3131-4D26-A2F6-FA489A56A7FE}" dt="2021-05-04T20:23:51.978" v="230" actId="47"/>
        <pc:sldMkLst>
          <pc:docMk/>
          <pc:sldMk cId="1666741173" sldId="340"/>
        </pc:sldMkLst>
      </pc:sldChg>
      <pc:sldChg chg="del">
        <pc:chgData name="Kayhan, Varol" userId="54461c53-d57a-4be8-b103-6f84835b78ff" providerId="ADAL" clId="{A800B5AA-3131-4D26-A2F6-FA489A56A7FE}" dt="2021-05-04T20:23:51.978" v="230" actId="47"/>
        <pc:sldMkLst>
          <pc:docMk/>
          <pc:sldMk cId="1705751231" sldId="341"/>
        </pc:sldMkLst>
      </pc:sldChg>
      <pc:sldChg chg="del">
        <pc:chgData name="Kayhan, Varol" userId="54461c53-d57a-4be8-b103-6f84835b78ff" providerId="ADAL" clId="{A800B5AA-3131-4D26-A2F6-FA489A56A7FE}" dt="2021-05-05T14:41:03.156" v="561" actId="2696"/>
        <pc:sldMkLst>
          <pc:docMk/>
          <pc:sldMk cId="3483773239" sldId="342"/>
        </pc:sldMkLst>
      </pc:sldChg>
      <pc:sldChg chg="del">
        <pc:chgData name="Kayhan, Varol" userId="54461c53-d57a-4be8-b103-6f84835b78ff" providerId="ADAL" clId="{A800B5AA-3131-4D26-A2F6-FA489A56A7FE}" dt="2021-05-04T20:23:51.978" v="230" actId="47"/>
        <pc:sldMkLst>
          <pc:docMk/>
          <pc:sldMk cId="3424061998" sldId="343"/>
        </pc:sldMkLst>
      </pc:sldChg>
      <pc:sldChg chg="del">
        <pc:chgData name="Kayhan, Varol" userId="54461c53-d57a-4be8-b103-6f84835b78ff" providerId="ADAL" clId="{A800B5AA-3131-4D26-A2F6-FA489A56A7FE}" dt="2021-05-04T20:23:51.978" v="230" actId="47"/>
        <pc:sldMkLst>
          <pc:docMk/>
          <pc:sldMk cId="2736977566" sldId="344"/>
        </pc:sldMkLst>
      </pc:sldChg>
      <pc:sldChg chg="del">
        <pc:chgData name="Kayhan, Varol" userId="54461c53-d57a-4be8-b103-6f84835b78ff" providerId="ADAL" clId="{A800B5AA-3131-4D26-A2F6-FA489A56A7FE}" dt="2021-05-04T20:23:51.978" v="230" actId="47"/>
        <pc:sldMkLst>
          <pc:docMk/>
          <pc:sldMk cId="1362107067" sldId="345"/>
        </pc:sldMkLst>
      </pc:sldChg>
      <pc:sldChg chg="del">
        <pc:chgData name="Kayhan, Varol" userId="54461c53-d57a-4be8-b103-6f84835b78ff" providerId="ADAL" clId="{A800B5AA-3131-4D26-A2F6-FA489A56A7FE}" dt="2021-05-04T20:23:51.978" v="230" actId="47"/>
        <pc:sldMkLst>
          <pc:docMk/>
          <pc:sldMk cId="102899707" sldId="346"/>
        </pc:sldMkLst>
      </pc:sldChg>
      <pc:sldChg chg="del">
        <pc:chgData name="Kayhan, Varol" userId="54461c53-d57a-4be8-b103-6f84835b78ff" providerId="ADAL" clId="{A800B5AA-3131-4D26-A2F6-FA489A56A7FE}" dt="2021-05-04T20:23:51.978" v="230" actId="47"/>
        <pc:sldMkLst>
          <pc:docMk/>
          <pc:sldMk cId="1935421083" sldId="347"/>
        </pc:sldMkLst>
      </pc:sldChg>
      <pc:sldChg chg="del">
        <pc:chgData name="Kayhan, Varol" userId="54461c53-d57a-4be8-b103-6f84835b78ff" providerId="ADAL" clId="{A800B5AA-3131-4D26-A2F6-FA489A56A7FE}" dt="2021-05-04T20:23:51.978" v="230" actId="47"/>
        <pc:sldMkLst>
          <pc:docMk/>
          <pc:sldMk cId="3004423188" sldId="348"/>
        </pc:sldMkLst>
      </pc:sldChg>
      <pc:sldChg chg="del">
        <pc:chgData name="Kayhan, Varol" userId="54461c53-d57a-4be8-b103-6f84835b78ff" providerId="ADAL" clId="{A800B5AA-3131-4D26-A2F6-FA489A56A7FE}" dt="2021-05-04T20:23:51.978" v="230" actId="47"/>
        <pc:sldMkLst>
          <pc:docMk/>
          <pc:sldMk cId="604556356" sldId="349"/>
        </pc:sldMkLst>
      </pc:sldChg>
      <pc:sldChg chg="del">
        <pc:chgData name="Kayhan, Varol" userId="54461c53-d57a-4be8-b103-6f84835b78ff" providerId="ADAL" clId="{A800B5AA-3131-4D26-A2F6-FA489A56A7FE}" dt="2021-05-04T20:23:51.978" v="230" actId="47"/>
        <pc:sldMkLst>
          <pc:docMk/>
          <pc:sldMk cId="1750923636" sldId="351"/>
        </pc:sldMkLst>
      </pc:sldChg>
      <pc:sldChg chg="addSp modSp mod modClrScheme chgLayout">
        <pc:chgData name="Kayhan, Varol" userId="54461c53-d57a-4be8-b103-6f84835b78ff" providerId="ADAL" clId="{A800B5AA-3131-4D26-A2F6-FA489A56A7FE}" dt="2021-05-04T20:23:17.074" v="229" actId="20577"/>
        <pc:sldMkLst>
          <pc:docMk/>
          <pc:sldMk cId="161898930" sldId="352"/>
        </pc:sldMkLst>
        <pc:spChg chg="add mod ord">
          <ac:chgData name="Kayhan, Varol" userId="54461c53-d57a-4be8-b103-6f84835b78ff" providerId="ADAL" clId="{A800B5AA-3131-4D26-A2F6-FA489A56A7FE}" dt="2021-05-04T20:23:17.074" v="229" actId="20577"/>
          <ac:spMkLst>
            <pc:docMk/>
            <pc:sldMk cId="161898930" sldId="352"/>
            <ac:spMk id="2" creationId="{48BAA56F-787B-4502-B2AC-18104284E1C5}"/>
          </ac:spMkLst>
        </pc:spChg>
        <pc:spChg chg="mod ord">
          <ac:chgData name="Kayhan, Varol" userId="54461c53-d57a-4be8-b103-6f84835b78ff" providerId="ADAL" clId="{A800B5AA-3131-4D26-A2F6-FA489A56A7FE}" dt="2021-05-04T20:22:14.637" v="39" actId="20577"/>
          <ac:spMkLst>
            <pc:docMk/>
            <pc:sldMk cId="161898930" sldId="352"/>
            <ac:spMk id="4" creationId="{F2406C5A-91EC-4BD9-AE77-4E11B94D3F27}"/>
          </ac:spMkLst>
        </pc:spChg>
      </pc:sldChg>
      <pc:sldChg chg="del">
        <pc:chgData name="Kayhan, Varol" userId="54461c53-d57a-4be8-b103-6f84835b78ff" providerId="ADAL" clId="{A800B5AA-3131-4D26-A2F6-FA489A56A7FE}" dt="2021-05-04T20:23:51.978" v="230" actId="47"/>
        <pc:sldMkLst>
          <pc:docMk/>
          <pc:sldMk cId="675472148" sldId="353"/>
        </pc:sldMkLst>
      </pc:sldChg>
      <pc:sldChg chg="modSp mod">
        <pc:chgData name="Kayhan, Varol" userId="54461c53-d57a-4be8-b103-6f84835b78ff" providerId="ADAL" clId="{A800B5AA-3131-4D26-A2F6-FA489A56A7FE}" dt="2021-05-05T14:40:10.439" v="560" actId="113"/>
        <pc:sldMkLst>
          <pc:docMk/>
          <pc:sldMk cId="870157555" sldId="360"/>
        </pc:sldMkLst>
        <pc:spChg chg="mod">
          <ac:chgData name="Kayhan, Varol" userId="54461c53-d57a-4be8-b103-6f84835b78ff" providerId="ADAL" clId="{A800B5AA-3131-4D26-A2F6-FA489A56A7FE}" dt="2021-05-05T14:40:10.439" v="560" actId="113"/>
          <ac:spMkLst>
            <pc:docMk/>
            <pc:sldMk cId="870157555" sldId="360"/>
            <ac:spMk id="3" creationId="{A3D20BC7-6DCE-4B3A-9426-DCA085ECBAE5}"/>
          </ac:spMkLst>
        </pc:spChg>
      </pc:sldChg>
      <pc:sldChg chg="del">
        <pc:chgData name="Kayhan, Varol" userId="54461c53-d57a-4be8-b103-6f84835b78ff" providerId="ADAL" clId="{A800B5AA-3131-4D26-A2F6-FA489A56A7FE}" dt="2021-05-04T20:23:51.978" v="230" actId="47"/>
        <pc:sldMkLst>
          <pc:docMk/>
          <pc:sldMk cId="3277846919" sldId="364"/>
        </pc:sldMkLst>
      </pc:sldChg>
      <pc:sldChg chg="del">
        <pc:chgData name="Kayhan, Varol" userId="54461c53-d57a-4be8-b103-6f84835b78ff" providerId="ADAL" clId="{A800B5AA-3131-4D26-A2F6-FA489A56A7FE}" dt="2021-05-04T20:23:51.978" v="230" actId="47"/>
        <pc:sldMkLst>
          <pc:docMk/>
          <pc:sldMk cId="274721056" sldId="367"/>
        </pc:sldMkLst>
      </pc:sldChg>
      <pc:sldChg chg="del">
        <pc:chgData name="Kayhan, Varol" userId="54461c53-d57a-4be8-b103-6f84835b78ff" providerId="ADAL" clId="{A800B5AA-3131-4D26-A2F6-FA489A56A7FE}" dt="2021-05-04T20:23:51.978" v="230" actId="47"/>
        <pc:sldMkLst>
          <pc:docMk/>
          <pc:sldMk cId="227294965" sldId="369"/>
        </pc:sldMkLst>
      </pc:sldChg>
      <pc:sldChg chg="del">
        <pc:chgData name="Kayhan, Varol" userId="54461c53-d57a-4be8-b103-6f84835b78ff" providerId="ADAL" clId="{A800B5AA-3131-4D26-A2F6-FA489A56A7FE}" dt="2021-05-04T20:46:29.331" v="305" actId="2696"/>
        <pc:sldMkLst>
          <pc:docMk/>
          <pc:sldMk cId="1593939623" sldId="370"/>
        </pc:sldMkLst>
      </pc:sldChg>
      <pc:sldChg chg="addSp delSp modSp mod">
        <pc:chgData name="Kayhan, Varol" userId="54461c53-d57a-4be8-b103-6f84835b78ff" providerId="ADAL" clId="{A800B5AA-3131-4D26-A2F6-FA489A56A7FE}" dt="2021-05-04T20:49:11.776" v="314" actId="14100"/>
        <pc:sldMkLst>
          <pc:docMk/>
          <pc:sldMk cId="2568285722" sldId="371"/>
        </pc:sldMkLst>
        <pc:spChg chg="mod">
          <ac:chgData name="Kayhan, Varol" userId="54461c53-d57a-4be8-b103-6f84835b78ff" providerId="ADAL" clId="{A800B5AA-3131-4D26-A2F6-FA489A56A7FE}" dt="2021-05-04T20:46:04.363" v="302" actId="20577"/>
          <ac:spMkLst>
            <pc:docMk/>
            <pc:sldMk cId="2568285722" sldId="371"/>
            <ac:spMk id="2" creationId="{3603DF82-F555-4DC1-8FD2-F0B3C56AE5D0}"/>
          </ac:spMkLst>
        </pc:spChg>
        <pc:spChg chg="mod">
          <ac:chgData name="Kayhan, Varol" userId="54461c53-d57a-4be8-b103-6f84835b78ff" providerId="ADAL" clId="{A800B5AA-3131-4D26-A2F6-FA489A56A7FE}" dt="2021-05-04T20:49:11.776" v="314" actId="14100"/>
          <ac:spMkLst>
            <pc:docMk/>
            <pc:sldMk cId="2568285722" sldId="371"/>
            <ac:spMk id="6" creationId="{9F0926D4-C6AA-4D53-B718-5D1657A406E6}"/>
          </ac:spMkLst>
        </pc:spChg>
        <pc:spChg chg="add mod">
          <ac:chgData name="Kayhan, Varol" userId="54461c53-d57a-4be8-b103-6f84835b78ff" providerId="ADAL" clId="{A800B5AA-3131-4D26-A2F6-FA489A56A7FE}" dt="2021-05-04T20:45:29.919" v="289" actId="14100"/>
          <ac:spMkLst>
            <pc:docMk/>
            <pc:sldMk cId="2568285722" sldId="371"/>
            <ac:spMk id="8" creationId="{92B62E3E-810E-4CFD-A976-858828A0823D}"/>
          </ac:spMkLst>
        </pc:spChg>
        <pc:spChg chg="mod">
          <ac:chgData name="Kayhan, Varol" userId="54461c53-d57a-4be8-b103-6f84835b78ff" providerId="ADAL" clId="{A800B5AA-3131-4D26-A2F6-FA489A56A7FE}" dt="2021-05-04T20:41:31.806" v="259" actId="1076"/>
          <ac:spMkLst>
            <pc:docMk/>
            <pc:sldMk cId="2568285722" sldId="371"/>
            <ac:spMk id="16" creationId="{E1E9E9DA-D3F1-4B9C-A340-6F12AC592C0E}"/>
          </ac:spMkLst>
        </pc:spChg>
        <pc:spChg chg="add mod">
          <ac:chgData name="Kayhan, Varol" userId="54461c53-d57a-4be8-b103-6f84835b78ff" providerId="ADAL" clId="{A800B5AA-3131-4D26-A2F6-FA489A56A7FE}" dt="2021-05-04T20:42:10.790" v="265" actId="14100"/>
          <ac:spMkLst>
            <pc:docMk/>
            <pc:sldMk cId="2568285722" sldId="371"/>
            <ac:spMk id="31" creationId="{1F9AE32F-65B0-444F-836B-229F0E6A25A1}"/>
          </ac:spMkLst>
        </pc:spChg>
        <pc:spChg chg="add mod">
          <ac:chgData name="Kayhan, Varol" userId="54461c53-d57a-4be8-b103-6f84835b78ff" providerId="ADAL" clId="{A800B5AA-3131-4D26-A2F6-FA489A56A7FE}" dt="2021-05-04T20:43:15.172" v="271" actId="1076"/>
          <ac:spMkLst>
            <pc:docMk/>
            <pc:sldMk cId="2568285722" sldId="371"/>
            <ac:spMk id="32" creationId="{29A7DA1E-3AC8-45AC-81B0-82626456BF9F}"/>
          </ac:spMkLst>
        </pc:spChg>
        <pc:spChg chg="add mod">
          <ac:chgData name="Kayhan, Varol" userId="54461c53-d57a-4be8-b103-6f84835b78ff" providerId="ADAL" clId="{A800B5AA-3131-4D26-A2F6-FA489A56A7FE}" dt="2021-05-04T20:45:21.468" v="287" actId="14100"/>
          <ac:spMkLst>
            <pc:docMk/>
            <pc:sldMk cId="2568285722" sldId="371"/>
            <ac:spMk id="36" creationId="{83F3195E-4662-41F3-B12F-D2F6C28535C8}"/>
          </ac:spMkLst>
        </pc:spChg>
        <pc:spChg chg="add mod">
          <ac:chgData name="Kayhan, Varol" userId="54461c53-d57a-4be8-b103-6f84835b78ff" providerId="ADAL" clId="{A800B5AA-3131-4D26-A2F6-FA489A56A7FE}" dt="2021-05-04T20:46:24.589" v="304" actId="1076"/>
          <ac:spMkLst>
            <pc:docMk/>
            <pc:sldMk cId="2568285722" sldId="371"/>
            <ac:spMk id="37" creationId="{51451FBC-A0B4-407C-86C4-137177AE2C75}"/>
          </ac:spMkLst>
        </pc:spChg>
        <pc:spChg chg="mod">
          <ac:chgData name="Kayhan, Varol" userId="54461c53-d57a-4be8-b103-6f84835b78ff" providerId="ADAL" clId="{A800B5AA-3131-4D26-A2F6-FA489A56A7FE}" dt="2021-05-04T20:49:00.931" v="312" actId="14100"/>
          <ac:spMkLst>
            <pc:docMk/>
            <pc:sldMk cId="2568285722" sldId="371"/>
            <ac:spMk id="44" creationId="{B80647FD-6624-4527-8FAC-CC55517EFFDC}"/>
          </ac:spMkLst>
        </pc:spChg>
        <pc:spChg chg="mod">
          <ac:chgData name="Kayhan, Varol" userId="54461c53-d57a-4be8-b103-6f84835b78ff" providerId="ADAL" clId="{A800B5AA-3131-4D26-A2F6-FA489A56A7FE}" dt="2021-05-04T20:44:42.552" v="281" actId="13822"/>
          <ac:spMkLst>
            <pc:docMk/>
            <pc:sldMk cId="2568285722" sldId="371"/>
            <ac:spMk id="46" creationId="{ADCD5DAA-E180-4B3A-85FF-0C794B28C2A7}"/>
          </ac:spMkLst>
        </pc:spChg>
        <pc:spChg chg="mod">
          <ac:chgData name="Kayhan, Varol" userId="54461c53-d57a-4be8-b103-6f84835b78ff" providerId="ADAL" clId="{A800B5AA-3131-4D26-A2F6-FA489A56A7FE}" dt="2021-05-04T20:44:39.557" v="280" actId="13822"/>
          <ac:spMkLst>
            <pc:docMk/>
            <pc:sldMk cId="2568285722" sldId="371"/>
            <ac:spMk id="47" creationId="{35182FCD-DC83-4F75-BD00-47E2CC8FA593}"/>
          </ac:spMkLst>
        </pc:spChg>
        <pc:spChg chg="mod">
          <ac:chgData name="Kayhan, Varol" userId="54461c53-d57a-4be8-b103-6f84835b78ff" providerId="ADAL" clId="{A800B5AA-3131-4D26-A2F6-FA489A56A7FE}" dt="2021-05-04T20:45:41.209" v="290" actId="14100"/>
          <ac:spMkLst>
            <pc:docMk/>
            <pc:sldMk cId="2568285722" sldId="371"/>
            <ac:spMk id="68" creationId="{7FD61784-92DD-4AEC-8F55-EABC3C5786C4}"/>
          </ac:spMkLst>
        </pc:spChg>
        <pc:cxnChg chg="add del mod">
          <ac:chgData name="Kayhan, Varol" userId="54461c53-d57a-4be8-b103-6f84835b78ff" providerId="ADAL" clId="{A800B5AA-3131-4D26-A2F6-FA489A56A7FE}" dt="2021-05-04T20:44:47.470" v="282" actId="478"/>
          <ac:cxnSpMkLst>
            <pc:docMk/>
            <pc:sldMk cId="2568285722" sldId="371"/>
            <ac:cxnSpMk id="7" creationId="{B7DC0E8C-707F-4E3F-A4E4-66C599675486}"/>
          </ac:cxnSpMkLst>
        </pc:cxnChg>
      </pc:sldChg>
      <pc:sldChg chg="modSp new mod">
        <pc:chgData name="Kayhan, Varol" userId="54461c53-d57a-4be8-b103-6f84835b78ff" providerId="ADAL" clId="{A800B5AA-3131-4D26-A2F6-FA489A56A7FE}" dt="2021-05-05T14:38:28.115" v="484" actId="20577"/>
        <pc:sldMkLst>
          <pc:docMk/>
          <pc:sldMk cId="1645241478" sldId="372"/>
        </pc:sldMkLst>
        <pc:spChg chg="mod">
          <ac:chgData name="Kayhan, Varol" userId="54461c53-d57a-4be8-b103-6f84835b78ff" providerId="ADAL" clId="{A800B5AA-3131-4D26-A2F6-FA489A56A7FE}" dt="2021-05-05T14:38:04.666" v="400" actId="20577"/>
          <ac:spMkLst>
            <pc:docMk/>
            <pc:sldMk cId="1645241478" sldId="372"/>
            <ac:spMk id="2" creationId="{F2457E92-109E-42FA-8A99-041B39874F5E}"/>
          </ac:spMkLst>
        </pc:spChg>
        <pc:spChg chg="mod">
          <ac:chgData name="Kayhan, Varol" userId="54461c53-d57a-4be8-b103-6f84835b78ff" providerId="ADAL" clId="{A800B5AA-3131-4D26-A2F6-FA489A56A7FE}" dt="2021-05-05T14:38:28.115" v="484" actId="20577"/>
          <ac:spMkLst>
            <pc:docMk/>
            <pc:sldMk cId="1645241478" sldId="372"/>
            <ac:spMk id="3" creationId="{9C459F45-3C14-4AB8-A88B-4DE002DB592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305A86-E6EF-43A8-B197-4118FD269BE9}" type="doc">
      <dgm:prSet loTypeId="urn:microsoft.com/office/officeart/2005/8/layout/process5" loCatId="process" qsTypeId="urn:microsoft.com/office/officeart/2005/8/quickstyle/simple1" qsCatId="simple" csTypeId="urn:microsoft.com/office/officeart/2005/8/colors/accent0_1" csCatId="mainScheme" phldr="1"/>
      <dgm:spPr/>
    </dgm:pt>
    <dgm:pt modelId="{1E8120BC-92A3-4020-AE8C-B6E5E3E374A7}">
      <dgm:prSet phldrT="[Text]"/>
      <dgm:spPr/>
      <dgm:t>
        <a:bodyPr/>
        <a:lstStyle/>
        <a:p>
          <a:r>
            <a:rPr lang="en-US" dirty="0"/>
            <a:t>Problem definition</a:t>
          </a:r>
        </a:p>
      </dgm:t>
    </dgm:pt>
    <dgm:pt modelId="{EC8BC665-D1A9-4952-B29E-6FEF9965490A}" type="parTrans" cxnId="{EAD429D0-A773-4C92-A26D-47C47ACF7C15}">
      <dgm:prSet/>
      <dgm:spPr/>
      <dgm:t>
        <a:bodyPr/>
        <a:lstStyle/>
        <a:p>
          <a:endParaRPr lang="en-US"/>
        </a:p>
      </dgm:t>
    </dgm:pt>
    <dgm:pt modelId="{93CAC55D-DA49-4610-B008-8428256421F0}" type="sibTrans" cxnId="{EAD429D0-A773-4C92-A26D-47C47ACF7C15}">
      <dgm:prSet/>
      <dgm:spPr/>
      <dgm:t>
        <a:bodyPr/>
        <a:lstStyle/>
        <a:p>
          <a:endParaRPr lang="en-US"/>
        </a:p>
      </dgm:t>
    </dgm:pt>
    <dgm:pt modelId="{DB3C1EB3-83C7-4641-8BD3-04E2F4C5034F}">
      <dgm:prSet phldrT="[Text]"/>
      <dgm:spPr/>
      <dgm:t>
        <a:bodyPr/>
        <a:lstStyle/>
        <a:p>
          <a:r>
            <a:rPr lang="en-US" dirty="0"/>
            <a:t>Get the data</a:t>
          </a:r>
        </a:p>
      </dgm:t>
    </dgm:pt>
    <dgm:pt modelId="{19EFE78D-9A15-493A-8E27-AB907371547B}" type="parTrans" cxnId="{323D08EA-E73F-4F93-BB7D-BC6A238792CA}">
      <dgm:prSet/>
      <dgm:spPr/>
      <dgm:t>
        <a:bodyPr/>
        <a:lstStyle/>
        <a:p>
          <a:endParaRPr lang="en-US"/>
        </a:p>
      </dgm:t>
    </dgm:pt>
    <dgm:pt modelId="{7E060536-2A75-4FB9-BC75-5F2DDD4847B9}" type="sibTrans" cxnId="{323D08EA-E73F-4F93-BB7D-BC6A238792CA}">
      <dgm:prSet/>
      <dgm:spPr/>
      <dgm:t>
        <a:bodyPr/>
        <a:lstStyle/>
        <a:p>
          <a:endParaRPr lang="en-US"/>
        </a:p>
      </dgm:t>
    </dgm:pt>
    <dgm:pt modelId="{6459D54F-E5FD-4ED7-AE73-6DE11D978A8D}">
      <dgm:prSet phldrT="[Text]"/>
      <dgm:spPr/>
      <dgm:t>
        <a:bodyPr/>
        <a:lstStyle/>
        <a:p>
          <a:r>
            <a:rPr lang="en-US" dirty="0"/>
            <a:t>Discover and visualize the data</a:t>
          </a:r>
        </a:p>
      </dgm:t>
    </dgm:pt>
    <dgm:pt modelId="{1906163C-4A29-4431-B261-C0FF410259EF}" type="parTrans" cxnId="{37B6471D-AC25-4010-A577-7BCD4848DB05}">
      <dgm:prSet/>
      <dgm:spPr/>
      <dgm:t>
        <a:bodyPr/>
        <a:lstStyle/>
        <a:p>
          <a:endParaRPr lang="en-US"/>
        </a:p>
      </dgm:t>
    </dgm:pt>
    <dgm:pt modelId="{F7F9DA20-09A5-4455-98BF-B77806616881}" type="sibTrans" cxnId="{37B6471D-AC25-4010-A577-7BCD4848DB05}">
      <dgm:prSet/>
      <dgm:spPr/>
      <dgm:t>
        <a:bodyPr/>
        <a:lstStyle/>
        <a:p>
          <a:endParaRPr lang="en-US"/>
        </a:p>
      </dgm:t>
    </dgm:pt>
    <dgm:pt modelId="{0304C166-6D04-4AB8-BF6C-FC4A456FCD15}">
      <dgm:prSet phldrT="[Text]"/>
      <dgm:spPr/>
      <dgm:t>
        <a:bodyPr/>
        <a:lstStyle/>
        <a:p>
          <a:r>
            <a:rPr lang="en-US" dirty="0"/>
            <a:t>Data preparation</a:t>
          </a:r>
        </a:p>
      </dgm:t>
    </dgm:pt>
    <dgm:pt modelId="{E2929593-0491-4234-8F6D-81B9B4C40984}" type="parTrans" cxnId="{242E35E4-6B1B-45DF-89FB-19C704D0F0B7}">
      <dgm:prSet/>
      <dgm:spPr/>
      <dgm:t>
        <a:bodyPr/>
        <a:lstStyle/>
        <a:p>
          <a:endParaRPr lang="en-US"/>
        </a:p>
      </dgm:t>
    </dgm:pt>
    <dgm:pt modelId="{732EDB8E-4FF4-46B4-A3AE-5154C52F2A03}" type="sibTrans" cxnId="{242E35E4-6B1B-45DF-89FB-19C704D0F0B7}">
      <dgm:prSet/>
      <dgm:spPr/>
      <dgm:t>
        <a:bodyPr/>
        <a:lstStyle/>
        <a:p>
          <a:endParaRPr lang="en-US"/>
        </a:p>
      </dgm:t>
    </dgm:pt>
    <dgm:pt modelId="{F5827085-EC51-4AAF-BB7F-EC79201A4CB1}">
      <dgm:prSet phldrT="[Text]"/>
      <dgm:spPr/>
      <dgm:t>
        <a:bodyPr/>
        <a:lstStyle/>
        <a:p>
          <a:r>
            <a:rPr lang="en-US" dirty="0"/>
            <a:t>Select a model and train</a:t>
          </a:r>
        </a:p>
      </dgm:t>
    </dgm:pt>
    <dgm:pt modelId="{72A10397-71A0-4239-9AEB-9CCF246DFEDE}" type="parTrans" cxnId="{01E3647D-1287-4204-94FD-2A9623B871EF}">
      <dgm:prSet/>
      <dgm:spPr/>
      <dgm:t>
        <a:bodyPr/>
        <a:lstStyle/>
        <a:p>
          <a:endParaRPr lang="en-US"/>
        </a:p>
      </dgm:t>
    </dgm:pt>
    <dgm:pt modelId="{67B3B024-6033-4B58-AF03-5DE2693A276A}" type="sibTrans" cxnId="{01E3647D-1287-4204-94FD-2A9623B871EF}">
      <dgm:prSet/>
      <dgm:spPr/>
      <dgm:t>
        <a:bodyPr/>
        <a:lstStyle/>
        <a:p>
          <a:endParaRPr lang="en-US"/>
        </a:p>
      </dgm:t>
    </dgm:pt>
    <dgm:pt modelId="{8771A8D3-0242-4C5E-A9CD-96D7B153F0CB}">
      <dgm:prSet phldrT="[Text]"/>
      <dgm:spPr/>
      <dgm:t>
        <a:bodyPr/>
        <a:lstStyle/>
        <a:p>
          <a:r>
            <a:rPr lang="en-US" dirty="0"/>
            <a:t>Fine tuning</a:t>
          </a:r>
        </a:p>
      </dgm:t>
    </dgm:pt>
    <dgm:pt modelId="{2A171CC0-17FE-4BB7-B062-B99395D25E40}" type="parTrans" cxnId="{1C33EE21-1F40-4125-8DC6-1582A897E1AD}">
      <dgm:prSet/>
      <dgm:spPr/>
      <dgm:t>
        <a:bodyPr/>
        <a:lstStyle/>
        <a:p>
          <a:endParaRPr lang="en-US"/>
        </a:p>
      </dgm:t>
    </dgm:pt>
    <dgm:pt modelId="{DEC951C2-2240-477C-8D23-A8D7A123D18C}" type="sibTrans" cxnId="{1C33EE21-1F40-4125-8DC6-1582A897E1AD}">
      <dgm:prSet/>
      <dgm:spPr/>
      <dgm:t>
        <a:bodyPr/>
        <a:lstStyle/>
        <a:p>
          <a:endParaRPr lang="en-US"/>
        </a:p>
      </dgm:t>
    </dgm:pt>
    <dgm:pt modelId="{7870B13D-D2FB-4696-8F8C-6CB825C90E9C}">
      <dgm:prSet phldrT="[Text]"/>
      <dgm:spPr/>
      <dgm:t>
        <a:bodyPr/>
        <a:lstStyle/>
        <a:p>
          <a:r>
            <a:rPr lang="en-US" dirty="0"/>
            <a:t>Present solution</a:t>
          </a:r>
        </a:p>
      </dgm:t>
    </dgm:pt>
    <dgm:pt modelId="{710F0279-4A1A-4F17-AC0D-15B767ECF6C2}" type="parTrans" cxnId="{D557BD39-8780-4B32-9938-59BC0A018F07}">
      <dgm:prSet/>
      <dgm:spPr/>
      <dgm:t>
        <a:bodyPr/>
        <a:lstStyle/>
        <a:p>
          <a:endParaRPr lang="en-US"/>
        </a:p>
      </dgm:t>
    </dgm:pt>
    <dgm:pt modelId="{8C4B033D-7578-4ABE-9C46-02105237EFF2}" type="sibTrans" cxnId="{D557BD39-8780-4B32-9938-59BC0A018F07}">
      <dgm:prSet/>
      <dgm:spPr/>
      <dgm:t>
        <a:bodyPr/>
        <a:lstStyle/>
        <a:p>
          <a:endParaRPr lang="en-US"/>
        </a:p>
      </dgm:t>
    </dgm:pt>
    <dgm:pt modelId="{A7EB666C-9C83-4220-A650-7584DA2FE9F8}">
      <dgm:prSet phldrT="[Text]"/>
      <dgm:spPr/>
      <dgm:t>
        <a:bodyPr/>
        <a:lstStyle/>
        <a:p>
          <a:r>
            <a:rPr lang="en-US" dirty="0"/>
            <a:t>Launch, monitor, maintain</a:t>
          </a:r>
        </a:p>
      </dgm:t>
    </dgm:pt>
    <dgm:pt modelId="{D4398129-C537-4EF9-99CD-0380BE4BBA13}" type="parTrans" cxnId="{BA381284-58B6-4AC2-87EE-3E3DE62DBE03}">
      <dgm:prSet/>
      <dgm:spPr/>
      <dgm:t>
        <a:bodyPr/>
        <a:lstStyle/>
        <a:p>
          <a:endParaRPr lang="en-US"/>
        </a:p>
      </dgm:t>
    </dgm:pt>
    <dgm:pt modelId="{F3C02B42-9CC9-45A6-A83C-ED6FFD3B3867}" type="sibTrans" cxnId="{BA381284-58B6-4AC2-87EE-3E3DE62DBE03}">
      <dgm:prSet/>
      <dgm:spPr/>
      <dgm:t>
        <a:bodyPr/>
        <a:lstStyle/>
        <a:p>
          <a:endParaRPr lang="en-US"/>
        </a:p>
      </dgm:t>
    </dgm:pt>
    <dgm:pt modelId="{75DBAEE9-48B1-48A1-ADAD-768D78A092E8}">
      <dgm:prSet phldrT="[Text]"/>
      <dgm:spPr/>
      <dgm:t>
        <a:bodyPr/>
        <a:lstStyle/>
        <a:p>
          <a:r>
            <a:rPr lang="en-US" dirty="0"/>
            <a:t>Evaluate the model</a:t>
          </a:r>
        </a:p>
      </dgm:t>
    </dgm:pt>
    <dgm:pt modelId="{5E494422-CF4D-4950-9592-71965D50ECF1}" type="parTrans" cxnId="{13F79CCF-2F74-4D92-95A6-97FFAF248D40}">
      <dgm:prSet/>
      <dgm:spPr/>
      <dgm:t>
        <a:bodyPr/>
        <a:lstStyle/>
        <a:p>
          <a:endParaRPr lang="en-US"/>
        </a:p>
      </dgm:t>
    </dgm:pt>
    <dgm:pt modelId="{F633DC36-DE87-42A5-B085-B9C68845A9AC}" type="sibTrans" cxnId="{13F79CCF-2F74-4D92-95A6-97FFAF248D40}">
      <dgm:prSet/>
      <dgm:spPr/>
      <dgm:t>
        <a:bodyPr/>
        <a:lstStyle/>
        <a:p>
          <a:endParaRPr lang="en-US"/>
        </a:p>
      </dgm:t>
    </dgm:pt>
    <dgm:pt modelId="{C3177D6A-1D1F-47AD-93BC-5CB7462E1065}" type="pres">
      <dgm:prSet presAssocID="{DC305A86-E6EF-43A8-B197-4118FD269BE9}" presName="diagram" presStyleCnt="0">
        <dgm:presLayoutVars>
          <dgm:dir/>
          <dgm:resizeHandles val="exact"/>
        </dgm:presLayoutVars>
      </dgm:prSet>
      <dgm:spPr/>
    </dgm:pt>
    <dgm:pt modelId="{CA6F0687-0F89-4024-93A9-805B0ED13852}" type="pres">
      <dgm:prSet presAssocID="{1E8120BC-92A3-4020-AE8C-B6E5E3E374A7}" presName="node" presStyleLbl="node1" presStyleIdx="0" presStyleCnt="9">
        <dgm:presLayoutVars>
          <dgm:bulletEnabled val="1"/>
        </dgm:presLayoutVars>
      </dgm:prSet>
      <dgm:spPr/>
    </dgm:pt>
    <dgm:pt modelId="{C4437139-53A0-4C25-A691-FBB73027AA6F}" type="pres">
      <dgm:prSet presAssocID="{93CAC55D-DA49-4610-B008-8428256421F0}" presName="sibTrans" presStyleLbl="sibTrans2D1" presStyleIdx="0" presStyleCnt="8"/>
      <dgm:spPr/>
    </dgm:pt>
    <dgm:pt modelId="{DD1DDF68-35B5-448B-AE93-0895BDF32295}" type="pres">
      <dgm:prSet presAssocID="{93CAC55D-DA49-4610-B008-8428256421F0}" presName="connectorText" presStyleLbl="sibTrans2D1" presStyleIdx="0" presStyleCnt="8"/>
      <dgm:spPr/>
    </dgm:pt>
    <dgm:pt modelId="{47D7EA97-7BC3-4AAE-86A9-69728E576CAA}" type="pres">
      <dgm:prSet presAssocID="{DB3C1EB3-83C7-4641-8BD3-04E2F4C5034F}" presName="node" presStyleLbl="node1" presStyleIdx="1" presStyleCnt="9">
        <dgm:presLayoutVars>
          <dgm:bulletEnabled val="1"/>
        </dgm:presLayoutVars>
      </dgm:prSet>
      <dgm:spPr/>
    </dgm:pt>
    <dgm:pt modelId="{8E329EDC-2522-4D8E-B523-BE6288A7AD77}" type="pres">
      <dgm:prSet presAssocID="{7E060536-2A75-4FB9-BC75-5F2DDD4847B9}" presName="sibTrans" presStyleLbl="sibTrans2D1" presStyleIdx="1" presStyleCnt="8"/>
      <dgm:spPr/>
    </dgm:pt>
    <dgm:pt modelId="{A471DEA1-FDA8-4934-ACCB-721CF406584B}" type="pres">
      <dgm:prSet presAssocID="{7E060536-2A75-4FB9-BC75-5F2DDD4847B9}" presName="connectorText" presStyleLbl="sibTrans2D1" presStyleIdx="1" presStyleCnt="8"/>
      <dgm:spPr/>
    </dgm:pt>
    <dgm:pt modelId="{F6ECF631-7451-4E31-B3CF-67C6453D8702}" type="pres">
      <dgm:prSet presAssocID="{6459D54F-E5FD-4ED7-AE73-6DE11D978A8D}" presName="node" presStyleLbl="node1" presStyleIdx="2" presStyleCnt="9">
        <dgm:presLayoutVars>
          <dgm:bulletEnabled val="1"/>
        </dgm:presLayoutVars>
      </dgm:prSet>
      <dgm:spPr/>
    </dgm:pt>
    <dgm:pt modelId="{ED1359CA-5F8D-4AD4-86AD-AC0BC2B1E393}" type="pres">
      <dgm:prSet presAssocID="{F7F9DA20-09A5-4455-98BF-B77806616881}" presName="sibTrans" presStyleLbl="sibTrans2D1" presStyleIdx="2" presStyleCnt="8"/>
      <dgm:spPr/>
    </dgm:pt>
    <dgm:pt modelId="{D18D95C8-E1CB-4614-A7C9-F4C2A3A926B7}" type="pres">
      <dgm:prSet presAssocID="{F7F9DA20-09A5-4455-98BF-B77806616881}" presName="connectorText" presStyleLbl="sibTrans2D1" presStyleIdx="2" presStyleCnt="8"/>
      <dgm:spPr/>
    </dgm:pt>
    <dgm:pt modelId="{EF93F884-CE61-4861-BC87-2704146DA49F}" type="pres">
      <dgm:prSet presAssocID="{0304C166-6D04-4AB8-BF6C-FC4A456FCD15}" presName="node" presStyleLbl="node1" presStyleIdx="3" presStyleCnt="9">
        <dgm:presLayoutVars>
          <dgm:bulletEnabled val="1"/>
        </dgm:presLayoutVars>
      </dgm:prSet>
      <dgm:spPr/>
    </dgm:pt>
    <dgm:pt modelId="{EEDD1DFD-41DA-4CCD-A157-26D60D865739}" type="pres">
      <dgm:prSet presAssocID="{732EDB8E-4FF4-46B4-A3AE-5154C52F2A03}" presName="sibTrans" presStyleLbl="sibTrans2D1" presStyleIdx="3" presStyleCnt="8"/>
      <dgm:spPr/>
    </dgm:pt>
    <dgm:pt modelId="{6FE2DEAC-3A8E-4664-9D3F-959E2E866B7D}" type="pres">
      <dgm:prSet presAssocID="{732EDB8E-4FF4-46B4-A3AE-5154C52F2A03}" presName="connectorText" presStyleLbl="sibTrans2D1" presStyleIdx="3" presStyleCnt="8"/>
      <dgm:spPr/>
    </dgm:pt>
    <dgm:pt modelId="{AECF9D26-CD99-49A4-BBB2-A1E31D699C03}" type="pres">
      <dgm:prSet presAssocID="{F5827085-EC51-4AAF-BB7F-EC79201A4CB1}" presName="node" presStyleLbl="node1" presStyleIdx="4" presStyleCnt="9">
        <dgm:presLayoutVars>
          <dgm:bulletEnabled val="1"/>
        </dgm:presLayoutVars>
      </dgm:prSet>
      <dgm:spPr/>
    </dgm:pt>
    <dgm:pt modelId="{820823D8-2AC3-4548-A5E9-86816B9F9639}" type="pres">
      <dgm:prSet presAssocID="{67B3B024-6033-4B58-AF03-5DE2693A276A}" presName="sibTrans" presStyleLbl="sibTrans2D1" presStyleIdx="4" presStyleCnt="8"/>
      <dgm:spPr/>
    </dgm:pt>
    <dgm:pt modelId="{0D01C2BF-3064-47E9-B7D3-C2E33D2D2597}" type="pres">
      <dgm:prSet presAssocID="{67B3B024-6033-4B58-AF03-5DE2693A276A}" presName="connectorText" presStyleLbl="sibTrans2D1" presStyleIdx="4" presStyleCnt="8"/>
      <dgm:spPr/>
    </dgm:pt>
    <dgm:pt modelId="{99B3432B-1285-4CB9-A269-46DC4683C8C1}" type="pres">
      <dgm:prSet presAssocID="{75DBAEE9-48B1-48A1-ADAD-768D78A092E8}" presName="node" presStyleLbl="node1" presStyleIdx="5" presStyleCnt="9">
        <dgm:presLayoutVars>
          <dgm:bulletEnabled val="1"/>
        </dgm:presLayoutVars>
      </dgm:prSet>
      <dgm:spPr/>
    </dgm:pt>
    <dgm:pt modelId="{A1B3DFA5-50F7-43F3-B287-640E7C28CAA9}" type="pres">
      <dgm:prSet presAssocID="{F633DC36-DE87-42A5-B085-B9C68845A9AC}" presName="sibTrans" presStyleLbl="sibTrans2D1" presStyleIdx="5" presStyleCnt="8"/>
      <dgm:spPr/>
    </dgm:pt>
    <dgm:pt modelId="{B52AD5D2-1A79-4073-9A2A-FCBDD582188B}" type="pres">
      <dgm:prSet presAssocID="{F633DC36-DE87-42A5-B085-B9C68845A9AC}" presName="connectorText" presStyleLbl="sibTrans2D1" presStyleIdx="5" presStyleCnt="8"/>
      <dgm:spPr/>
    </dgm:pt>
    <dgm:pt modelId="{4B9499F8-4574-4943-AE8B-3E6D1938188B}" type="pres">
      <dgm:prSet presAssocID="{8771A8D3-0242-4C5E-A9CD-96D7B153F0CB}" presName="node" presStyleLbl="node1" presStyleIdx="6" presStyleCnt="9">
        <dgm:presLayoutVars>
          <dgm:bulletEnabled val="1"/>
        </dgm:presLayoutVars>
      </dgm:prSet>
      <dgm:spPr/>
    </dgm:pt>
    <dgm:pt modelId="{7CA0D6CE-E2B0-434A-959C-3EC727DF52F9}" type="pres">
      <dgm:prSet presAssocID="{DEC951C2-2240-477C-8D23-A8D7A123D18C}" presName="sibTrans" presStyleLbl="sibTrans2D1" presStyleIdx="6" presStyleCnt="8"/>
      <dgm:spPr/>
    </dgm:pt>
    <dgm:pt modelId="{177CBFE8-0967-42C8-9F14-D401AF21C865}" type="pres">
      <dgm:prSet presAssocID="{DEC951C2-2240-477C-8D23-A8D7A123D18C}" presName="connectorText" presStyleLbl="sibTrans2D1" presStyleIdx="6" presStyleCnt="8"/>
      <dgm:spPr/>
    </dgm:pt>
    <dgm:pt modelId="{C59B1230-F9D9-4121-866B-A479967C496F}" type="pres">
      <dgm:prSet presAssocID="{7870B13D-D2FB-4696-8F8C-6CB825C90E9C}" presName="node" presStyleLbl="node1" presStyleIdx="7" presStyleCnt="9">
        <dgm:presLayoutVars>
          <dgm:bulletEnabled val="1"/>
        </dgm:presLayoutVars>
      </dgm:prSet>
      <dgm:spPr/>
    </dgm:pt>
    <dgm:pt modelId="{A3CD4ECB-10B4-4418-B28B-6A0503B09D73}" type="pres">
      <dgm:prSet presAssocID="{8C4B033D-7578-4ABE-9C46-02105237EFF2}" presName="sibTrans" presStyleLbl="sibTrans2D1" presStyleIdx="7" presStyleCnt="8"/>
      <dgm:spPr/>
    </dgm:pt>
    <dgm:pt modelId="{CE06B634-D90B-4C21-8C97-15C7586ACB26}" type="pres">
      <dgm:prSet presAssocID="{8C4B033D-7578-4ABE-9C46-02105237EFF2}" presName="connectorText" presStyleLbl="sibTrans2D1" presStyleIdx="7" presStyleCnt="8"/>
      <dgm:spPr/>
    </dgm:pt>
    <dgm:pt modelId="{2CF619F9-12AE-4D69-A54D-178C55AE775F}" type="pres">
      <dgm:prSet presAssocID="{A7EB666C-9C83-4220-A650-7584DA2FE9F8}" presName="node" presStyleLbl="node1" presStyleIdx="8" presStyleCnt="9">
        <dgm:presLayoutVars>
          <dgm:bulletEnabled val="1"/>
        </dgm:presLayoutVars>
      </dgm:prSet>
      <dgm:spPr/>
    </dgm:pt>
  </dgm:ptLst>
  <dgm:cxnLst>
    <dgm:cxn modelId="{4FA6AA09-2A0B-4493-A5E7-2268BB62356F}" type="presOf" srcId="{DEC951C2-2240-477C-8D23-A8D7A123D18C}" destId="{7CA0D6CE-E2B0-434A-959C-3EC727DF52F9}" srcOrd="0" destOrd="0" presId="urn:microsoft.com/office/officeart/2005/8/layout/process5"/>
    <dgm:cxn modelId="{B560990B-3467-432C-9E9B-4EDE467D28AF}" type="presOf" srcId="{DEC951C2-2240-477C-8D23-A8D7A123D18C}" destId="{177CBFE8-0967-42C8-9F14-D401AF21C865}" srcOrd="1" destOrd="0" presId="urn:microsoft.com/office/officeart/2005/8/layout/process5"/>
    <dgm:cxn modelId="{C9F42F0D-3723-4908-B2A0-0A9FEC42CF94}" type="presOf" srcId="{67B3B024-6033-4B58-AF03-5DE2693A276A}" destId="{0D01C2BF-3064-47E9-B7D3-C2E33D2D2597}" srcOrd="1" destOrd="0" presId="urn:microsoft.com/office/officeart/2005/8/layout/process5"/>
    <dgm:cxn modelId="{52B12711-753C-4F29-A05A-FECF595207FD}" type="presOf" srcId="{93CAC55D-DA49-4610-B008-8428256421F0}" destId="{C4437139-53A0-4C25-A691-FBB73027AA6F}" srcOrd="0" destOrd="0" presId="urn:microsoft.com/office/officeart/2005/8/layout/process5"/>
    <dgm:cxn modelId="{37B6471D-AC25-4010-A577-7BCD4848DB05}" srcId="{DC305A86-E6EF-43A8-B197-4118FD269BE9}" destId="{6459D54F-E5FD-4ED7-AE73-6DE11D978A8D}" srcOrd="2" destOrd="0" parTransId="{1906163C-4A29-4431-B261-C0FF410259EF}" sibTransId="{F7F9DA20-09A5-4455-98BF-B77806616881}"/>
    <dgm:cxn modelId="{1C33EE21-1F40-4125-8DC6-1582A897E1AD}" srcId="{DC305A86-E6EF-43A8-B197-4118FD269BE9}" destId="{8771A8D3-0242-4C5E-A9CD-96D7B153F0CB}" srcOrd="6" destOrd="0" parTransId="{2A171CC0-17FE-4BB7-B062-B99395D25E40}" sibTransId="{DEC951C2-2240-477C-8D23-A8D7A123D18C}"/>
    <dgm:cxn modelId="{29C56930-B571-407C-8ADE-C283A0382030}" type="presOf" srcId="{F7F9DA20-09A5-4455-98BF-B77806616881}" destId="{ED1359CA-5F8D-4AD4-86AD-AC0BC2B1E393}" srcOrd="0" destOrd="0" presId="urn:microsoft.com/office/officeart/2005/8/layout/process5"/>
    <dgm:cxn modelId="{75452131-E32E-4495-91A4-1A0F73AEAABB}" type="presOf" srcId="{8C4B033D-7578-4ABE-9C46-02105237EFF2}" destId="{CE06B634-D90B-4C21-8C97-15C7586ACB26}" srcOrd="1" destOrd="0" presId="urn:microsoft.com/office/officeart/2005/8/layout/process5"/>
    <dgm:cxn modelId="{D557BD39-8780-4B32-9938-59BC0A018F07}" srcId="{DC305A86-E6EF-43A8-B197-4118FD269BE9}" destId="{7870B13D-D2FB-4696-8F8C-6CB825C90E9C}" srcOrd="7" destOrd="0" parTransId="{710F0279-4A1A-4F17-AC0D-15B767ECF6C2}" sibTransId="{8C4B033D-7578-4ABE-9C46-02105237EFF2}"/>
    <dgm:cxn modelId="{D23C5B3F-D21B-4032-8E68-F5E24F9AC45F}" type="presOf" srcId="{6459D54F-E5FD-4ED7-AE73-6DE11D978A8D}" destId="{F6ECF631-7451-4E31-B3CF-67C6453D8702}" srcOrd="0" destOrd="0" presId="urn:microsoft.com/office/officeart/2005/8/layout/process5"/>
    <dgm:cxn modelId="{7A309345-D77C-4744-BDC9-496392E4B919}" type="presOf" srcId="{DC305A86-E6EF-43A8-B197-4118FD269BE9}" destId="{C3177D6A-1D1F-47AD-93BC-5CB7462E1065}" srcOrd="0" destOrd="0" presId="urn:microsoft.com/office/officeart/2005/8/layout/process5"/>
    <dgm:cxn modelId="{962B156A-C318-450A-B041-8B369E6DD571}" type="presOf" srcId="{7E060536-2A75-4FB9-BC75-5F2DDD4847B9}" destId="{8E329EDC-2522-4D8E-B523-BE6288A7AD77}" srcOrd="0" destOrd="0" presId="urn:microsoft.com/office/officeart/2005/8/layout/process5"/>
    <dgm:cxn modelId="{1D2B7770-7C2B-4F0E-92AD-195D4D1C91A2}" type="presOf" srcId="{A7EB666C-9C83-4220-A650-7584DA2FE9F8}" destId="{2CF619F9-12AE-4D69-A54D-178C55AE775F}" srcOrd="0" destOrd="0" presId="urn:microsoft.com/office/officeart/2005/8/layout/process5"/>
    <dgm:cxn modelId="{DA249F73-2AD5-40C4-AC5B-EB933FEB9C56}" type="presOf" srcId="{732EDB8E-4FF4-46B4-A3AE-5154C52F2A03}" destId="{6FE2DEAC-3A8E-4664-9D3F-959E2E866B7D}" srcOrd="1" destOrd="0" presId="urn:microsoft.com/office/officeart/2005/8/layout/process5"/>
    <dgm:cxn modelId="{01E3647D-1287-4204-94FD-2A9623B871EF}" srcId="{DC305A86-E6EF-43A8-B197-4118FD269BE9}" destId="{F5827085-EC51-4AAF-BB7F-EC79201A4CB1}" srcOrd="4" destOrd="0" parTransId="{72A10397-71A0-4239-9AEB-9CCF246DFEDE}" sibTransId="{67B3B024-6033-4B58-AF03-5DE2693A276A}"/>
    <dgm:cxn modelId="{BA381284-58B6-4AC2-87EE-3E3DE62DBE03}" srcId="{DC305A86-E6EF-43A8-B197-4118FD269BE9}" destId="{A7EB666C-9C83-4220-A650-7584DA2FE9F8}" srcOrd="8" destOrd="0" parTransId="{D4398129-C537-4EF9-99CD-0380BE4BBA13}" sibTransId="{F3C02B42-9CC9-45A6-A83C-ED6FFD3B3867}"/>
    <dgm:cxn modelId="{B757F789-CA5A-4469-8A69-ABFA15BD8A43}" type="presOf" srcId="{F633DC36-DE87-42A5-B085-B9C68845A9AC}" destId="{B52AD5D2-1A79-4073-9A2A-FCBDD582188B}" srcOrd="1" destOrd="0" presId="urn:microsoft.com/office/officeart/2005/8/layout/process5"/>
    <dgm:cxn modelId="{E13FF793-129F-4DEE-9785-92CE4BB99814}" type="presOf" srcId="{8C4B033D-7578-4ABE-9C46-02105237EFF2}" destId="{A3CD4ECB-10B4-4418-B28B-6A0503B09D73}" srcOrd="0" destOrd="0" presId="urn:microsoft.com/office/officeart/2005/8/layout/process5"/>
    <dgm:cxn modelId="{B8BCA297-A53D-4AE1-BABA-3C33C3416AF9}" type="presOf" srcId="{0304C166-6D04-4AB8-BF6C-FC4A456FCD15}" destId="{EF93F884-CE61-4861-BC87-2704146DA49F}" srcOrd="0" destOrd="0" presId="urn:microsoft.com/office/officeart/2005/8/layout/process5"/>
    <dgm:cxn modelId="{AA49FD97-E742-4046-90A3-3CCDF711A06D}" type="presOf" srcId="{7E060536-2A75-4FB9-BC75-5F2DDD4847B9}" destId="{A471DEA1-FDA8-4934-ACCB-721CF406584B}" srcOrd="1" destOrd="0" presId="urn:microsoft.com/office/officeart/2005/8/layout/process5"/>
    <dgm:cxn modelId="{F085C09E-711C-4B74-9728-2DA28DE19AB2}" type="presOf" srcId="{F633DC36-DE87-42A5-B085-B9C68845A9AC}" destId="{A1B3DFA5-50F7-43F3-B287-640E7C28CAA9}" srcOrd="0" destOrd="0" presId="urn:microsoft.com/office/officeart/2005/8/layout/process5"/>
    <dgm:cxn modelId="{0B46B0A0-9F2F-45AE-8074-45F5C6F45A73}" type="presOf" srcId="{93CAC55D-DA49-4610-B008-8428256421F0}" destId="{DD1DDF68-35B5-448B-AE93-0895BDF32295}" srcOrd="1" destOrd="0" presId="urn:microsoft.com/office/officeart/2005/8/layout/process5"/>
    <dgm:cxn modelId="{073E71A3-6998-4BED-B1C7-39C92AAF0BAE}" type="presOf" srcId="{732EDB8E-4FF4-46B4-A3AE-5154C52F2A03}" destId="{EEDD1DFD-41DA-4CCD-A157-26D60D865739}" srcOrd="0" destOrd="0" presId="urn:microsoft.com/office/officeart/2005/8/layout/process5"/>
    <dgm:cxn modelId="{6ED01FA4-340E-488F-A19D-A88E9FBC9047}" type="presOf" srcId="{8771A8D3-0242-4C5E-A9CD-96D7B153F0CB}" destId="{4B9499F8-4574-4943-AE8B-3E6D1938188B}" srcOrd="0" destOrd="0" presId="urn:microsoft.com/office/officeart/2005/8/layout/process5"/>
    <dgm:cxn modelId="{D33BC6AE-6B07-45DA-A164-91152315E8E7}" type="presOf" srcId="{67B3B024-6033-4B58-AF03-5DE2693A276A}" destId="{820823D8-2AC3-4548-A5E9-86816B9F9639}" srcOrd="0" destOrd="0" presId="urn:microsoft.com/office/officeart/2005/8/layout/process5"/>
    <dgm:cxn modelId="{FC42A0AF-BFDD-4D2D-A6FE-9CF6F58FBE30}" type="presOf" srcId="{F5827085-EC51-4AAF-BB7F-EC79201A4CB1}" destId="{AECF9D26-CD99-49A4-BBB2-A1E31D699C03}" srcOrd="0" destOrd="0" presId="urn:microsoft.com/office/officeart/2005/8/layout/process5"/>
    <dgm:cxn modelId="{A09FC2B1-15BB-45E9-9F62-8D06A51996A5}" type="presOf" srcId="{DB3C1EB3-83C7-4641-8BD3-04E2F4C5034F}" destId="{47D7EA97-7BC3-4AAE-86A9-69728E576CAA}" srcOrd="0" destOrd="0" presId="urn:microsoft.com/office/officeart/2005/8/layout/process5"/>
    <dgm:cxn modelId="{64D87FC0-588A-41EA-8E1A-F593EFDE7AE7}" type="presOf" srcId="{F7F9DA20-09A5-4455-98BF-B77806616881}" destId="{D18D95C8-E1CB-4614-A7C9-F4C2A3A926B7}" srcOrd="1" destOrd="0" presId="urn:microsoft.com/office/officeart/2005/8/layout/process5"/>
    <dgm:cxn modelId="{C99124CC-9F8B-4F14-8121-9E0AD81B415B}" type="presOf" srcId="{7870B13D-D2FB-4696-8F8C-6CB825C90E9C}" destId="{C59B1230-F9D9-4121-866B-A479967C496F}" srcOrd="0" destOrd="0" presId="urn:microsoft.com/office/officeart/2005/8/layout/process5"/>
    <dgm:cxn modelId="{13F79CCF-2F74-4D92-95A6-97FFAF248D40}" srcId="{DC305A86-E6EF-43A8-B197-4118FD269BE9}" destId="{75DBAEE9-48B1-48A1-ADAD-768D78A092E8}" srcOrd="5" destOrd="0" parTransId="{5E494422-CF4D-4950-9592-71965D50ECF1}" sibTransId="{F633DC36-DE87-42A5-B085-B9C68845A9AC}"/>
    <dgm:cxn modelId="{EAD429D0-A773-4C92-A26D-47C47ACF7C15}" srcId="{DC305A86-E6EF-43A8-B197-4118FD269BE9}" destId="{1E8120BC-92A3-4020-AE8C-B6E5E3E374A7}" srcOrd="0" destOrd="0" parTransId="{EC8BC665-D1A9-4952-B29E-6FEF9965490A}" sibTransId="{93CAC55D-DA49-4610-B008-8428256421F0}"/>
    <dgm:cxn modelId="{7E8283D7-9807-4A4B-B213-C37B856FDF1F}" type="presOf" srcId="{75DBAEE9-48B1-48A1-ADAD-768D78A092E8}" destId="{99B3432B-1285-4CB9-A269-46DC4683C8C1}" srcOrd="0" destOrd="0" presId="urn:microsoft.com/office/officeart/2005/8/layout/process5"/>
    <dgm:cxn modelId="{242E35E4-6B1B-45DF-89FB-19C704D0F0B7}" srcId="{DC305A86-E6EF-43A8-B197-4118FD269BE9}" destId="{0304C166-6D04-4AB8-BF6C-FC4A456FCD15}" srcOrd="3" destOrd="0" parTransId="{E2929593-0491-4234-8F6D-81B9B4C40984}" sibTransId="{732EDB8E-4FF4-46B4-A3AE-5154C52F2A03}"/>
    <dgm:cxn modelId="{323D08EA-E73F-4F93-BB7D-BC6A238792CA}" srcId="{DC305A86-E6EF-43A8-B197-4118FD269BE9}" destId="{DB3C1EB3-83C7-4641-8BD3-04E2F4C5034F}" srcOrd="1" destOrd="0" parTransId="{19EFE78D-9A15-493A-8E27-AB907371547B}" sibTransId="{7E060536-2A75-4FB9-BC75-5F2DDD4847B9}"/>
    <dgm:cxn modelId="{9B5163F1-41DE-45D2-91F6-C340D02C1A3C}" type="presOf" srcId="{1E8120BC-92A3-4020-AE8C-B6E5E3E374A7}" destId="{CA6F0687-0F89-4024-93A9-805B0ED13852}" srcOrd="0" destOrd="0" presId="urn:microsoft.com/office/officeart/2005/8/layout/process5"/>
    <dgm:cxn modelId="{B810EC24-4C8F-43EC-A038-B0CF0BA2B9C5}" type="presParOf" srcId="{C3177D6A-1D1F-47AD-93BC-5CB7462E1065}" destId="{CA6F0687-0F89-4024-93A9-805B0ED13852}" srcOrd="0" destOrd="0" presId="urn:microsoft.com/office/officeart/2005/8/layout/process5"/>
    <dgm:cxn modelId="{8DD48749-5997-4ED8-A806-912E928ADA0E}" type="presParOf" srcId="{C3177D6A-1D1F-47AD-93BC-5CB7462E1065}" destId="{C4437139-53A0-4C25-A691-FBB73027AA6F}" srcOrd="1" destOrd="0" presId="urn:microsoft.com/office/officeart/2005/8/layout/process5"/>
    <dgm:cxn modelId="{4D786087-BB97-4475-9702-1BF7F6988630}" type="presParOf" srcId="{C4437139-53A0-4C25-A691-FBB73027AA6F}" destId="{DD1DDF68-35B5-448B-AE93-0895BDF32295}" srcOrd="0" destOrd="0" presId="urn:microsoft.com/office/officeart/2005/8/layout/process5"/>
    <dgm:cxn modelId="{605385D5-578B-4A82-B1BD-520FB7383364}" type="presParOf" srcId="{C3177D6A-1D1F-47AD-93BC-5CB7462E1065}" destId="{47D7EA97-7BC3-4AAE-86A9-69728E576CAA}" srcOrd="2" destOrd="0" presId="urn:microsoft.com/office/officeart/2005/8/layout/process5"/>
    <dgm:cxn modelId="{817E8BC8-41A2-4F91-8556-DF2188BABBA4}" type="presParOf" srcId="{C3177D6A-1D1F-47AD-93BC-5CB7462E1065}" destId="{8E329EDC-2522-4D8E-B523-BE6288A7AD77}" srcOrd="3" destOrd="0" presId="urn:microsoft.com/office/officeart/2005/8/layout/process5"/>
    <dgm:cxn modelId="{6AF03DC6-4553-4544-813F-FFF6831FE766}" type="presParOf" srcId="{8E329EDC-2522-4D8E-B523-BE6288A7AD77}" destId="{A471DEA1-FDA8-4934-ACCB-721CF406584B}" srcOrd="0" destOrd="0" presId="urn:microsoft.com/office/officeart/2005/8/layout/process5"/>
    <dgm:cxn modelId="{C9C02F21-61F8-4D8D-9B5E-1FE0DBF275CA}" type="presParOf" srcId="{C3177D6A-1D1F-47AD-93BC-5CB7462E1065}" destId="{F6ECF631-7451-4E31-B3CF-67C6453D8702}" srcOrd="4" destOrd="0" presId="urn:microsoft.com/office/officeart/2005/8/layout/process5"/>
    <dgm:cxn modelId="{9D04F08A-9AED-4AF3-84A0-AAA2BD967801}" type="presParOf" srcId="{C3177D6A-1D1F-47AD-93BC-5CB7462E1065}" destId="{ED1359CA-5F8D-4AD4-86AD-AC0BC2B1E393}" srcOrd="5" destOrd="0" presId="urn:microsoft.com/office/officeart/2005/8/layout/process5"/>
    <dgm:cxn modelId="{A846CADF-D491-430E-AA85-D0A6B00E5386}" type="presParOf" srcId="{ED1359CA-5F8D-4AD4-86AD-AC0BC2B1E393}" destId="{D18D95C8-E1CB-4614-A7C9-F4C2A3A926B7}" srcOrd="0" destOrd="0" presId="urn:microsoft.com/office/officeart/2005/8/layout/process5"/>
    <dgm:cxn modelId="{FDFFDEB0-77FF-4B41-A3B3-78038ADBF579}" type="presParOf" srcId="{C3177D6A-1D1F-47AD-93BC-5CB7462E1065}" destId="{EF93F884-CE61-4861-BC87-2704146DA49F}" srcOrd="6" destOrd="0" presId="urn:microsoft.com/office/officeart/2005/8/layout/process5"/>
    <dgm:cxn modelId="{2F4903D1-2054-4A84-9847-5338A567EE9F}" type="presParOf" srcId="{C3177D6A-1D1F-47AD-93BC-5CB7462E1065}" destId="{EEDD1DFD-41DA-4CCD-A157-26D60D865739}" srcOrd="7" destOrd="0" presId="urn:microsoft.com/office/officeart/2005/8/layout/process5"/>
    <dgm:cxn modelId="{47386CF1-D3B4-45DB-B306-A8C68C378D01}" type="presParOf" srcId="{EEDD1DFD-41DA-4CCD-A157-26D60D865739}" destId="{6FE2DEAC-3A8E-4664-9D3F-959E2E866B7D}" srcOrd="0" destOrd="0" presId="urn:microsoft.com/office/officeart/2005/8/layout/process5"/>
    <dgm:cxn modelId="{529B97D7-9D8E-4C61-B312-F23F528B258E}" type="presParOf" srcId="{C3177D6A-1D1F-47AD-93BC-5CB7462E1065}" destId="{AECF9D26-CD99-49A4-BBB2-A1E31D699C03}" srcOrd="8" destOrd="0" presId="urn:microsoft.com/office/officeart/2005/8/layout/process5"/>
    <dgm:cxn modelId="{155EBF42-D758-41A2-ABBE-41885DE72B88}" type="presParOf" srcId="{C3177D6A-1D1F-47AD-93BC-5CB7462E1065}" destId="{820823D8-2AC3-4548-A5E9-86816B9F9639}" srcOrd="9" destOrd="0" presId="urn:microsoft.com/office/officeart/2005/8/layout/process5"/>
    <dgm:cxn modelId="{B45FF799-799D-4560-9AB5-B890A7FB631E}" type="presParOf" srcId="{820823D8-2AC3-4548-A5E9-86816B9F9639}" destId="{0D01C2BF-3064-47E9-B7D3-C2E33D2D2597}" srcOrd="0" destOrd="0" presId="urn:microsoft.com/office/officeart/2005/8/layout/process5"/>
    <dgm:cxn modelId="{9554DC08-A111-4B63-8813-AF75E8D8BCB8}" type="presParOf" srcId="{C3177D6A-1D1F-47AD-93BC-5CB7462E1065}" destId="{99B3432B-1285-4CB9-A269-46DC4683C8C1}" srcOrd="10" destOrd="0" presId="urn:microsoft.com/office/officeart/2005/8/layout/process5"/>
    <dgm:cxn modelId="{1F9066DB-9176-4BAB-85A3-1C85BCB83D2B}" type="presParOf" srcId="{C3177D6A-1D1F-47AD-93BC-5CB7462E1065}" destId="{A1B3DFA5-50F7-43F3-B287-640E7C28CAA9}" srcOrd="11" destOrd="0" presId="urn:microsoft.com/office/officeart/2005/8/layout/process5"/>
    <dgm:cxn modelId="{5E4411EF-B059-4C74-A55C-31E3475604BF}" type="presParOf" srcId="{A1B3DFA5-50F7-43F3-B287-640E7C28CAA9}" destId="{B52AD5D2-1A79-4073-9A2A-FCBDD582188B}" srcOrd="0" destOrd="0" presId="urn:microsoft.com/office/officeart/2005/8/layout/process5"/>
    <dgm:cxn modelId="{6594952B-BAF8-44A2-BC7C-9032C5FA63B7}" type="presParOf" srcId="{C3177D6A-1D1F-47AD-93BC-5CB7462E1065}" destId="{4B9499F8-4574-4943-AE8B-3E6D1938188B}" srcOrd="12" destOrd="0" presId="urn:microsoft.com/office/officeart/2005/8/layout/process5"/>
    <dgm:cxn modelId="{49CFFF86-625A-418F-AC59-BAA16490B5A3}" type="presParOf" srcId="{C3177D6A-1D1F-47AD-93BC-5CB7462E1065}" destId="{7CA0D6CE-E2B0-434A-959C-3EC727DF52F9}" srcOrd="13" destOrd="0" presId="urn:microsoft.com/office/officeart/2005/8/layout/process5"/>
    <dgm:cxn modelId="{277BAF1F-16E1-42AB-A6B1-BE7706A795EF}" type="presParOf" srcId="{7CA0D6CE-E2B0-434A-959C-3EC727DF52F9}" destId="{177CBFE8-0967-42C8-9F14-D401AF21C865}" srcOrd="0" destOrd="0" presId="urn:microsoft.com/office/officeart/2005/8/layout/process5"/>
    <dgm:cxn modelId="{88466E8E-51AA-4A13-B1D4-D1B996F93709}" type="presParOf" srcId="{C3177D6A-1D1F-47AD-93BC-5CB7462E1065}" destId="{C59B1230-F9D9-4121-866B-A479967C496F}" srcOrd="14" destOrd="0" presId="urn:microsoft.com/office/officeart/2005/8/layout/process5"/>
    <dgm:cxn modelId="{7D591F73-CA3F-4492-836C-F35B11A017C5}" type="presParOf" srcId="{C3177D6A-1D1F-47AD-93BC-5CB7462E1065}" destId="{A3CD4ECB-10B4-4418-B28B-6A0503B09D73}" srcOrd="15" destOrd="0" presId="urn:microsoft.com/office/officeart/2005/8/layout/process5"/>
    <dgm:cxn modelId="{E3D38B98-DA0E-4902-9F2A-49A2492BDDA4}" type="presParOf" srcId="{A3CD4ECB-10B4-4418-B28B-6A0503B09D73}" destId="{CE06B634-D90B-4C21-8C97-15C7586ACB26}" srcOrd="0" destOrd="0" presId="urn:microsoft.com/office/officeart/2005/8/layout/process5"/>
    <dgm:cxn modelId="{FE0DBA94-DCA3-4F82-A907-FF769D0742D0}" type="presParOf" srcId="{C3177D6A-1D1F-47AD-93BC-5CB7462E1065}" destId="{2CF619F9-12AE-4D69-A54D-178C55AE775F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305A86-E6EF-43A8-B197-4118FD269BE9}" type="doc">
      <dgm:prSet loTypeId="urn:microsoft.com/office/officeart/2005/8/layout/process5" loCatId="process" qsTypeId="urn:microsoft.com/office/officeart/2005/8/quickstyle/simple1" qsCatId="simple" csTypeId="urn:microsoft.com/office/officeart/2005/8/colors/accent0_1" csCatId="mainScheme" phldr="1"/>
      <dgm:spPr/>
    </dgm:pt>
    <dgm:pt modelId="{1E8120BC-92A3-4020-AE8C-B6E5E3E374A7}">
      <dgm:prSet phldrT="[Text]"/>
      <dgm:spPr/>
      <dgm:t>
        <a:bodyPr/>
        <a:lstStyle/>
        <a:p>
          <a:r>
            <a:rPr lang="en-US" dirty="0"/>
            <a:t>Problem definition</a:t>
          </a:r>
        </a:p>
      </dgm:t>
    </dgm:pt>
    <dgm:pt modelId="{EC8BC665-D1A9-4952-B29E-6FEF9965490A}" type="parTrans" cxnId="{EAD429D0-A773-4C92-A26D-47C47ACF7C15}">
      <dgm:prSet/>
      <dgm:spPr/>
      <dgm:t>
        <a:bodyPr/>
        <a:lstStyle/>
        <a:p>
          <a:endParaRPr lang="en-US"/>
        </a:p>
      </dgm:t>
    </dgm:pt>
    <dgm:pt modelId="{93CAC55D-DA49-4610-B008-8428256421F0}" type="sibTrans" cxnId="{EAD429D0-A773-4C92-A26D-47C47ACF7C15}">
      <dgm:prSet/>
      <dgm:spPr/>
      <dgm:t>
        <a:bodyPr/>
        <a:lstStyle/>
        <a:p>
          <a:endParaRPr lang="en-US"/>
        </a:p>
      </dgm:t>
    </dgm:pt>
    <dgm:pt modelId="{DB3C1EB3-83C7-4641-8BD3-04E2F4C5034F}">
      <dgm:prSet phldrT="[Text]"/>
      <dgm:spPr/>
      <dgm:t>
        <a:bodyPr/>
        <a:lstStyle/>
        <a:p>
          <a:r>
            <a:rPr lang="en-US" dirty="0"/>
            <a:t>Get the data</a:t>
          </a:r>
        </a:p>
      </dgm:t>
    </dgm:pt>
    <dgm:pt modelId="{19EFE78D-9A15-493A-8E27-AB907371547B}" type="parTrans" cxnId="{323D08EA-E73F-4F93-BB7D-BC6A238792CA}">
      <dgm:prSet/>
      <dgm:spPr/>
      <dgm:t>
        <a:bodyPr/>
        <a:lstStyle/>
        <a:p>
          <a:endParaRPr lang="en-US"/>
        </a:p>
      </dgm:t>
    </dgm:pt>
    <dgm:pt modelId="{7E060536-2A75-4FB9-BC75-5F2DDD4847B9}" type="sibTrans" cxnId="{323D08EA-E73F-4F93-BB7D-BC6A238792CA}">
      <dgm:prSet/>
      <dgm:spPr/>
      <dgm:t>
        <a:bodyPr/>
        <a:lstStyle/>
        <a:p>
          <a:endParaRPr lang="en-US"/>
        </a:p>
      </dgm:t>
    </dgm:pt>
    <dgm:pt modelId="{6459D54F-E5FD-4ED7-AE73-6DE11D978A8D}">
      <dgm:prSet phldrT="[Text]"/>
      <dgm:spPr/>
      <dgm:t>
        <a:bodyPr/>
        <a:lstStyle/>
        <a:p>
          <a:r>
            <a:rPr lang="en-US" dirty="0"/>
            <a:t>Discover and visualize the data</a:t>
          </a:r>
        </a:p>
      </dgm:t>
    </dgm:pt>
    <dgm:pt modelId="{1906163C-4A29-4431-B261-C0FF410259EF}" type="parTrans" cxnId="{37B6471D-AC25-4010-A577-7BCD4848DB05}">
      <dgm:prSet/>
      <dgm:spPr/>
      <dgm:t>
        <a:bodyPr/>
        <a:lstStyle/>
        <a:p>
          <a:endParaRPr lang="en-US"/>
        </a:p>
      </dgm:t>
    </dgm:pt>
    <dgm:pt modelId="{F7F9DA20-09A5-4455-98BF-B77806616881}" type="sibTrans" cxnId="{37B6471D-AC25-4010-A577-7BCD4848DB05}">
      <dgm:prSet/>
      <dgm:spPr/>
      <dgm:t>
        <a:bodyPr/>
        <a:lstStyle/>
        <a:p>
          <a:endParaRPr lang="en-US"/>
        </a:p>
      </dgm:t>
    </dgm:pt>
    <dgm:pt modelId="{0304C166-6D04-4AB8-BF6C-FC4A456FCD15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Data preparation</a:t>
          </a:r>
        </a:p>
      </dgm:t>
    </dgm:pt>
    <dgm:pt modelId="{E2929593-0491-4234-8F6D-81B9B4C40984}" type="parTrans" cxnId="{242E35E4-6B1B-45DF-89FB-19C704D0F0B7}">
      <dgm:prSet/>
      <dgm:spPr/>
      <dgm:t>
        <a:bodyPr/>
        <a:lstStyle/>
        <a:p>
          <a:endParaRPr lang="en-US"/>
        </a:p>
      </dgm:t>
    </dgm:pt>
    <dgm:pt modelId="{732EDB8E-4FF4-46B4-A3AE-5154C52F2A03}" type="sibTrans" cxnId="{242E35E4-6B1B-45DF-89FB-19C704D0F0B7}">
      <dgm:prSet/>
      <dgm:spPr/>
      <dgm:t>
        <a:bodyPr/>
        <a:lstStyle/>
        <a:p>
          <a:endParaRPr lang="en-US"/>
        </a:p>
      </dgm:t>
    </dgm:pt>
    <dgm:pt modelId="{F5827085-EC51-4AAF-BB7F-EC79201A4CB1}">
      <dgm:prSet phldrT="[Text]"/>
      <dgm:spPr/>
      <dgm:t>
        <a:bodyPr/>
        <a:lstStyle/>
        <a:p>
          <a:r>
            <a:rPr lang="en-US" dirty="0"/>
            <a:t>Select a model and train</a:t>
          </a:r>
        </a:p>
      </dgm:t>
    </dgm:pt>
    <dgm:pt modelId="{72A10397-71A0-4239-9AEB-9CCF246DFEDE}" type="parTrans" cxnId="{01E3647D-1287-4204-94FD-2A9623B871EF}">
      <dgm:prSet/>
      <dgm:spPr/>
      <dgm:t>
        <a:bodyPr/>
        <a:lstStyle/>
        <a:p>
          <a:endParaRPr lang="en-US"/>
        </a:p>
      </dgm:t>
    </dgm:pt>
    <dgm:pt modelId="{67B3B024-6033-4B58-AF03-5DE2693A276A}" type="sibTrans" cxnId="{01E3647D-1287-4204-94FD-2A9623B871EF}">
      <dgm:prSet/>
      <dgm:spPr/>
      <dgm:t>
        <a:bodyPr/>
        <a:lstStyle/>
        <a:p>
          <a:endParaRPr lang="en-US"/>
        </a:p>
      </dgm:t>
    </dgm:pt>
    <dgm:pt modelId="{8771A8D3-0242-4C5E-A9CD-96D7B153F0CB}">
      <dgm:prSet phldrT="[Text]"/>
      <dgm:spPr/>
      <dgm:t>
        <a:bodyPr/>
        <a:lstStyle/>
        <a:p>
          <a:r>
            <a:rPr lang="en-US" dirty="0"/>
            <a:t>Fine tuning</a:t>
          </a:r>
        </a:p>
      </dgm:t>
    </dgm:pt>
    <dgm:pt modelId="{2A171CC0-17FE-4BB7-B062-B99395D25E40}" type="parTrans" cxnId="{1C33EE21-1F40-4125-8DC6-1582A897E1AD}">
      <dgm:prSet/>
      <dgm:spPr/>
      <dgm:t>
        <a:bodyPr/>
        <a:lstStyle/>
        <a:p>
          <a:endParaRPr lang="en-US"/>
        </a:p>
      </dgm:t>
    </dgm:pt>
    <dgm:pt modelId="{DEC951C2-2240-477C-8D23-A8D7A123D18C}" type="sibTrans" cxnId="{1C33EE21-1F40-4125-8DC6-1582A897E1AD}">
      <dgm:prSet/>
      <dgm:spPr/>
      <dgm:t>
        <a:bodyPr/>
        <a:lstStyle/>
        <a:p>
          <a:endParaRPr lang="en-US"/>
        </a:p>
      </dgm:t>
    </dgm:pt>
    <dgm:pt modelId="{7870B13D-D2FB-4696-8F8C-6CB825C90E9C}">
      <dgm:prSet phldrT="[Text]"/>
      <dgm:spPr/>
      <dgm:t>
        <a:bodyPr/>
        <a:lstStyle/>
        <a:p>
          <a:r>
            <a:rPr lang="en-US" dirty="0"/>
            <a:t>Present solution</a:t>
          </a:r>
        </a:p>
      </dgm:t>
    </dgm:pt>
    <dgm:pt modelId="{710F0279-4A1A-4F17-AC0D-15B767ECF6C2}" type="parTrans" cxnId="{D557BD39-8780-4B32-9938-59BC0A018F07}">
      <dgm:prSet/>
      <dgm:spPr/>
      <dgm:t>
        <a:bodyPr/>
        <a:lstStyle/>
        <a:p>
          <a:endParaRPr lang="en-US"/>
        </a:p>
      </dgm:t>
    </dgm:pt>
    <dgm:pt modelId="{8C4B033D-7578-4ABE-9C46-02105237EFF2}" type="sibTrans" cxnId="{D557BD39-8780-4B32-9938-59BC0A018F07}">
      <dgm:prSet/>
      <dgm:spPr/>
      <dgm:t>
        <a:bodyPr/>
        <a:lstStyle/>
        <a:p>
          <a:endParaRPr lang="en-US"/>
        </a:p>
      </dgm:t>
    </dgm:pt>
    <dgm:pt modelId="{A7EB666C-9C83-4220-A650-7584DA2FE9F8}">
      <dgm:prSet phldrT="[Text]"/>
      <dgm:spPr/>
      <dgm:t>
        <a:bodyPr/>
        <a:lstStyle/>
        <a:p>
          <a:r>
            <a:rPr lang="en-US" dirty="0"/>
            <a:t>Launch, monitor, maintain</a:t>
          </a:r>
        </a:p>
      </dgm:t>
    </dgm:pt>
    <dgm:pt modelId="{D4398129-C537-4EF9-99CD-0380BE4BBA13}" type="parTrans" cxnId="{BA381284-58B6-4AC2-87EE-3E3DE62DBE03}">
      <dgm:prSet/>
      <dgm:spPr/>
      <dgm:t>
        <a:bodyPr/>
        <a:lstStyle/>
        <a:p>
          <a:endParaRPr lang="en-US"/>
        </a:p>
      </dgm:t>
    </dgm:pt>
    <dgm:pt modelId="{F3C02B42-9CC9-45A6-A83C-ED6FFD3B3867}" type="sibTrans" cxnId="{BA381284-58B6-4AC2-87EE-3E3DE62DBE03}">
      <dgm:prSet/>
      <dgm:spPr/>
      <dgm:t>
        <a:bodyPr/>
        <a:lstStyle/>
        <a:p>
          <a:endParaRPr lang="en-US"/>
        </a:p>
      </dgm:t>
    </dgm:pt>
    <dgm:pt modelId="{75DBAEE9-48B1-48A1-ADAD-768D78A092E8}">
      <dgm:prSet phldrT="[Text]"/>
      <dgm:spPr/>
      <dgm:t>
        <a:bodyPr/>
        <a:lstStyle/>
        <a:p>
          <a:r>
            <a:rPr lang="en-US" dirty="0"/>
            <a:t>Evaluate the model</a:t>
          </a:r>
        </a:p>
      </dgm:t>
    </dgm:pt>
    <dgm:pt modelId="{5E494422-CF4D-4950-9592-71965D50ECF1}" type="parTrans" cxnId="{13F79CCF-2F74-4D92-95A6-97FFAF248D40}">
      <dgm:prSet/>
      <dgm:spPr/>
      <dgm:t>
        <a:bodyPr/>
        <a:lstStyle/>
        <a:p>
          <a:endParaRPr lang="en-US"/>
        </a:p>
      </dgm:t>
    </dgm:pt>
    <dgm:pt modelId="{F633DC36-DE87-42A5-B085-B9C68845A9AC}" type="sibTrans" cxnId="{13F79CCF-2F74-4D92-95A6-97FFAF248D40}">
      <dgm:prSet/>
      <dgm:spPr/>
      <dgm:t>
        <a:bodyPr/>
        <a:lstStyle/>
        <a:p>
          <a:endParaRPr lang="en-US"/>
        </a:p>
      </dgm:t>
    </dgm:pt>
    <dgm:pt modelId="{C3177D6A-1D1F-47AD-93BC-5CB7462E1065}" type="pres">
      <dgm:prSet presAssocID="{DC305A86-E6EF-43A8-B197-4118FD269BE9}" presName="diagram" presStyleCnt="0">
        <dgm:presLayoutVars>
          <dgm:dir/>
          <dgm:resizeHandles val="exact"/>
        </dgm:presLayoutVars>
      </dgm:prSet>
      <dgm:spPr/>
    </dgm:pt>
    <dgm:pt modelId="{CA6F0687-0F89-4024-93A9-805B0ED13852}" type="pres">
      <dgm:prSet presAssocID="{1E8120BC-92A3-4020-AE8C-B6E5E3E374A7}" presName="node" presStyleLbl="node1" presStyleIdx="0" presStyleCnt="9">
        <dgm:presLayoutVars>
          <dgm:bulletEnabled val="1"/>
        </dgm:presLayoutVars>
      </dgm:prSet>
      <dgm:spPr/>
    </dgm:pt>
    <dgm:pt modelId="{C4437139-53A0-4C25-A691-FBB73027AA6F}" type="pres">
      <dgm:prSet presAssocID="{93CAC55D-DA49-4610-B008-8428256421F0}" presName="sibTrans" presStyleLbl="sibTrans2D1" presStyleIdx="0" presStyleCnt="8"/>
      <dgm:spPr/>
    </dgm:pt>
    <dgm:pt modelId="{DD1DDF68-35B5-448B-AE93-0895BDF32295}" type="pres">
      <dgm:prSet presAssocID="{93CAC55D-DA49-4610-B008-8428256421F0}" presName="connectorText" presStyleLbl="sibTrans2D1" presStyleIdx="0" presStyleCnt="8"/>
      <dgm:spPr/>
    </dgm:pt>
    <dgm:pt modelId="{47D7EA97-7BC3-4AAE-86A9-69728E576CAA}" type="pres">
      <dgm:prSet presAssocID="{DB3C1EB3-83C7-4641-8BD3-04E2F4C5034F}" presName="node" presStyleLbl="node1" presStyleIdx="1" presStyleCnt="9">
        <dgm:presLayoutVars>
          <dgm:bulletEnabled val="1"/>
        </dgm:presLayoutVars>
      </dgm:prSet>
      <dgm:spPr/>
    </dgm:pt>
    <dgm:pt modelId="{8E329EDC-2522-4D8E-B523-BE6288A7AD77}" type="pres">
      <dgm:prSet presAssocID="{7E060536-2A75-4FB9-BC75-5F2DDD4847B9}" presName="sibTrans" presStyleLbl="sibTrans2D1" presStyleIdx="1" presStyleCnt="8"/>
      <dgm:spPr/>
    </dgm:pt>
    <dgm:pt modelId="{A471DEA1-FDA8-4934-ACCB-721CF406584B}" type="pres">
      <dgm:prSet presAssocID="{7E060536-2A75-4FB9-BC75-5F2DDD4847B9}" presName="connectorText" presStyleLbl="sibTrans2D1" presStyleIdx="1" presStyleCnt="8"/>
      <dgm:spPr/>
    </dgm:pt>
    <dgm:pt modelId="{F6ECF631-7451-4E31-B3CF-67C6453D8702}" type="pres">
      <dgm:prSet presAssocID="{6459D54F-E5FD-4ED7-AE73-6DE11D978A8D}" presName="node" presStyleLbl="node1" presStyleIdx="2" presStyleCnt="9">
        <dgm:presLayoutVars>
          <dgm:bulletEnabled val="1"/>
        </dgm:presLayoutVars>
      </dgm:prSet>
      <dgm:spPr/>
    </dgm:pt>
    <dgm:pt modelId="{ED1359CA-5F8D-4AD4-86AD-AC0BC2B1E393}" type="pres">
      <dgm:prSet presAssocID="{F7F9DA20-09A5-4455-98BF-B77806616881}" presName="sibTrans" presStyleLbl="sibTrans2D1" presStyleIdx="2" presStyleCnt="8"/>
      <dgm:spPr/>
    </dgm:pt>
    <dgm:pt modelId="{D18D95C8-E1CB-4614-A7C9-F4C2A3A926B7}" type="pres">
      <dgm:prSet presAssocID="{F7F9DA20-09A5-4455-98BF-B77806616881}" presName="connectorText" presStyleLbl="sibTrans2D1" presStyleIdx="2" presStyleCnt="8"/>
      <dgm:spPr/>
    </dgm:pt>
    <dgm:pt modelId="{EF93F884-CE61-4861-BC87-2704146DA49F}" type="pres">
      <dgm:prSet presAssocID="{0304C166-6D04-4AB8-BF6C-FC4A456FCD15}" presName="node" presStyleLbl="node1" presStyleIdx="3" presStyleCnt="9">
        <dgm:presLayoutVars>
          <dgm:bulletEnabled val="1"/>
        </dgm:presLayoutVars>
      </dgm:prSet>
      <dgm:spPr/>
    </dgm:pt>
    <dgm:pt modelId="{EEDD1DFD-41DA-4CCD-A157-26D60D865739}" type="pres">
      <dgm:prSet presAssocID="{732EDB8E-4FF4-46B4-A3AE-5154C52F2A03}" presName="sibTrans" presStyleLbl="sibTrans2D1" presStyleIdx="3" presStyleCnt="8"/>
      <dgm:spPr/>
    </dgm:pt>
    <dgm:pt modelId="{6FE2DEAC-3A8E-4664-9D3F-959E2E866B7D}" type="pres">
      <dgm:prSet presAssocID="{732EDB8E-4FF4-46B4-A3AE-5154C52F2A03}" presName="connectorText" presStyleLbl="sibTrans2D1" presStyleIdx="3" presStyleCnt="8"/>
      <dgm:spPr/>
    </dgm:pt>
    <dgm:pt modelId="{AECF9D26-CD99-49A4-BBB2-A1E31D699C03}" type="pres">
      <dgm:prSet presAssocID="{F5827085-EC51-4AAF-BB7F-EC79201A4CB1}" presName="node" presStyleLbl="node1" presStyleIdx="4" presStyleCnt="9">
        <dgm:presLayoutVars>
          <dgm:bulletEnabled val="1"/>
        </dgm:presLayoutVars>
      </dgm:prSet>
      <dgm:spPr/>
    </dgm:pt>
    <dgm:pt modelId="{820823D8-2AC3-4548-A5E9-86816B9F9639}" type="pres">
      <dgm:prSet presAssocID="{67B3B024-6033-4B58-AF03-5DE2693A276A}" presName="sibTrans" presStyleLbl="sibTrans2D1" presStyleIdx="4" presStyleCnt="8"/>
      <dgm:spPr/>
    </dgm:pt>
    <dgm:pt modelId="{0D01C2BF-3064-47E9-B7D3-C2E33D2D2597}" type="pres">
      <dgm:prSet presAssocID="{67B3B024-6033-4B58-AF03-5DE2693A276A}" presName="connectorText" presStyleLbl="sibTrans2D1" presStyleIdx="4" presStyleCnt="8"/>
      <dgm:spPr/>
    </dgm:pt>
    <dgm:pt modelId="{99B3432B-1285-4CB9-A269-46DC4683C8C1}" type="pres">
      <dgm:prSet presAssocID="{75DBAEE9-48B1-48A1-ADAD-768D78A092E8}" presName="node" presStyleLbl="node1" presStyleIdx="5" presStyleCnt="9">
        <dgm:presLayoutVars>
          <dgm:bulletEnabled val="1"/>
        </dgm:presLayoutVars>
      </dgm:prSet>
      <dgm:spPr/>
    </dgm:pt>
    <dgm:pt modelId="{A1B3DFA5-50F7-43F3-B287-640E7C28CAA9}" type="pres">
      <dgm:prSet presAssocID="{F633DC36-DE87-42A5-B085-B9C68845A9AC}" presName="sibTrans" presStyleLbl="sibTrans2D1" presStyleIdx="5" presStyleCnt="8"/>
      <dgm:spPr/>
    </dgm:pt>
    <dgm:pt modelId="{B52AD5D2-1A79-4073-9A2A-FCBDD582188B}" type="pres">
      <dgm:prSet presAssocID="{F633DC36-DE87-42A5-B085-B9C68845A9AC}" presName="connectorText" presStyleLbl="sibTrans2D1" presStyleIdx="5" presStyleCnt="8"/>
      <dgm:spPr/>
    </dgm:pt>
    <dgm:pt modelId="{4B9499F8-4574-4943-AE8B-3E6D1938188B}" type="pres">
      <dgm:prSet presAssocID="{8771A8D3-0242-4C5E-A9CD-96D7B153F0CB}" presName="node" presStyleLbl="node1" presStyleIdx="6" presStyleCnt="9">
        <dgm:presLayoutVars>
          <dgm:bulletEnabled val="1"/>
        </dgm:presLayoutVars>
      </dgm:prSet>
      <dgm:spPr/>
    </dgm:pt>
    <dgm:pt modelId="{7CA0D6CE-E2B0-434A-959C-3EC727DF52F9}" type="pres">
      <dgm:prSet presAssocID="{DEC951C2-2240-477C-8D23-A8D7A123D18C}" presName="sibTrans" presStyleLbl="sibTrans2D1" presStyleIdx="6" presStyleCnt="8"/>
      <dgm:spPr/>
    </dgm:pt>
    <dgm:pt modelId="{177CBFE8-0967-42C8-9F14-D401AF21C865}" type="pres">
      <dgm:prSet presAssocID="{DEC951C2-2240-477C-8D23-A8D7A123D18C}" presName="connectorText" presStyleLbl="sibTrans2D1" presStyleIdx="6" presStyleCnt="8"/>
      <dgm:spPr/>
    </dgm:pt>
    <dgm:pt modelId="{C59B1230-F9D9-4121-866B-A479967C496F}" type="pres">
      <dgm:prSet presAssocID="{7870B13D-D2FB-4696-8F8C-6CB825C90E9C}" presName="node" presStyleLbl="node1" presStyleIdx="7" presStyleCnt="9">
        <dgm:presLayoutVars>
          <dgm:bulletEnabled val="1"/>
        </dgm:presLayoutVars>
      </dgm:prSet>
      <dgm:spPr/>
    </dgm:pt>
    <dgm:pt modelId="{A3CD4ECB-10B4-4418-B28B-6A0503B09D73}" type="pres">
      <dgm:prSet presAssocID="{8C4B033D-7578-4ABE-9C46-02105237EFF2}" presName="sibTrans" presStyleLbl="sibTrans2D1" presStyleIdx="7" presStyleCnt="8"/>
      <dgm:spPr/>
    </dgm:pt>
    <dgm:pt modelId="{CE06B634-D90B-4C21-8C97-15C7586ACB26}" type="pres">
      <dgm:prSet presAssocID="{8C4B033D-7578-4ABE-9C46-02105237EFF2}" presName="connectorText" presStyleLbl="sibTrans2D1" presStyleIdx="7" presStyleCnt="8"/>
      <dgm:spPr/>
    </dgm:pt>
    <dgm:pt modelId="{2CF619F9-12AE-4D69-A54D-178C55AE775F}" type="pres">
      <dgm:prSet presAssocID="{A7EB666C-9C83-4220-A650-7584DA2FE9F8}" presName="node" presStyleLbl="node1" presStyleIdx="8" presStyleCnt="9">
        <dgm:presLayoutVars>
          <dgm:bulletEnabled val="1"/>
        </dgm:presLayoutVars>
      </dgm:prSet>
      <dgm:spPr/>
    </dgm:pt>
  </dgm:ptLst>
  <dgm:cxnLst>
    <dgm:cxn modelId="{4FA6AA09-2A0B-4493-A5E7-2268BB62356F}" type="presOf" srcId="{DEC951C2-2240-477C-8D23-A8D7A123D18C}" destId="{7CA0D6CE-E2B0-434A-959C-3EC727DF52F9}" srcOrd="0" destOrd="0" presId="urn:microsoft.com/office/officeart/2005/8/layout/process5"/>
    <dgm:cxn modelId="{B560990B-3467-432C-9E9B-4EDE467D28AF}" type="presOf" srcId="{DEC951C2-2240-477C-8D23-A8D7A123D18C}" destId="{177CBFE8-0967-42C8-9F14-D401AF21C865}" srcOrd="1" destOrd="0" presId="urn:microsoft.com/office/officeart/2005/8/layout/process5"/>
    <dgm:cxn modelId="{C9F42F0D-3723-4908-B2A0-0A9FEC42CF94}" type="presOf" srcId="{67B3B024-6033-4B58-AF03-5DE2693A276A}" destId="{0D01C2BF-3064-47E9-B7D3-C2E33D2D2597}" srcOrd="1" destOrd="0" presId="urn:microsoft.com/office/officeart/2005/8/layout/process5"/>
    <dgm:cxn modelId="{52B12711-753C-4F29-A05A-FECF595207FD}" type="presOf" srcId="{93CAC55D-DA49-4610-B008-8428256421F0}" destId="{C4437139-53A0-4C25-A691-FBB73027AA6F}" srcOrd="0" destOrd="0" presId="urn:microsoft.com/office/officeart/2005/8/layout/process5"/>
    <dgm:cxn modelId="{37B6471D-AC25-4010-A577-7BCD4848DB05}" srcId="{DC305A86-E6EF-43A8-B197-4118FD269BE9}" destId="{6459D54F-E5FD-4ED7-AE73-6DE11D978A8D}" srcOrd="2" destOrd="0" parTransId="{1906163C-4A29-4431-B261-C0FF410259EF}" sibTransId="{F7F9DA20-09A5-4455-98BF-B77806616881}"/>
    <dgm:cxn modelId="{1C33EE21-1F40-4125-8DC6-1582A897E1AD}" srcId="{DC305A86-E6EF-43A8-B197-4118FD269BE9}" destId="{8771A8D3-0242-4C5E-A9CD-96D7B153F0CB}" srcOrd="6" destOrd="0" parTransId="{2A171CC0-17FE-4BB7-B062-B99395D25E40}" sibTransId="{DEC951C2-2240-477C-8D23-A8D7A123D18C}"/>
    <dgm:cxn modelId="{29C56930-B571-407C-8ADE-C283A0382030}" type="presOf" srcId="{F7F9DA20-09A5-4455-98BF-B77806616881}" destId="{ED1359CA-5F8D-4AD4-86AD-AC0BC2B1E393}" srcOrd="0" destOrd="0" presId="urn:microsoft.com/office/officeart/2005/8/layout/process5"/>
    <dgm:cxn modelId="{75452131-E32E-4495-91A4-1A0F73AEAABB}" type="presOf" srcId="{8C4B033D-7578-4ABE-9C46-02105237EFF2}" destId="{CE06B634-D90B-4C21-8C97-15C7586ACB26}" srcOrd="1" destOrd="0" presId="urn:microsoft.com/office/officeart/2005/8/layout/process5"/>
    <dgm:cxn modelId="{D557BD39-8780-4B32-9938-59BC0A018F07}" srcId="{DC305A86-E6EF-43A8-B197-4118FD269BE9}" destId="{7870B13D-D2FB-4696-8F8C-6CB825C90E9C}" srcOrd="7" destOrd="0" parTransId="{710F0279-4A1A-4F17-AC0D-15B767ECF6C2}" sibTransId="{8C4B033D-7578-4ABE-9C46-02105237EFF2}"/>
    <dgm:cxn modelId="{D23C5B3F-D21B-4032-8E68-F5E24F9AC45F}" type="presOf" srcId="{6459D54F-E5FD-4ED7-AE73-6DE11D978A8D}" destId="{F6ECF631-7451-4E31-B3CF-67C6453D8702}" srcOrd="0" destOrd="0" presId="urn:microsoft.com/office/officeart/2005/8/layout/process5"/>
    <dgm:cxn modelId="{7A309345-D77C-4744-BDC9-496392E4B919}" type="presOf" srcId="{DC305A86-E6EF-43A8-B197-4118FD269BE9}" destId="{C3177D6A-1D1F-47AD-93BC-5CB7462E1065}" srcOrd="0" destOrd="0" presId="urn:microsoft.com/office/officeart/2005/8/layout/process5"/>
    <dgm:cxn modelId="{962B156A-C318-450A-B041-8B369E6DD571}" type="presOf" srcId="{7E060536-2A75-4FB9-BC75-5F2DDD4847B9}" destId="{8E329EDC-2522-4D8E-B523-BE6288A7AD77}" srcOrd="0" destOrd="0" presId="urn:microsoft.com/office/officeart/2005/8/layout/process5"/>
    <dgm:cxn modelId="{1D2B7770-7C2B-4F0E-92AD-195D4D1C91A2}" type="presOf" srcId="{A7EB666C-9C83-4220-A650-7584DA2FE9F8}" destId="{2CF619F9-12AE-4D69-A54D-178C55AE775F}" srcOrd="0" destOrd="0" presId="urn:microsoft.com/office/officeart/2005/8/layout/process5"/>
    <dgm:cxn modelId="{DA249F73-2AD5-40C4-AC5B-EB933FEB9C56}" type="presOf" srcId="{732EDB8E-4FF4-46B4-A3AE-5154C52F2A03}" destId="{6FE2DEAC-3A8E-4664-9D3F-959E2E866B7D}" srcOrd="1" destOrd="0" presId="urn:microsoft.com/office/officeart/2005/8/layout/process5"/>
    <dgm:cxn modelId="{01E3647D-1287-4204-94FD-2A9623B871EF}" srcId="{DC305A86-E6EF-43A8-B197-4118FD269BE9}" destId="{F5827085-EC51-4AAF-BB7F-EC79201A4CB1}" srcOrd="4" destOrd="0" parTransId="{72A10397-71A0-4239-9AEB-9CCF246DFEDE}" sibTransId="{67B3B024-6033-4B58-AF03-5DE2693A276A}"/>
    <dgm:cxn modelId="{BA381284-58B6-4AC2-87EE-3E3DE62DBE03}" srcId="{DC305A86-E6EF-43A8-B197-4118FD269BE9}" destId="{A7EB666C-9C83-4220-A650-7584DA2FE9F8}" srcOrd="8" destOrd="0" parTransId="{D4398129-C537-4EF9-99CD-0380BE4BBA13}" sibTransId="{F3C02B42-9CC9-45A6-A83C-ED6FFD3B3867}"/>
    <dgm:cxn modelId="{B757F789-CA5A-4469-8A69-ABFA15BD8A43}" type="presOf" srcId="{F633DC36-DE87-42A5-B085-B9C68845A9AC}" destId="{B52AD5D2-1A79-4073-9A2A-FCBDD582188B}" srcOrd="1" destOrd="0" presId="urn:microsoft.com/office/officeart/2005/8/layout/process5"/>
    <dgm:cxn modelId="{E13FF793-129F-4DEE-9785-92CE4BB99814}" type="presOf" srcId="{8C4B033D-7578-4ABE-9C46-02105237EFF2}" destId="{A3CD4ECB-10B4-4418-B28B-6A0503B09D73}" srcOrd="0" destOrd="0" presId="urn:microsoft.com/office/officeart/2005/8/layout/process5"/>
    <dgm:cxn modelId="{B8BCA297-A53D-4AE1-BABA-3C33C3416AF9}" type="presOf" srcId="{0304C166-6D04-4AB8-BF6C-FC4A456FCD15}" destId="{EF93F884-CE61-4861-BC87-2704146DA49F}" srcOrd="0" destOrd="0" presId="urn:microsoft.com/office/officeart/2005/8/layout/process5"/>
    <dgm:cxn modelId="{AA49FD97-E742-4046-90A3-3CCDF711A06D}" type="presOf" srcId="{7E060536-2A75-4FB9-BC75-5F2DDD4847B9}" destId="{A471DEA1-FDA8-4934-ACCB-721CF406584B}" srcOrd="1" destOrd="0" presId="urn:microsoft.com/office/officeart/2005/8/layout/process5"/>
    <dgm:cxn modelId="{F085C09E-711C-4B74-9728-2DA28DE19AB2}" type="presOf" srcId="{F633DC36-DE87-42A5-B085-B9C68845A9AC}" destId="{A1B3DFA5-50F7-43F3-B287-640E7C28CAA9}" srcOrd="0" destOrd="0" presId="urn:microsoft.com/office/officeart/2005/8/layout/process5"/>
    <dgm:cxn modelId="{0B46B0A0-9F2F-45AE-8074-45F5C6F45A73}" type="presOf" srcId="{93CAC55D-DA49-4610-B008-8428256421F0}" destId="{DD1DDF68-35B5-448B-AE93-0895BDF32295}" srcOrd="1" destOrd="0" presId="urn:microsoft.com/office/officeart/2005/8/layout/process5"/>
    <dgm:cxn modelId="{073E71A3-6998-4BED-B1C7-39C92AAF0BAE}" type="presOf" srcId="{732EDB8E-4FF4-46B4-A3AE-5154C52F2A03}" destId="{EEDD1DFD-41DA-4CCD-A157-26D60D865739}" srcOrd="0" destOrd="0" presId="urn:microsoft.com/office/officeart/2005/8/layout/process5"/>
    <dgm:cxn modelId="{6ED01FA4-340E-488F-A19D-A88E9FBC9047}" type="presOf" srcId="{8771A8D3-0242-4C5E-A9CD-96D7B153F0CB}" destId="{4B9499F8-4574-4943-AE8B-3E6D1938188B}" srcOrd="0" destOrd="0" presId="urn:microsoft.com/office/officeart/2005/8/layout/process5"/>
    <dgm:cxn modelId="{D33BC6AE-6B07-45DA-A164-91152315E8E7}" type="presOf" srcId="{67B3B024-6033-4B58-AF03-5DE2693A276A}" destId="{820823D8-2AC3-4548-A5E9-86816B9F9639}" srcOrd="0" destOrd="0" presId="urn:microsoft.com/office/officeart/2005/8/layout/process5"/>
    <dgm:cxn modelId="{FC42A0AF-BFDD-4D2D-A6FE-9CF6F58FBE30}" type="presOf" srcId="{F5827085-EC51-4AAF-BB7F-EC79201A4CB1}" destId="{AECF9D26-CD99-49A4-BBB2-A1E31D699C03}" srcOrd="0" destOrd="0" presId="urn:microsoft.com/office/officeart/2005/8/layout/process5"/>
    <dgm:cxn modelId="{A09FC2B1-15BB-45E9-9F62-8D06A51996A5}" type="presOf" srcId="{DB3C1EB3-83C7-4641-8BD3-04E2F4C5034F}" destId="{47D7EA97-7BC3-4AAE-86A9-69728E576CAA}" srcOrd="0" destOrd="0" presId="urn:microsoft.com/office/officeart/2005/8/layout/process5"/>
    <dgm:cxn modelId="{64D87FC0-588A-41EA-8E1A-F593EFDE7AE7}" type="presOf" srcId="{F7F9DA20-09A5-4455-98BF-B77806616881}" destId="{D18D95C8-E1CB-4614-A7C9-F4C2A3A926B7}" srcOrd="1" destOrd="0" presId="urn:microsoft.com/office/officeart/2005/8/layout/process5"/>
    <dgm:cxn modelId="{C99124CC-9F8B-4F14-8121-9E0AD81B415B}" type="presOf" srcId="{7870B13D-D2FB-4696-8F8C-6CB825C90E9C}" destId="{C59B1230-F9D9-4121-866B-A479967C496F}" srcOrd="0" destOrd="0" presId="urn:microsoft.com/office/officeart/2005/8/layout/process5"/>
    <dgm:cxn modelId="{13F79CCF-2F74-4D92-95A6-97FFAF248D40}" srcId="{DC305A86-E6EF-43A8-B197-4118FD269BE9}" destId="{75DBAEE9-48B1-48A1-ADAD-768D78A092E8}" srcOrd="5" destOrd="0" parTransId="{5E494422-CF4D-4950-9592-71965D50ECF1}" sibTransId="{F633DC36-DE87-42A5-B085-B9C68845A9AC}"/>
    <dgm:cxn modelId="{EAD429D0-A773-4C92-A26D-47C47ACF7C15}" srcId="{DC305A86-E6EF-43A8-B197-4118FD269BE9}" destId="{1E8120BC-92A3-4020-AE8C-B6E5E3E374A7}" srcOrd="0" destOrd="0" parTransId="{EC8BC665-D1A9-4952-B29E-6FEF9965490A}" sibTransId="{93CAC55D-DA49-4610-B008-8428256421F0}"/>
    <dgm:cxn modelId="{7E8283D7-9807-4A4B-B213-C37B856FDF1F}" type="presOf" srcId="{75DBAEE9-48B1-48A1-ADAD-768D78A092E8}" destId="{99B3432B-1285-4CB9-A269-46DC4683C8C1}" srcOrd="0" destOrd="0" presId="urn:microsoft.com/office/officeart/2005/8/layout/process5"/>
    <dgm:cxn modelId="{242E35E4-6B1B-45DF-89FB-19C704D0F0B7}" srcId="{DC305A86-E6EF-43A8-B197-4118FD269BE9}" destId="{0304C166-6D04-4AB8-BF6C-FC4A456FCD15}" srcOrd="3" destOrd="0" parTransId="{E2929593-0491-4234-8F6D-81B9B4C40984}" sibTransId="{732EDB8E-4FF4-46B4-A3AE-5154C52F2A03}"/>
    <dgm:cxn modelId="{323D08EA-E73F-4F93-BB7D-BC6A238792CA}" srcId="{DC305A86-E6EF-43A8-B197-4118FD269BE9}" destId="{DB3C1EB3-83C7-4641-8BD3-04E2F4C5034F}" srcOrd="1" destOrd="0" parTransId="{19EFE78D-9A15-493A-8E27-AB907371547B}" sibTransId="{7E060536-2A75-4FB9-BC75-5F2DDD4847B9}"/>
    <dgm:cxn modelId="{9B5163F1-41DE-45D2-91F6-C340D02C1A3C}" type="presOf" srcId="{1E8120BC-92A3-4020-AE8C-B6E5E3E374A7}" destId="{CA6F0687-0F89-4024-93A9-805B0ED13852}" srcOrd="0" destOrd="0" presId="urn:microsoft.com/office/officeart/2005/8/layout/process5"/>
    <dgm:cxn modelId="{B810EC24-4C8F-43EC-A038-B0CF0BA2B9C5}" type="presParOf" srcId="{C3177D6A-1D1F-47AD-93BC-5CB7462E1065}" destId="{CA6F0687-0F89-4024-93A9-805B0ED13852}" srcOrd="0" destOrd="0" presId="urn:microsoft.com/office/officeart/2005/8/layout/process5"/>
    <dgm:cxn modelId="{8DD48749-5997-4ED8-A806-912E928ADA0E}" type="presParOf" srcId="{C3177D6A-1D1F-47AD-93BC-5CB7462E1065}" destId="{C4437139-53A0-4C25-A691-FBB73027AA6F}" srcOrd="1" destOrd="0" presId="urn:microsoft.com/office/officeart/2005/8/layout/process5"/>
    <dgm:cxn modelId="{4D786087-BB97-4475-9702-1BF7F6988630}" type="presParOf" srcId="{C4437139-53A0-4C25-A691-FBB73027AA6F}" destId="{DD1DDF68-35B5-448B-AE93-0895BDF32295}" srcOrd="0" destOrd="0" presId="urn:microsoft.com/office/officeart/2005/8/layout/process5"/>
    <dgm:cxn modelId="{605385D5-578B-4A82-B1BD-520FB7383364}" type="presParOf" srcId="{C3177D6A-1D1F-47AD-93BC-5CB7462E1065}" destId="{47D7EA97-7BC3-4AAE-86A9-69728E576CAA}" srcOrd="2" destOrd="0" presId="urn:microsoft.com/office/officeart/2005/8/layout/process5"/>
    <dgm:cxn modelId="{817E8BC8-41A2-4F91-8556-DF2188BABBA4}" type="presParOf" srcId="{C3177D6A-1D1F-47AD-93BC-5CB7462E1065}" destId="{8E329EDC-2522-4D8E-B523-BE6288A7AD77}" srcOrd="3" destOrd="0" presId="urn:microsoft.com/office/officeart/2005/8/layout/process5"/>
    <dgm:cxn modelId="{6AF03DC6-4553-4544-813F-FFF6831FE766}" type="presParOf" srcId="{8E329EDC-2522-4D8E-B523-BE6288A7AD77}" destId="{A471DEA1-FDA8-4934-ACCB-721CF406584B}" srcOrd="0" destOrd="0" presId="urn:microsoft.com/office/officeart/2005/8/layout/process5"/>
    <dgm:cxn modelId="{C9C02F21-61F8-4D8D-9B5E-1FE0DBF275CA}" type="presParOf" srcId="{C3177D6A-1D1F-47AD-93BC-5CB7462E1065}" destId="{F6ECF631-7451-4E31-B3CF-67C6453D8702}" srcOrd="4" destOrd="0" presId="urn:microsoft.com/office/officeart/2005/8/layout/process5"/>
    <dgm:cxn modelId="{9D04F08A-9AED-4AF3-84A0-AAA2BD967801}" type="presParOf" srcId="{C3177D6A-1D1F-47AD-93BC-5CB7462E1065}" destId="{ED1359CA-5F8D-4AD4-86AD-AC0BC2B1E393}" srcOrd="5" destOrd="0" presId="urn:microsoft.com/office/officeart/2005/8/layout/process5"/>
    <dgm:cxn modelId="{A846CADF-D491-430E-AA85-D0A6B00E5386}" type="presParOf" srcId="{ED1359CA-5F8D-4AD4-86AD-AC0BC2B1E393}" destId="{D18D95C8-E1CB-4614-A7C9-F4C2A3A926B7}" srcOrd="0" destOrd="0" presId="urn:microsoft.com/office/officeart/2005/8/layout/process5"/>
    <dgm:cxn modelId="{FDFFDEB0-77FF-4B41-A3B3-78038ADBF579}" type="presParOf" srcId="{C3177D6A-1D1F-47AD-93BC-5CB7462E1065}" destId="{EF93F884-CE61-4861-BC87-2704146DA49F}" srcOrd="6" destOrd="0" presId="urn:microsoft.com/office/officeart/2005/8/layout/process5"/>
    <dgm:cxn modelId="{2F4903D1-2054-4A84-9847-5338A567EE9F}" type="presParOf" srcId="{C3177D6A-1D1F-47AD-93BC-5CB7462E1065}" destId="{EEDD1DFD-41DA-4CCD-A157-26D60D865739}" srcOrd="7" destOrd="0" presId="urn:microsoft.com/office/officeart/2005/8/layout/process5"/>
    <dgm:cxn modelId="{47386CF1-D3B4-45DB-B306-A8C68C378D01}" type="presParOf" srcId="{EEDD1DFD-41DA-4CCD-A157-26D60D865739}" destId="{6FE2DEAC-3A8E-4664-9D3F-959E2E866B7D}" srcOrd="0" destOrd="0" presId="urn:microsoft.com/office/officeart/2005/8/layout/process5"/>
    <dgm:cxn modelId="{529B97D7-9D8E-4C61-B312-F23F528B258E}" type="presParOf" srcId="{C3177D6A-1D1F-47AD-93BC-5CB7462E1065}" destId="{AECF9D26-CD99-49A4-BBB2-A1E31D699C03}" srcOrd="8" destOrd="0" presId="urn:microsoft.com/office/officeart/2005/8/layout/process5"/>
    <dgm:cxn modelId="{155EBF42-D758-41A2-ABBE-41885DE72B88}" type="presParOf" srcId="{C3177D6A-1D1F-47AD-93BC-5CB7462E1065}" destId="{820823D8-2AC3-4548-A5E9-86816B9F9639}" srcOrd="9" destOrd="0" presId="urn:microsoft.com/office/officeart/2005/8/layout/process5"/>
    <dgm:cxn modelId="{B45FF799-799D-4560-9AB5-B890A7FB631E}" type="presParOf" srcId="{820823D8-2AC3-4548-A5E9-86816B9F9639}" destId="{0D01C2BF-3064-47E9-B7D3-C2E33D2D2597}" srcOrd="0" destOrd="0" presId="urn:microsoft.com/office/officeart/2005/8/layout/process5"/>
    <dgm:cxn modelId="{9554DC08-A111-4B63-8813-AF75E8D8BCB8}" type="presParOf" srcId="{C3177D6A-1D1F-47AD-93BC-5CB7462E1065}" destId="{99B3432B-1285-4CB9-A269-46DC4683C8C1}" srcOrd="10" destOrd="0" presId="urn:microsoft.com/office/officeart/2005/8/layout/process5"/>
    <dgm:cxn modelId="{1F9066DB-9176-4BAB-85A3-1C85BCB83D2B}" type="presParOf" srcId="{C3177D6A-1D1F-47AD-93BC-5CB7462E1065}" destId="{A1B3DFA5-50F7-43F3-B287-640E7C28CAA9}" srcOrd="11" destOrd="0" presId="urn:microsoft.com/office/officeart/2005/8/layout/process5"/>
    <dgm:cxn modelId="{5E4411EF-B059-4C74-A55C-31E3475604BF}" type="presParOf" srcId="{A1B3DFA5-50F7-43F3-B287-640E7C28CAA9}" destId="{B52AD5D2-1A79-4073-9A2A-FCBDD582188B}" srcOrd="0" destOrd="0" presId="urn:microsoft.com/office/officeart/2005/8/layout/process5"/>
    <dgm:cxn modelId="{6594952B-BAF8-44A2-BC7C-9032C5FA63B7}" type="presParOf" srcId="{C3177D6A-1D1F-47AD-93BC-5CB7462E1065}" destId="{4B9499F8-4574-4943-AE8B-3E6D1938188B}" srcOrd="12" destOrd="0" presId="urn:microsoft.com/office/officeart/2005/8/layout/process5"/>
    <dgm:cxn modelId="{49CFFF86-625A-418F-AC59-BAA16490B5A3}" type="presParOf" srcId="{C3177D6A-1D1F-47AD-93BC-5CB7462E1065}" destId="{7CA0D6CE-E2B0-434A-959C-3EC727DF52F9}" srcOrd="13" destOrd="0" presId="urn:microsoft.com/office/officeart/2005/8/layout/process5"/>
    <dgm:cxn modelId="{277BAF1F-16E1-42AB-A6B1-BE7706A795EF}" type="presParOf" srcId="{7CA0D6CE-E2B0-434A-959C-3EC727DF52F9}" destId="{177CBFE8-0967-42C8-9F14-D401AF21C865}" srcOrd="0" destOrd="0" presId="urn:microsoft.com/office/officeart/2005/8/layout/process5"/>
    <dgm:cxn modelId="{88466E8E-51AA-4A13-B1D4-D1B996F93709}" type="presParOf" srcId="{C3177D6A-1D1F-47AD-93BC-5CB7462E1065}" destId="{C59B1230-F9D9-4121-866B-A479967C496F}" srcOrd="14" destOrd="0" presId="urn:microsoft.com/office/officeart/2005/8/layout/process5"/>
    <dgm:cxn modelId="{7D591F73-CA3F-4492-836C-F35B11A017C5}" type="presParOf" srcId="{C3177D6A-1D1F-47AD-93BC-5CB7462E1065}" destId="{A3CD4ECB-10B4-4418-B28B-6A0503B09D73}" srcOrd="15" destOrd="0" presId="urn:microsoft.com/office/officeart/2005/8/layout/process5"/>
    <dgm:cxn modelId="{E3D38B98-DA0E-4902-9F2A-49A2492BDDA4}" type="presParOf" srcId="{A3CD4ECB-10B4-4418-B28B-6A0503B09D73}" destId="{CE06B634-D90B-4C21-8C97-15C7586ACB26}" srcOrd="0" destOrd="0" presId="urn:microsoft.com/office/officeart/2005/8/layout/process5"/>
    <dgm:cxn modelId="{FE0DBA94-DCA3-4F82-A907-FF769D0742D0}" type="presParOf" srcId="{C3177D6A-1D1F-47AD-93BC-5CB7462E1065}" destId="{2CF619F9-12AE-4D69-A54D-178C55AE775F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F0687-0F89-4024-93A9-805B0ED13852}">
      <dsp:nvSpPr>
        <dsp:cNvPr id="0" name=""/>
        <dsp:cNvSpPr/>
      </dsp:nvSpPr>
      <dsp:spPr>
        <a:xfrm>
          <a:off x="350996" y="79"/>
          <a:ext cx="1740693" cy="1044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Problem definition</a:t>
          </a:r>
        </a:p>
      </dsp:txBody>
      <dsp:txXfrm>
        <a:off x="381586" y="30669"/>
        <a:ext cx="1679513" cy="983236"/>
      </dsp:txXfrm>
    </dsp:sp>
    <dsp:sp modelId="{C4437139-53A0-4C25-A691-FBB73027AA6F}">
      <dsp:nvSpPr>
        <dsp:cNvPr id="0" name=""/>
        <dsp:cNvSpPr/>
      </dsp:nvSpPr>
      <dsp:spPr>
        <a:xfrm>
          <a:off x="2244871" y="306441"/>
          <a:ext cx="369027" cy="43169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244871" y="392779"/>
        <a:ext cx="258319" cy="259016"/>
      </dsp:txXfrm>
    </dsp:sp>
    <dsp:sp modelId="{47D7EA97-7BC3-4AAE-86A9-69728E576CAA}">
      <dsp:nvSpPr>
        <dsp:cNvPr id="0" name=""/>
        <dsp:cNvSpPr/>
      </dsp:nvSpPr>
      <dsp:spPr>
        <a:xfrm>
          <a:off x="2787967" y="79"/>
          <a:ext cx="1740693" cy="1044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Get the data</a:t>
          </a:r>
        </a:p>
      </dsp:txBody>
      <dsp:txXfrm>
        <a:off x="2818557" y="30669"/>
        <a:ext cx="1679513" cy="983236"/>
      </dsp:txXfrm>
    </dsp:sp>
    <dsp:sp modelId="{8E329EDC-2522-4D8E-B523-BE6288A7AD77}">
      <dsp:nvSpPr>
        <dsp:cNvPr id="0" name=""/>
        <dsp:cNvSpPr/>
      </dsp:nvSpPr>
      <dsp:spPr>
        <a:xfrm>
          <a:off x="4681842" y="306441"/>
          <a:ext cx="369027" cy="43169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681842" y="392779"/>
        <a:ext cx="258319" cy="259016"/>
      </dsp:txXfrm>
    </dsp:sp>
    <dsp:sp modelId="{F6ECF631-7451-4E31-B3CF-67C6453D8702}">
      <dsp:nvSpPr>
        <dsp:cNvPr id="0" name=""/>
        <dsp:cNvSpPr/>
      </dsp:nvSpPr>
      <dsp:spPr>
        <a:xfrm>
          <a:off x="5224938" y="79"/>
          <a:ext cx="1740693" cy="1044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Discover and visualize the data</a:t>
          </a:r>
        </a:p>
      </dsp:txBody>
      <dsp:txXfrm>
        <a:off x="5255528" y="30669"/>
        <a:ext cx="1679513" cy="983236"/>
      </dsp:txXfrm>
    </dsp:sp>
    <dsp:sp modelId="{ED1359CA-5F8D-4AD4-86AD-AC0BC2B1E393}">
      <dsp:nvSpPr>
        <dsp:cNvPr id="0" name=""/>
        <dsp:cNvSpPr/>
      </dsp:nvSpPr>
      <dsp:spPr>
        <a:xfrm>
          <a:off x="7118813" y="306441"/>
          <a:ext cx="369027" cy="43169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7118813" y="392779"/>
        <a:ext cx="258319" cy="259016"/>
      </dsp:txXfrm>
    </dsp:sp>
    <dsp:sp modelId="{EF93F884-CE61-4861-BC87-2704146DA49F}">
      <dsp:nvSpPr>
        <dsp:cNvPr id="0" name=""/>
        <dsp:cNvSpPr/>
      </dsp:nvSpPr>
      <dsp:spPr>
        <a:xfrm>
          <a:off x="7661910" y="79"/>
          <a:ext cx="1740693" cy="1044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preparation</a:t>
          </a:r>
        </a:p>
      </dsp:txBody>
      <dsp:txXfrm>
        <a:off x="7692500" y="30669"/>
        <a:ext cx="1679513" cy="983236"/>
      </dsp:txXfrm>
    </dsp:sp>
    <dsp:sp modelId="{EEDD1DFD-41DA-4CCD-A157-26D60D865739}">
      <dsp:nvSpPr>
        <dsp:cNvPr id="0" name=""/>
        <dsp:cNvSpPr/>
      </dsp:nvSpPr>
      <dsp:spPr>
        <a:xfrm rot="5400000">
          <a:off x="8347743" y="1166344"/>
          <a:ext cx="369027" cy="43169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8402749" y="1197676"/>
        <a:ext cx="259016" cy="258319"/>
      </dsp:txXfrm>
    </dsp:sp>
    <dsp:sp modelId="{AECF9D26-CD99-49A4-BBB2-A1E31D699C03}">
      <dsp:nvSpPr>
        <dsp:cNvPr id="0" name=""/>
        <dsp:cNvSpPr/>
      </dsp:nvSpPr>
      <dsp:spPr>
        <a:xfrm>
          <a:off x="7661910" y="1740773"/>
          <a:ext cx="1740693" cy="1044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Select a model and train</a:t>
          </a:r>
        </a:p>
      </dsp:txBody>
      <dsp:txXfrm>
        <a:off x="7692500" y="1771363"/>
        <a:ext cx="1679513" cy="983236"/>
      </dsp:txXfrm>
    </dsp:sp>
    <dsp:sp modelId="{820823D8-2AC3-4548-A5E9-86816B9F9639}">
      <dsp:nvSpPr>
        <dsp:cNvPr id="0" name=""/>
        <dsp:cNvSpPr/>
      </dsp:nvSpPr>
      <dsp:spPr>
        <a:xfrm rot="10800000">
          <a:off x="7139701" y="2047135"/>
          <a:ext cx="369027" cy="43169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7250409" y="2133473"/>
        <a:ext cx="258319" cy="259016"/>
      </dsp:txXfrm>
    </dsp:sp>
    <dsp:sp modelId="{99B3432B-1285-4CB9-A269-46DC4683C8C1}">
      <dsp:nvSpPr>
        <dsp:cNvPr id="0" name=""/>
        <dsp:cNvSpPr/>
      </dsp:nvSpPr>
      <dsp:spPr>
        <a:xfrm>
          <a:off x="5224938" y="1740773"/>
          <a:ext cx="1740693" cy="1044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Evaluate the model</a:t>
          </a:r>
        </a:p>
      </dsp:txBody>
      <dsp:txXfrm>
        <a:off x="5255528" y="1771363"/>
        <a:ext cx="1679513" cy="983236"/>
      </dsp:txXfrm>
    </dsp:sp>
    <dsp:sp modelId="{A1B3DFA5-50F7-43F3-B287-640E7C28CAA9}">
      <dsp:nvSpPr>
        <dsp:cNvPr id="0" name=""/>
        <dsp:cNvSpPr/>
      </dsp:nvSpPr>
      <dsp:spPr>
        <a:xfrm rot="10800000">
          <a:off x="4702730" y="2047135"/>
          <a:ext cx="369027" cy="43169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4813438" y="2133473"/>
        <a:ext cx="258319" cy="259016"/>
      </dsp:txXfrm>
    </dsp:sp>
    <dsp:sp modelId="{4B9499F8-4574-4943-AE8B-3E6D1938188B}">
      <dsp:nvSpPr>
        <dsp:cNvPr id="0" name=""/>
        <dsp:cNvSpPr/>
      </dsp:nvSpPr>
      <dsp:spPr>
        <a:xfrm>
          <a:off x="2787967" y="1740773"/>
          <a:ext cx="1740693" cy="1044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Fine tuning</a:t>
          </a:r>
        </a:p>
      </dsp:txBody>
      <dsp:txXfrm>
        <a:off x="2818557" y="1771363"/>
        <a:ext cx="1679513" cy="983236"/>
      </dsp:txXfrm>
    </dsp:sp>
    <dsp:sp modelId="{7CA0D6CE-E2B0-434A-959C-3EC727DF52F9}">
      <dsp:nvSpPr>
        <dsp:cNvPr id="0" name=""/>
        <dsp:cNvSpPr/>
      </dsp:nvSpPr>
      <dsp:spPr>
        <a:xfrm rot="10800000">
          <a:off x="2265759" y="2047135"/>
          <a:ext cx="369027" cy="43169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2376467" y="2133473"/>
        <a:ext cx="258319" cy="259016"/>
      </dsp:txXfrm>
    </dsp:sp>
    <dsp:sp modelId="{C59B1230-F9D9-4121-866B-A479967C496F}">
      <dsp:nvSpPr>
        <dsp:cNvPr id="0" name=""/>
        <dsp:cNvSpPr/>
      </dsp:nvSpPr>
      <dsp:spPr>
        <a:xfrm>
          <a:off x="350996" y="1740773"/>
          <a:ext cx="1740693" cy="1044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Present solution</a:t>
          </a:r>
        </a:p>
      </dsp:txBody>
      <dsp:txXfrm>
        <a:off x="381586" y="1771363"/>
        <a:ext cx="1679513" cy="983236"/>
      </dsp:txXfrm>
    </dsp:sp>
    <dsp:sp modelId="{A3CD4ECB-10B4-4418-B28B-6A0503B09D73}">
      <dsp:nvSpPr>
        <dsp:cNvPr id="0" name=""/>
        <dsp:cNvSpPr/>
      </dsp:nvSpPr>
      <dsp:spPr>
        <a:xfrm rot="5400000">
          <a:off x="1036829" y="2907038"/>
          <a:ext cx="369027" cy="43169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1091835" y="2938370"/>
        <a:ext cx="259016" cy="258319"/>
      </dsp:txXfrm>
    </dsp:sp>
    <dsp:sp modelId="{2CF619F9-12AE-4D69-A54D-178C55AE775F}">
      <dsp:nvSpPr>
        <dsp:cNvPr id="0" name=""/>
        <dsp:cNvSpPr/>
      </dsp:nvSpPr>
      <dsp:spPr>
        <a:xfrm>
          <a:off x="350996" y="3481467"/>
          <a:ext cx="1740693" cy="1044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Launch, monitor, maintain</a:t>
          </a:r>
        </a:p>
      </dsp:txBody>
      <dsp:txXfrm>
        <a:off x="381586" y="3512057"/>
        <a:ext cx="1679513" cy="983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F0687-0F89-4024-93A9-805B0ED13852}">
      <dsp:nvSpPr>
        <dsp:cNvPr id="0" name=""/>
        <dsp:cNvSpPr/>
      </dsp:nvSpPr>
      <dsp:spPr>
        <a:xfrm>
          <a:off x="350996" y="79"/>
          <a:ext cx="1740693" cy="1044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Problem definition</a:t>
          </a:r>
        </a:p>
      </dsp:txBody>
      <dsp:txXfrm>
        <a:off x="381586" y="30669"/>
        <a:ext cx="1679513" cy="983236"/>
      </dsp:txXfrm>
    </dsp:sp>
    <dsp:sp modelId="{C4437139-53A0-4C25-A691-FBB73027AA6F}">
      <dsp:nvSpPr>
        <dsp:cNvPr id="0" name=""/>
        <dsp:cNvSpPr/>
      </dsp:nvSpPr>
      <dsp:spPr>
        <a:xfrm>
          <a:off x="2244871" y="306441"/>
          <a:ext cx="369027" cy="43169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244871" y="392779"/>
        <a:ext cx="258319" cy="259016"/>
      </dsp:txXfrm>
    </dsp:sp>
    <dsp:sp modelId="{47D7EA97-7BC3-4AAE-86A9-69728E576CAA}">
      <dsp:nvSpPr>
        <dsp:cNvPr id="0" name=""/>
        <dsp:cNvSpPr/>
      </dsp:nvSpPr>
      <dsp:spPr>
        <a:xfrm>
          <a:off x="2787967" y="79"/>
          <a:ext cx="1740693" cy="1044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Get the data</a:t>
          </a:r>
        </a:p>
      </dsp:txBody>
      <dsp:txXfrm>
        <a:off x="2818557" y="30669"/>
        <a:ext cx="1679513" cy="983236"/>
      </dsp:txXfrm>
    </dsp:sp>
    <dsp:sp modelId="{8E329EDC-2522-4D8E-B523-BE6288A7AD77}">
      <dsp:nvSpPr>
        <dsp:cNvPr id="0" name=""/>
        <dsp:cNvSpPr/>
      </dsp:nvSpPr>
      <dsp:spPr>
        <a:xfrm>
          <a:off x="4681842" y="306441"/>
          <a:ext cx="369027" cy="43169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681842" y="392779"/>
        <a:ext cx="258319" cy="259016"/>
      </dsp:txXfrm>
    </dsp:sp>
    <dsp:sp modelId="{F6ECF631-7451-4E31-B3CF-67C6453D8702}">
      <dsp:nvSpPr>
        <dsp:cNvPr id="0" name=""/>
        <dsp:cNvSpPr/>
      </dsp:nvSpPr>
      <dsp:spPr>
        <a:xfrm>
          <a:off x="5224938" y="79"/>
          <a:ext cx="1740693" cy="1044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Discover and visualize the data</a:t>
          </a:r>
        </a:p>
      </dsp:txBody>
      <dsp:txXfrm>
        <a:off x="5255528" y="30669"/>
        <a:ext cx="1679513" cy="983236"/>
      </dsp:txXfrm>
    </dsp:sp>
    <dsp:sp modelId="{ED1359CA-5F8D-4AD4-86AD-AC0BC2B1E393}">
      <dsp:nvSpPr>
        <dsp:cNvPr id="0" name=""/>
        <dsp:cNvSpPr/>
      </dsp:nvSpPr>
      <dsp:spPr>
        <a:xfrm>
          <a:off x="7118813" y="306441"/>
          <a:ext cx="369027" cy="43169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7118813" y="392779"/>
        <a:ext cx="258319" cy="259016"/>
      </dsp:txXfrm>
    </dsp:sp>
    <dsp:sp modelId="{EF93F884-CE61-4861-BC87-2704146DA49F}">
      <dsp:nvSpPr>
        <dsp:cNvPr id="0" name=""/>
        <dsp:cNvSpPr/>
      </dsp:nvSpPr>
      <dsp:spPr>
        <a:xfrm>
          <a:off x="7661910" y="79"/>
          <a:ext cx="1740693" cy="104441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preparation</a:t>
          </a:r>
        </a:p>
      </dsp:txBody>
      <dsp:txXfrm>
        <a:off x="7692500" y="30669"/>
        <a:ext cx="1679513" cy="983236"/>
      </dsp:txXfrm>
    </dsp:sp>
    <dsp:sp modelId="{EEDD1DFD-41DA-4CCD-A157-26D60D865739}">
      <dsp:nvSpPr>
        <dsp:cNvPr id="0" name=""/>
        <dsp:cNvSpPr/>
      </dsp:nvSpPr>
      <dsp:spPr>
        <a:xfrm rot="5400000">
          <a:off x="8347743" y="1166344"/>
          <a:ext cx="369027" cy="43169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8402749" y="1197676"/>
        <a:ext cx="259016" cy="258319"/>
      </dsp:txXfrm>
    </dsp:sp>
    <dsp:sp modelId="{AECF9D26-CD99-49A4-BBB2-A1E31D699C03}">
      <dsp:nvSpPr>
        <dsp:cNvPr id="0" name=""/>
        <dsp:cNvSpPr/>
      </dsp:nvSpPr>
      <dsp:spPr>
        <a:xfrm>
          <a:off x="7661910" y="1740773"/>
          <a:ext cx="1740693" cy="1044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Select a model and train</a:t>
          </a:r>
        </a:p>
      </dsp:txBody>
      <dsp:txXfrm>
        <a:off x="7692500" y="1771363"/>
        <a:ext cx="1679513" cy="983236"/>
      </dsp:txXfrm>
    </dsp:sp>
    <dsp:sp modelId="{820823D8-2AC3-4548-A5E9-86816B9F9639}">
      <dsp:nvSpPr>
        <dsp:cNvPr id="0" name=""/>
        <dsp:cNvSpPr/>
      </dsp:nvSpPr>
      <dsp:spPr>
        <a:xfrm rot="10800000">
          <a:off x="7139701" y="2047135"/>
          <a:ext cx="369027" cy="43169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7250409" y="2133473"/>
        <a:ext cx="258319" cy="259016"/>
      </dsp:txXfrm>
    </dsp:sp>
    <dsp:sp modelId="{99B3432B-1285-4CB9-A269-46DC4683C8C1}">
      <dsp:nvSpPr>
        <dsp:cNvPr id="0" name=""/>
        <dsp:cNvSpPr/>
      </dsp:nvSpPr>
      <dsp:spPr>
        <a:xfrm>
          <a:off x="5224938" y="1740773"/>
          <a:ext cx="1740693" cy="1044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Evaluate the model</a:t>
          </a:r>
        </a:p>
      </dsp:txBody>
      <dsp:txXfrm>
        <a:off x="5255528" y="1771363"/>
        <a:ext cx="1679513" cy="983236"/>
      </dsp:txXfrm>
    </dsp:sp>
    <dsp:sp modelId="{A1B3DFA5-50F7-43F3-B287-640E7C28CAA9}">
      <dsp:nvSpPr>
        <dsp:cNvPr id="0" name=""/>
        <dsp:cNvSpPr/>
      </dsp:nvSpPr>
      <dsp:spPr>
        <a:xfrm rot="10800000">
          <a:off x="4702730" y="2047135"/>
          <a:ext cx="369027" cy="43169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4813438" y="2133473"/>
        <a:ext cx="258319" cy="259016"/>
      </dsp:txXfrm>
    </dsp:sp>
    <dsp:sp modelId="{4B9499F8-4574-4943-AE8B-3E6D1938188B}">
      <dsp:nvSpPr>
        <dsp:cNvPr id="0" name=""/>
        <dsp:cNvSpPr/>
      </dsp:nvSpPr>
      <dsp:spPr>
        <a:xfrm>
          <a:off x="2787967" y="1740773"/>
          <a:ext cx="1740693" cy="1044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Fine tuning</a:t>
          </a:r>
        </a:p>
      </dsp:txBody>
      <dsp:txXfrm>
        <a:off x="2818557" y="1771363"/>
        <a:ext cx="1679513" cy="983236"/>
      </dsp:txXfrm>
    </dsp:sp>
    <dsp:sp modelId="{7CA0D6CE-E2B0-434A-959C-3EC727DF52F9}">
      <dsp:nvSpPr>
        <dsp:cNvPr id="0" name=""/>
        <dsp:cNvSpPr/>
      </dsp:nvSpPr>
      <dsp:spPr>
        <a:xfrm rot="10800000">
          <a:off x="2265759" y="2047135"/>
          <a:ext cx="369027" cy="43169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2376467" y="2133473"/>
        <a:ext cx="258319" cy="259016"/>
      </dsp:txXfrm>
    </dsp:sp>
    <dsp:sp modelId="{C59B1230-F9D9-4121-866B-A479967C496F}">
      <dsp:nvSpPr>
        <dsp:cNvPr id="0" name=""/>
        <dsp:cNvSpPr/>
      </dsp:nvSpPr>
      <dsp:spPr>
        <a:xfrm>
          <a:off x="350996" y="1740773"/>
          <a:ext cx="1740693" cy="1044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Present solution</a:t>
          </a:r>
        </a:p>
      </dsp:txBody>
      <dsp:txXfrm>
        <a:off x="381586" y="1771363"/>
        <a:ext cx="1679513" cy="983236"/>
      </dsp:txXfrm>
    </dsp:sp>
    <dsp:sp modelId="{A3CD4ECB-10B4-4418-B28B-6A0503B09D73}">
      <dsp:nvSpPr>
        <dsp:cNvPr id="0" name=""/>
        <dsp:cNvSpPr/>
      </dsp:nvSpPr>
      <dsp:spPr>
        <a:xfrm rot="5400000">
          <a:off x="1036829" y="2907038"/>
          <a:ext cx="369027" cy="43169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1091835" y="2938370"/>
        <a:ext cx="259016" cy="258319"/>
      </dsp:txXfrm>
    </dsp:sp>
    <dsp:sp modelId="{2CF619F9-12AE-4D69-A54D-178C55AE775F}">
      <dsp:nvSpPr>
        <dsp:cNvPr id="0" name=""/>
        <dsp:cNvSpPr/>
      </dsp:nvSpPr>
      <dsp:spPr>
        <a:xfrm>
          <a:off x="350996" y="3481467"/>
          <a:ext cx="1740693" cy="1044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Launch, monitor, maintain</a:t>
          </a:r>
        </a:p>
      </dsp:txBody>
      <dsp:txXfrm>
        <a:off x="381586" y="3512057"/>
        <a:ext cx="1679513" cy="983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EA20-A668-469E-ABD8-9E3C0EC18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19A96-1414-4119-8B60-3CE92651B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C9E79-9375-4348-8C33-9ABA1894E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ABFE-DDDF-4922-856F-518B0C10CCD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6F9BE-3761-4C5D-A5A0-19D5AD83C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C8707-ECC3-41FD-BCE9-5C9D20B4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664-765E-4001-9309-F1682D61B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9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D4E73-0417-46F4-B5DB-F2B547A5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310ED-F6D7-4C42-BF42-F85530A09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06CC8-9BA5-466B-9A4A-FC7CF61F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ABFE-DDDF-4922-856F-518B0C10CCD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7BD30-9F61-4E0B-A697-E8DC0429C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74CD3-1A04-4A39-91F3-8DC783A9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664-765E-4001-9309-F1682D61B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7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72ED96-F6B5-4661-B71F-EFA3E1DB2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8E559-A8AF-42A7-86D0-9C4B56BCB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9FFB7-1A60-4649-9366-4206D2ED7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ABFE-DDDF-4922-856F-518B0C10CCD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46C85-4B08-4705-9BBC-AB67AA3C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47E91-E036-4BFB-A0BD-032B8B43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664-765E-4001-9309-F1682D61B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9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EAF1-E65F-4004-9D31-BB16E889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546EE-6342-4B7F-A265-A6D618249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570FE-00EF-450C-B220-234A13CF8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ABFE-DDDF-4922-856F-518B0C10CCD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77F77-F5B9-4805-95C0-2A6FD4B4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EFB05-7DB1-4796-9054-28002378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664-765E-4001-9309-F1682D61B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1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06EAB-4616-4A90-B2CB-6FB8DAC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B2DB1-A55D-457C-949D-B69A585AB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9F62A-0B68-4280-8ADA-271FFE56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ABFE-DDDF-4922-856F-518B0C10CCD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EBBE5-0F14-4853-AC7F-D964C244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E8DEB-6426-4450-8B39-B65343E3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664-765E-4001-9309-F1682D61B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9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3A1A-E225-41B1-9D53-A7841CC7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E359A-A368-45F2-B71D-68CEA1972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40B82-4E97-40CD-809E-0F4A42609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A36ED-53FA-4F63-9C66-0B16ABA86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ABFE-DDDF-4922-856F-518B0C10CCD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3AB5A-781D-4FAC-8F53-A2D120F8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77848-223D-49DB-BBF1-E26FC04C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664-765E-4001-9309-F1682D61B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3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96E0-6293-492D-9E50-42848782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1BEF-6260-449D-A580-06A611DA8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C06BA-809F-4E8F-92B8-530CE0C24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CFA2E-DD61-4F35-B9EC-57B98F6A8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9942F4-7562-4539-BDC1-21BA8C8D2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08FB4A-C64A-4F6C-B2C7-C14C3F5C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ABFE-DDDF-4922-856F-518B0C10CCD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62C653-408E-4CC6-AEEF-2AEF2362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25D052-0A25-41A9-9DA0-FD113FA4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664-765E-4001-9309-F1682D61B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4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7EFD-F1B1-4C7E-9767-07A79806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0E917-3CE3-400B-BCD0-62969B63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ABFE-DDDF-4922-856F-518B0C10CCD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B3E82-4EB0-45AF-B956-D6C803CA1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6893C-6D8A-486A-B082-ABE6AE28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664-765E-4001-9309-F1682D61B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7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B6881E-1FAE-4D48-A072-D3F53215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ABFE-DDDF-4922-856F-518B0C10CCD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EC537F-01ED-40D3-BD81-E69D1B04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3C3FD-8AB1-4B12-A565-241E9EFA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664-765E-4001-9309-F1682D61B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4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573E-2411-435E-85A1-1A9FC23C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EFC48-2151-4164-89B8-52AFDE181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5280B-FC02-4985-B3B5-6B7568FE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59F46-2877-4185-9AC4-3699FFB5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ABFE-DDDF-4922-856F-518B0C10CCD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F25B9-D765-41F6-9A63-C7ECA31A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9E95A-FDF1-4FDA-869F-1F72B436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664-765E-4001-9309-F1682D61B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3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F66A-A7CB-4119-889A-7AF014A01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F68E2-AB57-4967-9711-0BDEF6FB4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BA2DD-7F6A-49D2-BDD7-5B4EF9AFB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746D5-3D37-48B8-AB49-B4877272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ABFE-DDDF-4922-856F-518B0C10CCD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2CD49-4F94-48A1-A1BC-417D776D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D23E0-F55E-4078-A888-C98FA36B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664-765E-4001-9309-F1682D61B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8A8EF8-B537-4F0A-91EB-262B3ECB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96E4C-A279-4118-90E8-B3C590AEC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1A755-A32B-4F67-B692-39141A1A2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3ABFE-DDDF-4922-856F-518B0C10CCD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60B56-35D1-4AA6-A97F-CE237CF51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8FC34-F6FD-4B7A-87FD-D599D1172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A6664-765E-4001-9309-F1682D61B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6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gears-engine-copper-motion-cogs-24274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issingmigrants.iom.int/downloads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stackoverflow.com/questions/39618824/excel-sumifs-function-not-returning-results-consistently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9618824/excel-sumifs-function-not-returning-results-consistentl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C1D4-8941-4396-84CB-249C85EF47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End-to-end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3D54C-D099-4FE4-9A17-649BA1A79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Varol Kayhan, PhD</a:t>
            </a:r>
          </a:p>
        </p:txBody>
      </p:sp>
    </p:spTree>
    <p:extLst>
      <p:ext uri="{BB962C8B-B14F-4D97-AF65-F5344CB8AC3E}">
        <p14:creationId xmlns:p14="http://schemas.microsoft.com/office/powerpoint/2010/main" val="8457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8FCB-3264-46F6-912D-145017A4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E0A9D-7692-467B-984B-C17C60551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and deal with outliers:</a:t>
            </a:r>
          </a:p>
          <a:p>
            <a:pPr lvl="1"/>
            <a:r>
              <a:rPr lang="en-US" dirty="0"/>
              <a:t>How do you define outliers? </a:t>
            </a:r>
          </a:p>
          <a:p>
            <a:pPr lvl="1"/>
            <a:r>
              <a:rPr lang="en-US" dirty="0"/>
              <a:t>Are outliers legitimate or data entry errors?</a:t>
            </a:r>
          </a:p>
          <a:p>
            <a:pPr lvl="1"/>
            <a:r>
              <a:rPr lang="en-US" dirty="0"/>
              <a:t>For each outlier: eliminate, include, or correct?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19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7E92-109E-42FA-8A99-041B3987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59F45-3C14-4AB8-A88B-4DE002DB5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 do you the data prep BEFORE or AFTER the train/test split?</a:t>
            </a:r>
          </a:p>
        </p:txBody>
      </p:sp>
    </p:spTree>
    <p:extLst>
      <p:ext uri="{BB962C8B-B14F-4D97-AF65-F5344CB8AC3E}">
        <p14:creationId xmlns:p14="http://schemas.microsoft.com/office/powerpoint/2010/main" val="1645241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6949-30C4-4643-8CF2-A393A096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 (</a:t>
            </a:r>
            <a:r>
              <a:rPr lang="en-US" dirty="0" err="1"/>
              <a:t>fit_transform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20BC7-6DCE-4B3A-9426-DCA085ECB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 data transformation:</a:t>
            </a:r>
          </a:p>
          <a:p>
            <a:pPr lvl="1"/>
            <a:r>
              <a:rPr lang="en-US" dirty="0" err="1"/>
              <a:t>fit_transform</a:t>
            </a:r>
            <a:r>
              <a:rPr lang="en-US" dirty="0"/>
              <a:t>() : Used to prep </a:t>
            </a:r>
            <a:r>
              <a:rPr lang="en-US" b="1" dirty="0"/>
              <a:t>TRAIN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transform() : Used to prep </a:t>
            </a:r>
            <a:r>
              <a:rPr lang="en-US" b="1" dirty="0"/>
              <a:t>TEST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870157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8FCB-3264-46F6-912D-145017A4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E0A9D-7692-467B-984B-C17C60551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</a:t>
            </a:r>
            <a:r>
              <a:rPr lang="en-US" dirty="0" err="1"/>
              <a:t>fit_transform</a:t>
            </a:r>
            <a:r>
              <a:rPr lang="en-US" dirty="0"/>
              <a:t>() and transform() do?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7377F63-5575-47B2-8844-F83E7CD03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194514"/>
              </p:ext>
            </p:extLst>
          </p:nvPr>
        </p:nvGraphicFramePr>
        <p:xfrm>
          <a:off x="1083049" y="3003256"/>
          <a:ext cx="309364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3999">
                  <a:extLst>
                    <a:ext uri="{9D8B030D-6E8A-4147-A177-3AD203B41FA5}">
                      <a16:colId xmlns:a16="http://schemas.microsoft.com/office/drawing/2014/main" val="1882205795"/>
                    </a:ext>
                  </a:extLst>
                </a:gridCol>
                <a:gridCol w="799529">
                  <a:extLst>
                    <a:ext uri="{9D8B030D-6E8A-4147-A177-3AD203B41FA5}">
                      <a16:colId xmlns:a16="http://schemas.microsoft.com/office/drawing/2014/main" val="2733459208"/>
                    </a:ext>
                  </a:extLst>
                </a:gridCol>
                <a:gridCol w="1210118">
                  <a:extLst>
                    <a:ext uri="{9D8B030D-6E8A-4147-A177-3AD203B41FA5}">
                      <a16:colId xmlns:a16="http://schemas.microsoft.com/office/drawing/2014/main" val="2107491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112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087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22,750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71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Mid-size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262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Full-size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066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Mid-size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395286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0734AAC1-4195-40A0-B840-2B643CD35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400009"/>
              </p:ext>
            </p:extLst>
          </p:nvPr>
        </p:nvGraphicFramePr>
        <p:xfrm>
          <a:off x="6603077" y="3003256"/>
          <a:ext cx="410718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2758">
                  <a:extLst>
                    <a:ext uri="{9D8B030D-6E8A-4147-A177-3AD203B41FA5}">
                      <a16:colId xmlns:a16="http://schemas.microsoft.com/office/drawing/2014/main" val="1845063555"/>
                    </a:ext>
                  </a:extLst>
                </a:gridCol>
                <a:gridCol w="802758">
                  <a:extLst>
                    <a:ext uri="{9D8B030D-6E8A-4147-A177-3AD203B41FA5}">
                      <a16:colId xmlns:a16="http://schemas.microsoft.com/office/drawing/2014/main" val="2258110408"/>
                    </a:ext>
                  </a:extLst>
                </a:gridCol>
                <a:gridCol w="802758">
                  <a:extLst>
                    <a:ext uri="{9D8B030D-6E8A-4147-A177-3AD203B41FA5}">
                      <a16:colId xmlns:a16="http://schemas.microsoft.com/office/drawing/2014/main" val="2949216373"/>
                    </a:ext>
                  </a:extLst>
                </a:gridCol>
                <a:gridCol w="802758">
                  <a:extLst>
                    <a:ext uri="{9D8B030D-6E8A-4147-A177-3AD203B41FA5}">
                      <a16:colId xmlns:a16="http://schemas.microsoft.com/office/drawing/2014/main" val="1882205795"/>
                    </a:ext>
                  </a:extLst>
                </a:gridCol>
                <a:gridCol w="896155">
                  <a:extLst>
                    <a:ext uri="{9D8B030D-6E8A-4147-A177-3AD203B41FA5}">
                      <a16:colId xmlns:a16="http://schemas.microsoft.com/office/drawing/2014/main" val="2107491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112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-1.00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769087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-0.79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72471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-0.16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698262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1.82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551066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0.13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82395286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CCC8C1F3-E12D-4168-A868-4B0B8F8EF0A6}"/>
              </a:ext>
            </a:extLst>
          </p:cNvPr>
          <p:cNvSpPr/>
          <p:nvPr/>
        </p:nvSpPr>
        <p:spPr>
          <a:xfrm>
            <a:off x="4732713" y="4568950"/>
            <a:ext cx="1363287" cy="33250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1F69F3-9BE4-4713-9C6B-AD3A5E7A447E}"/>
              </a:ext>
            </a:extLst>
          </p:cNvPr>
          <p:cNvSpPr txBox="1"/>
          <p:nvPr/>
        </p:nvSpPr>
        <p:spPr>
          <a:xfrm>
            <a:off x="2075333" y="2505376"/>
            <a:ext cx="110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7B86CA-6E77-4190-B20A-B6F2E29F1A58}"/>
              </a:ext>
            </a:extLst>
          </p:cNvPr>
          <p:cNvSpPr txBox="1"/>
          <p:nvPr/>
        </p:nvSpPr>
        <p:spPr>
          <a:xfrm>
            <a:off x="4606915" y="4200360"/>
            <a:ext cx="156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fit_transform</a:t>
            </a:r>
            <a:r>
              <a:rPr lang="en-US" dirty="0"/>
              <a:t>()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71131EDF-CF96-4F63-8287-3188DEEB2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674020"/>
              </p:ext>
            </p:extLst>
          </p:nvPr>
        </p:nvGraphicFramePr>
        <p:xfrm>
          <a:off x="1083049" y="5854724"/>
          <a:ext cx="309364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3999">
                  <a:extLst>
                    <a:ext uri="{9D8B030D-6E8A-4147-A177-3AD203B41FA5}">
                      <a16:colId xmlns:a16="http://schemas.microsoft.com/office/drawing/2014/main" val="1882205795"/>
                    </a:ext>
                  </a:extLst>
                </a:gridCol>
                <a:gridCol w="799529">
                  <a:extLst>
                    <a:ext uri="{9D8B030D-6E8A-4147-A177-3AD203B41FA5}">
                      <a16:colId xmlns:a16="http://schemas.microsoft.com/office/drawing/2014/main" val="2733459208"/>
                    </a:ext>
                  </a:extLst>
                </a:gridCol>
                <a:gridCol w="1210118">
                  <a:extLst>
                    <a:ext uri="{9D8B030D-6E8A-4147-A177-3AD203B41FA5}">
                      <a16:colId xmlns:a16="http://schemas.microsoft.com/office/drawing/2014/main" val="2107491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112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Mid-size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08768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7C4954C-6406-4DA8-9B49-0DFB289F82F9}"/>
              </a:ext>
            </a:extLst>
          </p:cNvPr>
          <p:cNvSpPr txBox="1"/>
          <p:nvPr/>
        </p:nvSpPr>
        <p:spPr>
          <a:xfrm>
            <a:off x="2075333" y="5417924"/>
            <a:ext cx="110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set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EE493725-A0DC-4310-A463-FF8EE1984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393195"/>
              </p:ext>
            </p:extLst>
          </p:nvPr>
        </p:nvGraphicFramePr>
        <p:xfrm>
          <a:off x="6603076" y="5861820"/>
          <a:ext cx="410718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2758">
                  <a:extLst>
                    <a:ext uri="{9D8B030D-6E8A-4147-A177-3AD203B41FA5}">
                      <a16:colId xmlns:a16="http://schemas.microsoft.com/office/drawing/2014/main" val="1845063555"/>
                    </a:ext>
                  </a:extLst>
                </a:gridCol>
                <a:gridCol w="802758">
                  <a:extLst>
                    <a:ext uri="{9D8B030D-6E8A-4147-A177-3AD203B41FA5}">
                      <a16:colId xmlns:a16="http://schemas.microsoft.com/office/drawing/2014/main" val="2258110408"/>
                    </a:ext>
                  </a:extLst>
                </a:gridCol>
                <a:gridCol w="802758">
                  <a:extLst>
                    <a:ext uri="{9D8B030D-6E8A-4147-A177-3AD203B41FA5}">
                      <a16:colId xmlns:a16="http://schemas.microsoft.com/office/drawing/2014/main" val="2949216373"/>
                    </a:ext>
                  </a:extLst>
                </a:gridCol>
                <a:gridCol w="802758">
                  <a:extLst>
                    <a:ext uri="{9D8B030D-6E8A-4147-A177-3AD203B41FA5}">
                      <a16:colId xmlns:a16="http://schemas.microsoft.com/office/drawing/2014/main" val="1882205795"/>
                    </a:ext>
                  </a:extLst>
                </a:gridCol>
                <a:gridCol w="896155">
                  <a:extLst>
                    <a:ext uri="{9D8B030D-6E8A-4147-A177-3AD203B41FA5}">
                      <a16:colId xmlns:a16="http://schemas.microsoft.com/office/drawing/2014/main" val="2107491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112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087681"/>
                  </a:ext>
                </a:extLst>
              </a:tr>
            </a:tbl>
          </a:graphicData>
        </a:graphic>
      </p:graphicFrame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3BBDA4-01C4-468F-A9F1-AE2E272DB2E2}"/>
              </a:ext>
            </a:extLst>
          </p:cNvPr>
          <p:cNvSpPr/>
          <p:nvPr/>
        </p:nvSpPr>
        <p:spPr>
          <a:xfrm>
            <a:off x="4726982" y="6066406"/>
            <a:ext cx="1363287" cy="33250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6BDC7F-3D50-4178-9785-15DA480216D7}"/>
              </a:ext>
            </a:extLst>
          </p:cNvPr>
          <p:cNvSpPr txBox="1"/>
          <p:nvPr/>
        </p:nvSpPr>
        <p:spPr>
          <a:xfrm>
            <a:off x="4763262" y="5691079"/>
            <a:ext cx="1250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1C222E-8BF8-432D-95B5-575B3A42797C}"/>
              </a:ext>
            </a:extLst>
          </p:cNvPr>
          <p:cNvSpPr txBox="1"/>
          <p:nvPr/>
        </p:nvSpPr>
        <p:spPr>
          <a:xfrm>
            <a:off x="4625654" y="2986426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Mean=25,550</a:t>
            </a:r>
          </a:p>
          <a:p>
            <a:r>
              <a:rPr lang="en-US" dirty="0" err="1"/>
              <a:t>Stddev</a:t>
            </a:r>
            <a:r>
              <a:rPr lang="en-US" dirty="0"/>
              <a:t>=3,537</a:t>
            </a: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F278BAAA-2FDE-4B54-9603-828A8CD5D7A9}"/>
              </a:ext>
            </a:extLst>
          </p:cNvPr>
          <p:cNvSpPr/>
          <p:nvPr/>
        </p:nvSpPr>
        <p:spPr>
          <a:xfrm>
            <a:off x="3559793" y="2505376"/>
            <a:ext cx="1628222" cy="559778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86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8FCB-3264-46F6-912D-145017A4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E0A9D-7692-467B-984B-C17C60551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not use </a:t>
            </a:r>
            <a:r>
              <a:rPr lang="en-US" dirty="0" err="1"/>
              <a:t>fit_transform</a:t>
            </a:r>
            <a:r>
              <a:rPr lang="en-US" dirty="0"/>
              <a:t>() on train and test separately!!!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7377F63-5575-47B2-8844-F83E7CD03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533810"/>
              </p:ext>
            </p:extLst>
          </p:nvPr>
        </p:nvGraphicFramePr>
        <p:xfrm>
          <a:off x="245345" y="3003256"/>
          <a:ext cx="275538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3999">
                  <a:extLst>
                    <a:ext uri="{9D8B030D-6E8A-4147-A177-3AD203B41FA5}">
                      <a16:colId xmlns:a16="http://schemas.microsoft.com/office/drawing/2014/main" val="1882205795"/>
                    </a:ext>
                  </a:extLst>
                </a:gridCol>
                <a:gridCol w="799529">
                  <a:extLst>
                    <a:ext uri="{9D8B030D-6E8A-4147-A177-3AD203B41FA5}">
                      <a16:colId xmlns:a16="http://schemas.microsoft.com/office/drawing/2014/main" val="2733459208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2107491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112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087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22,750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71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Mid-size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262416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0734AAC1-4195-40A0-B840-2B643CD35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551893"/>
              </p:ext>
            </p:extLst>
          </p:nvPr>
        </p:nvGraphicFramePr>
        <p:xfrm>
          <a:off x="4874579" y="3003256"/>
          <a:ext cx="340156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074">
                  <a:extLst>
                    <a:ext uri="{9D8B030D-6E8A-4147-A177-3AD203B41FA5}">
                      <a16:colId xmlns:a16="http://schemas.microsoft.com/office/drawing/2014/main" val="1845063555"/>
                    </a:ext>
                  </a:extLst>
                </a:gridCol>
                <a:gridCol w="802758">
                  <a:extLst>
                    <a:ext uri="{9D8B030D-6E8A-4147-A177-3AD203B41FA5}">
                      <a16:colId xmlns:a16="http://schemas.microsoft.com/office/drawing/2014/main" val="2258110408"/>
                    </a:ext>
                  </a:extLst>
                </a:gridCol>
                <a:gridCol w="590042">
                  <a:extLst>
                    <a:ext uri="{9D8B030D-6E8A-4147-A177-3AD203B41FA5}">
                      <a16:colId xmlns:a16="http://schemas.microsoft.com/office/drawing/2014/main" val="2949216373"/>
                    </a:ext>
                  </a:extLst>
                </a:gridCol>
                <a:gridCol w="721043">
                  <a:extLst>
                    <a:ext uri="{9D8B030D-6E8A-4147-A177-3AD203B41FA5}">
                      <a16:colId xmlns:a16="http://schemas.microsoft.com/office/drawing/2014/main" val="1882205795"/>
                    </a:ext>
                  </a:extLst>
                </a:gridCol>
                <a:gridCol w="695643">
                  <a:extLst>
                    <a:ext uri="{9D8B030D-6E8A-4147-A177-3AD203B41FA5}">
                      <a16:colId xmlns:a16="http://schemas.microsoft.com/office/drawing/2014/main" val="2107491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112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-0.98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769087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-0.39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72471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1.37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698262416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CCC8C1F3-E12D-4168-A868-4B0B8F8EF0A6}"/>
              </a:ext>
            </a:extLst>
          </p:cNvPr>
          <p:cNvSpPr/>
          <p:nvPr/>
        </p:nvSpPr>
        <p:spPr>
          <a:xfrm>
            <a:off x="3281480" y="4085206"/>
            <a:ext cx="1363287" cy="33250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1F69F3-9BE4-4713-9C6B-AD3A5E7A447E}"/>
              </a:ext>
            </a:extLst>
          </p:cNvPr>
          <p:cNvSpPr txBox="1"/>
          <p:nvPr/>
        </p:nvSpPr>
        <p:spPr>
          <a:xfrm>
            <a:off x="1237629" y="2505376"/>
            <a:ext cx="110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7B86CA-6E77-4190-B20A-B6F2E29F1A58}"/>
              </a:ext>
            </a:extLst>
          </p:cNvPr>
          <p:cNvSpPr txBox="1"/>
          <p:nvPr/>
        </p:nvSpPr>
        <p:spPr>
          <a:xfrm>
            <a:off x="3155682" y="3716616"/>
            <a:ext cx="156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fit_transform</a:t>
            </a:r>
            <a:r>
              <a:rPr lang="en-US" dirty="0"/>
              <a:t>()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71131EDF-CF96-4F63-8287-3188DEEB2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601593"/>
              </p:ext>
            </p:extLst>
          </p:nvPr>
        </p:nvGraphicFramePr>
        <p:xfrm>
          <a:off x="257151" y="4999331"/>
          <a:ext cx="275538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3999">
                  <a:extLst>
                    <a:ext uri="{9D8B030D-6E8A-4147-A177-3AD203B41FA5}">
                      <a16:colId xmlns:a16="http://schemas.microsoft.com/office/drawing/2014/main" val="1882205795"/>
                    </a:ext>
                  </a:extLst>
                </a:gridCol>
                <a:gridCol w="799529">
                  <a:extLst>
                    <a:ext uri="{9D8B030D-6E8A-4147-A177-3AD203B41FA5}">
                      <a16:colId xmlns:a16="http://schemas.microsoft.com/office/drawing/2014/main" val="2733459208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2107491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112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Mid-size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087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Full-size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23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Mid-size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6760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7C4954C-6406-4DA8-9B49-0DFB289F82F9}"/>
              </a:ext>
            </a:extLst>
          </p:cNvPr>
          <p:cNvSpPr txBox="1"/>
          <p:nvPr/>
        </p:nvSpPr>
        <p:spPr>
          <a:xfrm>
            <a:off x="1249435" y="4562531"/>
            <a:ext cx="110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set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EE493725-A0DC-4310-A463-FF8EE1984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5257"/>
              </p:ext>
            </p:extLst>
          </p:nvPr>
        </p:nvGraphicFramePr>
        <p:xfrm>
          <a:off x="4874585" y="5006427"/>
          <a:ext cx="332371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074">
                  <a:extLst>
                    <a:ext uri="{9D8B030D-6E8A-4147-A177-3AD203B41FA5}">
                      <a16:colId xmlns:a16="http://schemas.microsoft.com/office/drawing/2014/main" val="1845063555"/>
                    </a:ext>
                  </a:extLst>
                </a:gridCol>
                <a:gridCol w="799529">
                  <a:extLst>
                    <a:ext uri="{9D8B030D-6E8A-4147-A177-3AD203B41FA5}">
                      <a16:colId xmlns:a16="http://schemas.microsoft.com/office/drawing/2014/main" val="2258110408"/>
                    </a:ext>
                  </a:extLst>
                </a:gridCol>
                <a:gridCol w="590042">
                  <a:extLst>
                    <a:ext uri="{9D8B030D-6E8A-4147-A177-3AD203B41FA5}">
                      <a16:colId xmlns:a16="http://schemas.microsoft.com/office/drawing/2014/main" val="2949216373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1882205795"/>
                    </a:ext>
                  </a:extLst>
                </a:gridCol>
                <a:gridCol w="695643">
                  <a:extLst>
                    <a:ext uri="{9D8B030D-6E8A-4147-A177-3AD203B41FA5}">
                      <a16:colId xmlns:a16="http://schemas.microsoft.com/office/drawing/2014/main" val="2107491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112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-1.02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769087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-0.34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262657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1.36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645877849"/>
                  </a:ext>
                </a:extLst>
              </a:tr>
            </a:tbl>
          </a:graphicData>
        </a:graphic>
      </p:graphicFrame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3BBDA4-01C4-468F-A9F1-AE2E272DB2E2}"/>
              </a:ext>
            </a:extLst>
          </p:cNvPr>
          <p:cNvSpPr/>
          <p:nvPr/>
        </p:nvSpPr>
        <p:spPr>
          <a:xfrm>
            <a:off x="3322953" y="6184395"/>
            <a:ext cx="1363287" cy="33250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6BDC7F-3D50-4178-9785-15DA480216D7}"/>
              </a:ext>
            </a:extLst>
          </p:cNvPr>
          <p:cNvSpPr txBox="1"/>
          <p:nvPr/>
        </p:nvSpPr>
        <p:spPr>
          <a:xfrm>
            <a:off x="3202885" y="5808226"/>
            <a:ext cx="156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fit_transform</a:t>
            </a:r>
            <a:r>
              <a:rPr lang="en-US" dirty="0"/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1C222E-8BF8-432D-95B5-575B3A42797C}"/>
              </a:ext>
            </a:extLst>
          </p:cNvPr>
          <p:cNvSpPr txBox="1"/>
          <p:nvPr/>
        </p:nvSpPr>
        <p:spPr>
          <a:xfrm>
            <a:off x="3174421" y="2986426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Mean=23,250</a:t>
            </a:r>
          </a:p>
          <a:p>
            <a:r>
              <a:rPr lang="en-US" dirty="0" err="1"/>
              <a:t>Stddev</a:t>
            </a:r>
            <a:r>
              <a:rPr lang="en-US" dirty="0"/>
              <a:t>=1,275</a:t>
            </a: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F278BAAA-2FDE-4B54-9603-828A8CD5D7A9}"/>
              </a:ext>
            </a:extLst>
          </p:cNvPr>
          <p:cNvSpPr/>
          <p:nvPr/>
        </p:nvSpPr>
        <p:spPr>
          <a:xfrm>
            <a:off x="2722089" y="2505376"/>
            <a:ext cx="1628222" cy="559778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DC653D-FC3D-47A5-B106-6BC32714C9FB}"/>
              </a:ext>
            </a:extLst>
          </p:cNvPr>
          <p:cNvSpPr txBox="1"/>
          <p:nvPr/>
        </p:nvSpPr>
        <p:spPr>
          <a:xfrm>
            <a:off x="3198332" y="4968433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Mean=46,000</a:t>
            </a:r>
          </a:p>
          <a:p>
            <a:r>
              <a:rPr lang="en-US" dirty="0" err="1"/>
              <a:t>Stddev</a:t>
            </a:r>
            <a:r>
              <a:rPr lang="en-US" dirty="0"/>
              <a:t>=2,944</a:t>
            </a: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6FDE136F-587C-4AC1-9A6B-841F9366CB64}"/>
              </a:ext>
            </a:extLst>
          </p:cNvPr>
          <p:cNvSpPr/>
          <p:nvPr/>
        </p:nvSpPr>
        <p:spPr>
          <a:xfrm>
            <a:off x="2710602" y="4487383"/>
            <a:ext cx="1628222" cy="559778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id="{42479980-35AA-4DE8-8662-BFE178A65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513794"/>
              </p:ext>
            </p:extLst>
          </p:nvPr>
        </p:nvGraphicFramePr>
        <p:xfrm>
          <a:off x="8611131" y="5006427"/>
          <a:ext cx="339833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074">
                  <a:extLst>
                    <a:ext uri="{9D8B030D-6E8A-4147-A177-3AD203B41FA5}">
                      <a16:colId xmlns:a16="http://schemas.microsoft.com/office/drawing/2014/main" val="1845063555"/>
                    </a:ext>
                  </a:extLst>
                </a:gridCol>
                <a:gridCol w="799529">
                  <a:extLst>
                    <a:ext uri="{9D8B030D-6E8A-4147-A177-3AD203B41FA5}">
                      <a16:colId xmlns:a16="http://schemas.microsoft.com/office/drawing/2014/main" val="2258110408"/>
                    </a:ext>
                  </a:extLst>
                </a:gridCol>
                <a:gridCol w="590042">
                  <a:extLst>
                    <a:ext uri="{9D8B030D-6E8A-4147-A177-3AD203B41FA5}">
                      <a16:colId xmlns:a16="http://schemas.microsoft.com/office/drawing/2014/main" val="2949216373"/>
                    </a:ext>
                  </a:extLst>
                </a:gridCol>
                <a:gridCol w="721043">
                  <a:extLst>
                    <a:ext uri="{9D8B030D-6E8A-4147-A177-3AD203B41FA5}">
                      <a16:colId xmlns:a16="http://schemas.microsoft.com/office/drawing/2014/main" val="1882205795"/>
                    </a:ext>
                  </a:extLst>
                </a:gridCol>
                <a:gridCol w="695643">
                  <a:extLst>
                    <a:ext uri="{9D8B030D-6E8A-4147-A177-3AD203B41FA5}">
                      <a16:colId xmlns:a16="http://schemas.microsoft.com/office/drawing/2014/main" val="2107491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112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15.49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769087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17.06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262657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20.98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64587784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0DEAF2E-A139-4002-A8CD-C7E158852734}"/>
              </a:ext>
            </a:extLst>
          </p:cNvPr>
          <p:cNvSpPr txBox="1"/>
          <p:nvPr/>
        </p:nvSpPr>
        <p:spPr>
          <a:xfrm>
            <a:off x="9295412" y="3632757"/>
            <a:ext cx="1764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Instead, use only</a:t>
            </a:r>
          </a:p>
          <a:p>
            <a:r>
              <a:rPr lang="en-US" dirty="0"/>
              <a:t>transform()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494D30E3-F2A0-41EB-8CB7-931BC688D8C4}"/>
              </a:ext>
            </a:extLst>
          </p:cNvPr>
          <p:cNvSpPr/>
          <p:nvPr/>
        </p:nvSpPr>
        <p:spPr>
          <a:xfrm>
            <a:off x="9934514" y="4417715"/>
            <a:ext cx="412954" cy="45377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72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6949-30C4-4643-8CF2-A393A096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 (</a:t>
            </a:r>
            <a:r>
              <a:rPr lang="en-US" dirty="0" err="1"/>
              <a:t>fit_transform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20BC7-6DCE-4B3A-9426-DCA085ECB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to use </a:t>
            </a:r>
            <a:r>
              <a:rPr lang="en-US" dirty="0" err="1"/>
              <a:t>fit_transform</a:t>
            </a:r>
            <a:r>
              <a:rPr lang="en-US" dirty="0"/>
              <a:t> and transform()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28CF3C-7B0B-47AE-BDB5-072B3F1C9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803" y="2449707"/>
            <a:ext cx="5156394" cy="419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89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34DE6-D19E-4C04-A86E-0494A993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40775-79E7-4781-9559-C55DD7024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the right algorithm:</a:t>
            </a:r>
          </a:p>
          <a:p>
            <a:pPr lvl="1"/>
            <a:r>
              <a:rPr lang="en-US" dirty="0" err="1"/>
              <a:t>DecisionTreeRegressor</a:t>
            </a:r>
            <a:r>
              <a:rPr lang="en-US" dirty="0"/>
              <a:t> OR </a:t>
            </a:r>
            <a:r>
              <a:rPr lang="en-US" dirty="0" err="1"/>
              <a:t>DecisionTreeClassifier</a:t>
            </a:r>
            <a:r>
              <a:rPr lang="en-US" dirty="0"/>
              <a:t>?</a:t>
            </a:r>
          </a:p>
          <a:p>
            <a:r>
              <a:rPr lang="en-US" dirty="0"/>
              <a:t>For classification: is it binary, multi-class?</a:t>
            </a:r>
          </a:p>
          <a:p>
            <a:r>
              <a:rPr lang="en-US" dirty="0"/>
              <a:t>Remember: can always convert multi-class to binary</a:t>
            </a:r>
          </a:p>
          <a:p>
            <a:pPr lvl="1"/>
            <a:r>
              <a:rPr lang="en-US" dirty="0"/>
              <a:t>Student can PASS, FAIL, EXTEND (multi-class</a:t>
            </a:r>
          </a:p>
          <a:p>
            <a:pPr lvl="2"/>
            <a:r>
              <a:rPr lang="en-US" dirty="0"/>
              <a:t>PASS or not (binary)</a:t>
            </a:r>
          </a:p>
          <a:p>
            <a:pPr lvl="2"/>
            <a:r>
              <a:rPr lang="en-US" dirty="0"/>
              <a:t>FAIL or not (binary)</a:t>
            </a:r>
          </a:p>
          <a:p>
            <a:pPr lvl="2"/>
            <a:r>
              <a:rPr lang="en-US" dirty="0"/>
              <a:t>EXTEND or not (binary)</a:t>
            </a:r>
          </a:p>
          <a:p>
            <a:pPr lvl="1"/>
            <a:r>
              <a:rPr lang="en-US" dirty="0"/>
              <a:t>Build the model for all three, send a new obs. to all three, select the outcome with highest probability! (SVM is a strictly binary classifier, but it can do this on its own)</a:t>
            </a:r>
          </a:p>
        </p:txBody>
      </p:sp>
    </p:spTree>
    <p:extLst>
      <p:ext uri="{BB962C8B-B14F-4D97-AF65-F5344CB8AC3E}">
        <p14:creationId xmlns:p14="http://schemas.microsoft.com/office/powerpoint/2010/main" val="526915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34DE6-D19E-4C04-A86E-0494A993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40775-79E7-4781-9559-C55DD7024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(appropriate) hyperparameters</a:t>
            </a:r>
          </a:p>
          <a:p>
            <a:r>
              <a:rPr lang="en-US" dirty="0"/>
              <a:t>Oversample if needed:</a:t>
            </a:r>
          </a:p>
          <a:p>
            <a:pPr lvl="1"/>
            <a:r>
              <a:rPr lang="en-US" dirty="0"/>
              <a:t>Example: 99% non-donors in a data set 100,000. Predict who will donate.</a:t>
            </a:r>
          </a:p>
          <a:p>
            <a:r>
              <a:rPr lang="en-US" dirty="0"/>
              <a:t>Use cross-validation (for low sample size)</a:t>
            </a:r>
          </a:p>
          <a:p>
            <a:r>
              <a:rPr lang="en-US" dirty="0"/>
              <a:t>Build alternative models to compare</a:t>
            </a:r>
          </a:p>
        </p:txBody>
      </p:sp>
    </p:spTree>
    <p:extLst>
      <p:ext uri="{BB962C8B-B14F-4D97-AF65-F5344CB8AC3E}">
        <p14:creationId xmlns:p14="http://schemas.microsoft.com/office/powerpoint/2010/main" val="2964269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406C5A-91EC-4BD9-AE77-4E11B94D3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(to be discussed later)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BAA56F-787B-4502-B2AC-18104284E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evaluation metric:</a:t>
            </a:r>
          </a:p>
          <a:p>
            <a:pPr lvl="1"/>
            <a:r>
              <a:rPr lang="en-US" dirty="0"/>
              <a:t>Mean squared error (MSE)</a:t>
            </a:r>
          </a:p>
          <a:p>
            <a:pPr lvl="1"/>
            <a:r>
              <a:rPr lang="en-US" dirty="0"/>
              <a:t>Root mean squared error (RMSE)</a:t>
            </a:r>
          </a:p>
          <a:p>
            <a:r>
              <a:rPr lang="en-US" dirty="0"/>
              <a:t>Classification evaluation metric: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Sensitivity/specificity</a:t>
            </a:r>
          </a:p>
          <a:p>
            <a:pPr lvl="1"/>
            <a:r>
              <a:rPr lang="en-US" dirty="0"/>
              <a:t>F1 score</a:t>
            </a:r>
          </a:p>
          <a:p>
            <a:pPr lvl="1"/>
            <a:r>
              <a:rPr lang="en-US" dirty="0"/>
              <a:t>ROC curve</a:t>
            </a:r>
          </a:p>
        </p:txBody>
      </p:sp>
    </p:spTree>
    <p:extLst>
      <p:ext uri="{BB962C8B-B14F-4D97-AF65-F5344CB8AC3E}">
        <p14:creationId xmlns:p14="http://schemas.microsoft.com/office/powerpoint/2010/main" val="161898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034A-99C4-40EF-9009-8CB361D9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Post-Evaluation Steps</a:t>
            </a:r>
          </a:p>
        </p:txBody>
      </p:sp>
    </p:spTree>
    <p:extLst>
      <p:ext uri="{BB962C8B-B14F-4D97-AF65-F5344CB8AC3E}">
        <p14:creationId xmlns:p14="http://schemas.microsoft.com/office/powerpoint/2010/main" val="315478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ML (and our Agenda)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4075572"/>
              </p:ext>
            </p:extLst>
          </p:nvPr>
        </p:nvGraphicFramePr>
        <p:xfrm>
          <a:off x="1066800" y="1620079"/>
          <a:ext cx="9753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62EC-9FBC-435F-B894-1334E7B3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5BF48-BA7F-489A-BFAA-4C3310EA8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hyperparameters</a:t>
            </a:r>
          </a:p>
          <a:p>
            <a:r>
              <a:rPr lang="en-US" dirty="0"/>
              <a:t>Grid search!</a:t>
            </a:r>
          </a:p>
          <a:p>
            <a:pPr lvl="1"/>
            <a:r>
              <a:rPr lang="en-US" dirty="0"/>
              <a:t>Define the set of parameters</a:t>
            </a:r>
          </a:p>
          <a:p>
            <a:pPr lvl="1"/>
            <a:r>
              <a:rPr lang="en-US" dirty="0"/>
              <a:t>Perform a (random) search!</a:t>
            </a:r>
          </a:p>
          <a:p>
            <a:pPr lvl="1"/>
            <a:r>
              <a:rPr lang="en-US" dirty="0"/>
              <a:t>(Exhaustive search not recommended!)</a:t>
            </a:r>
          </a:p>
        </p:txBody>
      </p:sp>
    </p:spTree>
    <p:extLst>
      <p:ext uri="{BB962C8B-B14F-4D97-AF65-F5344CB8AC3E}">
        <p14:creationId xmlns:p14="http://schemas.microsoft.com/office/powerpoint/2010/main" val="3089465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1175-D191-4D2D-85FB-CDC86AEB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5E6A8-D826-489D-ABF4-D13A26622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"error" acceptable?</a:t>
            </a:r>
          </a:p>
          <a:p>
            <a:r>
              <a:rPr lang="en-US" dirty="0"/>
              <a:t>Can you interpret the model (black-box or white box)?</a:t>
            </a:r>
          </a:p>
          <a:p>
            <a:r>
              <a:rPr lang="en-US" dirty="0"/>
              <a:t>Can you identify "variable importance"?</a:t>
            </a:r>
          </a:p>
        </p:txBody>
      </p:sp>
    </p:spTree>
    <p:extLst>
      <p:ext uri="{BB962C8B-B14F-4D97-AF65-F5344CB8AC3E}">
        <p14:creationId xmlns:p14="http://schemas.microsoft.com/office/powerpoint/2010/main" val="533830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Launch, Monitor, Maintain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model successful/effective?</a:t>
            </a:r>
          </a:p>
          <a:p>
            <a:r>
              <a:rPr lang="en-US" dirty="0"/>
              <a:t>How do you assess model effectiveness: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803883"/>
              </p:ext>
            </p:extLst>
          </p:nvPr>
        </p:nvGraphicFramePr>
        <p:xfrm>
          <a:off x="3510908" y="3840313"/>
          <a:ext cx="646734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9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“Control” group</a:t>
                      </a:r>
                    </a:p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Randomly</a:t>
                      </a:r>
                      <a:r>
                        <a:rPr lang="en-US" baseline="0" dirty="0">
                          <a:highlight>
                            <a:srgbClr val="FFFF00"/>
                          </a:highlight>
                        </a:rPr>
                        <a:t> chosen customers</a:t>
                      </a:r>
                      <a:r>
                        <a:rPr lang="en-US" baseline="0" dirty="0"/>
                        <a:t>.</a:t>
                      </a:r>
                    </a:p>
                    <a:p>
                      <a:r>
                        <a:rPr lang="en-US" baseline="0" dirty="0"/>
                        <a:t>Send coupon.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“Target” group</a:t>
                      </a:r>
                    </a:p>
                    <a:p>
                      <a:r>
                        <a:rPr lang="en-US" baseline="0" dirty="0">
                          <a:highlight>
                            <a:srgbClr val="FFFF00"/>
                          </a:highlight>
                        </a:rPr>
                        <a:t>Customers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chosen</a:t>
                      </a:r>
                      <a:r>
                        <a:rPr lang="en-US" baseline="0" dirty="0">
                          <a:highlight>
                            <a:srgbClr val="FFFF00"/>
                          </a:highlight>
                        </a:rPr>
                        <a:t> by ML</a:t>
                      </a:r>
                      <a:r>
                        <a:rPr lang="en-US" baseline="0" dirty="0"/>
                        <a:t>.</a:t>
                      </a:r>
                    </a:p>
                    <a:p>
                      <a:r>
                        <a:rPr lang="en-US" baseline="0" dirty="0"/>
                        <a:t>Send coupon.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“Holdout” group</a:t>
                      </a:r>
                    </a:p>
                    <a:p>
                      <a:r>
                        <a:rPr lang="en-US" dirty="0"/>
                        <a:t>Randomly chosen customers.</a:t>
                      </a:r>
                    </a:p>
                    <a:p>
                      <a:r>
                        <a:rPr lang="en-US" dirty="0"/>
                        <a:t>Do not send coupon.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“Modeled</a:t>
                      </a:r>
                      <a:r>
                        <a:rPr lang="en-US" b="1" baseline="0" dirty="0"/>
                        <a:t> holdout” group</a:t>
                      </a:r>
                    </a:p>
                    <a:p>
                      <a:r>
                        <a:rPr lang="en-US" baseline="0" dirty="0"/>
                        <a:t>Customers chosen by ML.</a:t>
                      </a:r>
                    </a:p>
                    <a:p>
                      <a:r>
                        <a:rPr lang="en-US" baseline="0" dirty="0"/>
                        <a:t>Do not send coupon.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Arc 11"/>
          <p:cNvSpPr/>
          <p:nvPr/>
        </p:nvSpPr>
        <p:spPr>
          <a:xfrm rot="18926316">
            <a:off x="6061648" y="3571653"/>
            <a:ext cx="914400" cy="914400"/>
          </a:xfrm>
          <a:prstGeom prst="arc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18648" y="30480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Compare model effectiveness</a:t>
            </a:r>
          </a:p>
        </p:txBody>
      </p:sp>
      <p:sp>
        <p:nvSpPr>
          <p:cNvPr id="14" name="Arc 13"/>
          <p:cNvSpPr/>
          <p:nvPr/>
        </p:nvSpPr>
        <p:spPr>
          <a:xfrm rot="13290055">
            <a:off x="3241881" y="4332394"/>
            <a:ext cx="914400" cy="914400"/>
          </a:xfrm>
          <a:prstGeom prst="arc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34508" y="4327929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coupon effectiveness</a:t>
            </a:r>
          </a:p>
        </p:txBody>
      </p:sp>
    </p:spTree>
    <p:extLst>
      <p:ext uri="{BB962C8B-B14F-4D97-AF65-F5344CB8AC3E}">
        <p14:creationId xmlns:p14="http://schemas.microsoft.com/office/powerpoint/2010/main" val="2010952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4126137"/>
              </p:ext>
            </p:extLst>
          </p:nvPr>
        </p:nvGraphicFramePr>
        <p:xfrm>
          <a:off x="1066800" y="1620079"/>
          <a:ext cx="9753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44CBEA2-D78B-4B4B-ABE5-BD0C24C18E41}"/>
              </a:ext>
            </a:extLst>
          </p:cNvPr>
          <p:cNvSpPr/>
          <p:nvPr/>
        </p:nvSpPr>
        <p:spPr>
          <a:xfrm>
            <a:off x="3765665" y="1346662"/>
            <a:ext cx="6932815" cy="35162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BB8825-D6C9-4595-8F3F-B9917F5A06D2}"/>
              </a:ext>
            </a:extLst>
          </p:cNvPr>
          <p:cNvSpPr txBox="1"/>
          <p:nvPr/>
        </p:nvSpPr>
        <p:spPr>
          <a:xfrm>
            <a:off x="5451999" y="5045826"/>
            <a:ext cx="375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perform these steps in 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EFCEB-D9B5-42BC-84EB-C825BDCDA5A2}"/>
              </a:ext>
            </a:extLst>
          </p:cNvPr>
          <p:cNvSpPr txBox="1"/>
          <p:nvPr/>
        </p:nvSpPr>
        <p:spPr>
          <a:xfrm>
            <a:off x="8643131" y="410002"/>
            <a:ext cx="2485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time consuming &amp; </a:t>
            </a:r>
            <a:br>
              <a:rPr lang="en-US" dirty="0"/>
            </a:br>
            <a:r>
              <a:rPr lang="en-US" dirty="0"/>
              <a:t>error prone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444E25-6205-4E71-903A-1ED57BAB1BE4}"/>
              </a:ext>
            </a:extLst>
          </p:cNvPr>
          <p:cNvCxnSpPr/>
          <p:nvPr/>
        </p:nvCxnSpPr>
        <p:spPr>
          <a:xfrm flipV="1">
            <a:off x="9627577" y="1090246"/>
            <a:ext cx="0" cy="6004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571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funnel diagram powerpoint template">
            <a:extLst>
              <a:ext uri="{FF2B5EF4-FFF2-40B4-BE49-F238E27FC236}">
                <a16:creationId xmlns:a16="http://schemas.microsoft.com/office/drawing/2014/main" id="{12940007-603C-42F4-9B19-5002BC569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633" y="3980817"/>
            <a:ext cx="1590378" cy="160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16541A6-2C6D-4978-8163-D8877F6361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90744" t="2" b="-3"/>
          <a:stretch/>
        </p:blipFill>
        <p:spPr>
          <a:xfrm>
            <a:off x="10676091" y="5668445"/>
            <a:ext cx="183805" cy="7965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03DF82-F555-4DC1-8FD2-F0B3C56AE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Python – Scikit – </a:t>
            </a:r>
            <a:r>
              <a:rPr lang="en-US" sz="3600" b="1" dirty="0"/>
              <a:t>Data Prep - PIPELINES</a:t>
            </a:r>
            <a:endParaRPr lang="en-US" sz="3600" dirty="0"/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80B8D23-2709-41CC-B505-BA2E2776A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81887" y="2087223"/>
            <a:ext cx="664788" cy="748147"/>
          </a:xfr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A5A6CEA-7360-4A1D-90A8-94528C89010E}"/>
              </a:ext>
            </a:extLst>
          </p:cNvPr>
          <p:cNvSpPr/>
          <p:nvPr/>
        </p:nvSpPr>
        <p:spPr>
          <a:xfrm>
            <a:off x="1418801" y="2324137"/>
            <a:ext cx="1524924" cy="27432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2A65D-F96F-47F7-BCE9-3BB15ABE5DFB}"/>
              </a:ext>
            </a:extLst>
          </p:cNvPr>
          <p:cNvSpPr txBox="1"/>
          <p:nvPr/>
        </p:nvSpPr>
        <p:spPr>
          <a:xfrm>
            <a:off x="1225067" y="2714837"/>
            <a:ext cx="1832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into</a:t>
            </a:r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pic>
        <p:nvPicPr>
          <p:cNvPr id="13" name="Picture 12" descr="A close up of a device&#10;&#10;Description automatically generated">
            <a:extLst>
              <a:ext uri="{FF2B5EF4-FFF2-40B4-BE49-F238E27FC236}">
                <a16:creationId xmlns:a16="http://schemas.microsoft.com/office/drawing/2014/main" id="{525B8349-E691-4902-9D24-36892C5498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-1"/>
          <a:stretch/>
        </p:blipFill>
        <p:spPr>
          <a:xfrm>
            <a:off x="3259723" y="2087223"/>
            <a:ext cx="1985820" cy="7965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E9E9DA-D3F1-4B9C-A340-6F12AC592C0E}"/>
              </a:ext>
            </a:extLst>
          </p:cNvPr>
          <p:cNvSpPr txBox="1"/>
          <p:nvPr/>
        </p:nvSpPr>
        <p:spPr>
          <a:xfrm>
            <a:off x="4516030" y="3811164"/>
            <a:ext cx="963725" cy="5078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Numerical</a:t>
            </a:r>
          </a:p>
          <a:p>
            <a:pPr algn="ctr"/>
            <a:r>
              <a:rPr lang="en-US" dirty="0"/>
              <a:t>columns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A05F91-1004-40FF-A618-E66578CB2E0D}"/>
              </a:ext>
            </a:extLst>
          </p:cNvPr>
          <p:cNvCxnSpPr>
            <a:cxnSpLocks/>
          </p:cNvCxnSpPr>
          <p:nvPr/>
        </p:nvCxnSpPr>
        <p:spPr>
          <a:xfrm flipH="1">
            <a:off x="3492365" y="2955905"/>
            <a:ext cx="108724" cy="914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C4DAB1-5D9D-461E-A94A-A5DBABD2777D}"/>
              </a:ext>
            </a:extLst>
          </p:cNvPr>
          <p:cNvCxnSpPr>
            <a:cxnSpLocks/>
          </p:cNvCxnSpPr>
          <p:nvPr/>
        </p:nvCxnSpPr>
        <p:spPr>
          <a:xfrm>
            <a:off x="3855063" y="2961290"/>
            <a:ext cx="62781" cy="9090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47ABDE-2020-41E0-B791-56A511CE0CBA}"/>
              </a:ext>
            </a:extLst>
          </p:cNvPr>
          <p:cNvCxnSpPr>
            <a:cxnSpLocks/>
          </p:cNvCxnSpPr>
          <p:nvPr/>
        </p:nvCxnSpPr>
        <p:spPr>
          <a:xfrm flipH="1">
            <a:off x="3309867" y="2955905"/>
            <a:ext cx="171505" cy="914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674D6E-59AC-4D8A-A24A-35FED3BA92B7}"/>
              </a:ext>
            </a:extLst>
          </p:cNvPr>
          <p:cNvCxnSpPr>
            <a:cxnSpLocks/>
          </p:cNvCxnSpPr>
          <p:nvPr/>
        </p:nvCxnSpPr>
        <p:spPr>
          <a:xfrm flipH="1">
            <a:off x="3735346" y="2955905"/>
            <a:ext cx="9115" cy="914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612D3B-CB99-4A22-A36D-ADA36EF590B0}"/>
              </a:ext>
            </a:extLst>
          </p:cNvPr>
          <p:cNvCxnSpPr>
            <a:cxnSpLocks/>
          </p:cNvCxnSpPr>
          <p:nvPr/>
        </p:nvCxnSpPr>
        <p:spPr>
          <a:xfrm>
            <a:off x="4615923" y="2919839"/>
            <a:ext cx="230035" cy="9504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770331-B173-4C4F-A08A-87CB20A85556}"/>
              </a:ext>
            </a:extLst>
          </p:cNvPr>
          <p:cNvCxnSpPr>
            <a:cxnSpLocks/>
          </p:cNvCxnSpPr>
          <p:nvPr/>
        </p:nvCxnSpPr>
        <p:spPr>
          <a:xfrm>
            <a:off x="4361949" y="2955905"/>
            <a:ext cx="301512" cy="914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9312AB-D943-4E56-A8D7-13F28AB2BFE8}"/>
              </a:ext>
            </a:extLst>
          </p:cNvPr>
          <p:cNvCxnSpPr>
            <a:cxnSpLocks/>
          </p:cNvCxnSpPr>
          <p:nvPr/>
        </p:nvCxnSpPr>
        <p:spPr>
          <a:xfrm>
            <a:off x="4879012" y="2955905"/>
            <a:ext cx="209928" cy="914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DCD5DAA-E180-4B3A-85FF-0C794B28C2A7}"/>
              </a:ext>
            </a:extLst>
          </p:cNvPr>
          <p:cNvSpPr txBox="1"/>
          <p:nvPr/>
        </p:nvSpPr>
        <p:spPr>
          <a:xfrm>
            <a:off x="338140" y="4394070"/>
            <a:ext cx="1956626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Impute missing,</a:t>
            </a:r>
          </a:p>
          <a:p>
            <a:r>
              <a:rPr lang="en-US" dirty="0"/>
              <a:t>One-hot-encoding,</a:t>
            </a:r>
          </a:p>
          <a:p>
            <a:r>
              <a:rPr lang="en-US" dirty="0"/>
              <a:t>Etc.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182FCD-DC83-4F75-BD00-47E2CC8FA593}"/>
              </a:ext>
            </a:extLst>
          </p:cNvPr>
          <p:cNvSpPr txBox="1"/>
          <p:nvPr/>
        </p:nvSpPr>
        <p:spPr>
          <a:xfrm>
            <a:off x="6267120" y="4333521"/>
            <a:ext cx="1673920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Impute missing,</a:t>
            </a:r>
          </a:p>
          <a:p>
            <a:r>
              <a:rPr lang="en-US" dirty="0"/>
              <a:t>Standardize,</a:t>
            </a:r>
          </a:p>
          <a:p>
            <a:r>
              <a:rPr lang="en-US" dirty="0"/>
              <a:t>Etc.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783D1D-475A-403C-A92A-4498BFD5E323}"/>
              </a:ext>
            </a:extLst>
          </p:cNvPr>
          <p:cNvSpPr txBox="1"/>
          <p:nvPr/>
        </p:nvSpPr>
        <p:spPr>
          <a:xfrm>
            <a:off x="8949971" y="5220464"/>
            <a:ext cx="183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Transformed data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7A5A911-6F3C-43AC-BFA1-62FB90C06393}"/>
              </a:ext>
            </a:extLst>
          </p:cNvPr>
          <p:cNvSpPr txBox="1"/>
          <p:nvPr/>
        </p:nvSpPr>
        <p:spPr>
          <a:xfrm>
            <a:off x="4556715" y="1717891"/>
            <a:ext cx="151618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Target column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0C88319-7468-4CE1-9550-50245D36F55D}"/>
              </a:ext>
            </a:extLst>
          </p:cNvPr>
          <p:cNvSpPr/>
          <p:nvPr/>
        </p:nvSpPr>
        <p:spPr>
          <a:xfrm>
            <a:off x="5061738" y="2087223"/>
            <a:ext cx="183805" cy="796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5887998A-4190-4244-9126-7BF58015CC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2" r="7582" b="-3"/>
          <a:stretch/>
        </p:blipFill>
        <p:spPr>
          <a:xfrm>
            <a:off x="8840845" y="5653386"/>
            <a:ext cx="1835246" cy="796551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2BEE009F-7DBD-412E-95EA-1A1251440B42}"/>
              </a:ext>
            </a:extLst>
          </p:cNvPr>
          <p:cNvSpPr/>
          <p:nvPr/>
        </p:nvSpPr>
        <p:spPr>
          <a:xfrm>
            <a:off x="10682078" y="5670305"/>
            <a:ext cx="183805" cy="796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7FD61784-92DD-4AEC-8F55-EABC3C5786C4}"/>
              </a:ext>
            </a:extLst>
          </p:cNvPr>
          <p:cNvSpPr/>
          <p:nvPr/>
        </p:nvSpPr>
        <p:spPr>
          <a:xfrm>
            <a:off x="6045306" y="1713328"/>
            <a:ext cx="4727894" cy="3769927"/>
          </a:xfrm>
          <a:custGeom>
            <a:avLst/>
            <a:gdLst>
              <a:gd name="connsiteX0" fmla="*/ 0 w 5541044"/>
              <a:gd name="connsiteY0" fmla="*/ 48978 h 1246010"/>
              <a:gd name="connsiteX1" fmla="*/ 4006735 w 5541044"/>
              <a:gd name="connsiteY1" fmla="*/ 24039 h 1246010"/>
              <a:gd name="connsiteX2" fmla="*/ 5311833 w 5541044"/>
              <a:gd name="connsiteY2" fmla="*/ 348236 h 1246010"/>
              <a:gd name="connsiteX3" fmla="*/ 5527964 w 5541044"/>
              <a:gd name="connsiteY3" fmla="*/ 1246010 h 124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1044" h="1246010">
                <a:moveTo>
                  <a:pt x="0" y="48978"/>
                </a:moveTo>
                <a:cubicBezTo>
                  <a:pt x="1560715" y="11570"/>
                  <a:pt x="3121430" y="-25837"/>
                  <a:pt x="4006735" y="24039"/>
                </a:cubicBezTo>
                <a:cubicBezTo>
                  <a:pt x="4892040" y="73915"/>
                  <a:pt x="5058295" y="144574"/>
                  <a:pt x="5311833" y="348236"/>
                </a:cubicBezTo>
                <a:cubicBezTo>
                  <a:pt x="5565371" y="551898"/>
                  <a:pt x="5554288" y="1079756"/>
                  <a:pt x="5527964" y="1246010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unnel diagram powerpoint template">
            <a:extLst>
              <a:ext uri="{FF2B5EF4-FFF2-40B4-BE49-F238E27FC236}">
                <a16:creationId xmlns:a16="http://schemas.microsoft.com/office/drawing/2014/main" id="{D8E7868E-104E-43A4-9C0B-D079693A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920" y="3980817"/>
            <a:ext cx="1590378" cy="160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808CAC2E-E2CF-4999-8D6A-F3275E82C6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298432" y="4650960"/>
            <a:ext cx="652607" cy="70658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283F93-F86A-4C76-9507-48A1324F5DB3}"/>
              </a:ext>
            </a:extLst>
          </p:cNvPr>
          <p:cNvSpPr txBox="1"/>
          <p:nvPr/>
        </p:nvSpPr>
        <p:spPr>
          <a:xfrm>
            <a:off x="3136629" y="3811165"/>
            <a:ext cx="1059906" cy="5078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Categorical</a:t>
            </a:r>
          </a:p>
          <a:p>
            <a:pPr algn="ctr"/>
            <a:r>
              <a:rPr lang="en-US" dirty="0"/>
              <a:t>columns</a:t>
            </a:r>
          </a:p>
        </p:txBody>
      </p:sp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F06E8A41-C8F1-420F-A14E-0CEFE2D321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697029" y="4658763"/>
            <a:ext cx="652607" cy="706582"/>
          </a:xfrm>
          <a:prstGeom prst="rect">
            <a:avLst/>
          </a:prstGeom>
        </p:spPr>
      </p:pic>
      <p:sp>
        <p:nvSpPr>
          <p:cNvPr id="6" name="Arrow: Bent 5">
            <a:extLst>
              <a:ext uri="{FF2B5EF4-FFF2-40B4-BE49-F238E27FC236}">
                <a16:creationId xmlns:a16="http://schemas.microsoft.com/office/drawing/2014/main" id="{9F0926D4-C6AA-4D53-B718-5D1657A406E6}"/>
              </a:ext>
            </a:extLst>
          </p:cNvPr>
          <p:cNvSpPr/>
          <p:nvPr/>
        </p:nvSpPr>
        <p:spPr>
          <a:xfrm flipV="1">
            <a:off x="3552370" y="5493415"/>
            <a:ext cx="5167681" cy="749773"/>
          </a:xfrm>
          <a:prstGeom prst="bentArrow">
            <a:avLst>
              <a:gd name="adj1" fmla="val 16523"/>
              <a:gd name="adj2" fmla="val 15291"/>
              <a:gd name="adj3" fmla="val 19028"/>
              <a:gd name="adj4" fmla="val 43750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Arrow: Bent 43">
            <a:extLst>
              <a:ext uri="{FF2B5EF4-FFF2-40B4-BE49-F238E27FC236}">
                <a16:creationId xmlns:a16="http://schemas.microsoft.com/office/drawing/2014/main" id="{B80647FD-6624-4527-8FAC-CC55517EFFDC}"/>
              </a:ext>
            </a:extLst>
          </p:cNvPr>
          <p:cNvSpPr/>
          <p:nvPr/>
        </p:nvSpPr>
        <p:spPr>
          <a:xfrm flipV="1">
            <a:off x="4998128" y="5483254"/>
            <a:ext cx="3721923" cy="505075"/>
          </a:xfrm>
          <a:prstGeom prst="bentArrow">
            <a:avLst>
              <a:gd name="adj1" fmla="val 25000"/>
              <a:gd name="adj2" fmla="val 28515"/>
              <a:gd name="adj3" fmla="val 25000"/>
              <a:gd name="adj4" fmla="val 43750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F9AE32F-65B0-444F-836B-229F0E6A25A1}"/>
              </a:ext>
            </a:extLst>
          </p:cNvPr>
          <p:cNvSpPr/>
          <p:nvPr/>
        </p:nvSpPr>
        <p:spPr>
          <a:xfrm>
            <a:off x="2848576" y="3676807"/>
            <a:ext cx="2994435" cy="197657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A7DA1E-3AC8-45AC-81B0-82626456BF9F}"/>
              </a:ext>
            </a:extLst>
          </p:cNvPr>
          <p:cNvSpPr txBox="1"/>
          <p:nvPr/>
        </p:nvSpPr>
        <p:spPr>
          <a:xfrm>
            <a:off x="5717420" y="3547895"/>
            <a:ext cx="213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Column Transformer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2B62E3E-810E-4CFD-A976-858828A0823D}"/>
              </a:ext>
            </a:extLst>
          </p:cNvPr>
          <p:cNvSpPr/>
          <p:nvPr/>
        </p:nvSpPr>
        <p:spPr>
          <a:xfrm>
            <a:off x="5166014" y="4658763"/>
            <a:ext cx="964728" cy="28901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83F3195E-4662-41F3-B12F-D2F6C28535C8}"/>
              </a:ext>
            </a:extLst>
          </p:cNvPr>
          <p:cNvSpPr/>
          <p:nvPr/>
        </p:nvSpPr>
        <p:spPr>
          <a:xfrm rot="10800000">
            <a:off x="2462187" y="4640797"/>
            <a:ext cx="1090183" cy="28901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1451FBC-A0B4-407C-86C4-137177AE2C75}"/>
              </a:ext>
            </a:extLst>
          </p:cNvPr>
          <p:cNvSpPr/>
          <p:nvPr/>
        </p:nvSpPr>
        <p:spPr>
          <a:xfrm>
            <a:off x="11291074" y="5954029"/>
            <a:ext cx="659496" cy="27432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85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rrow: Right 22">
            <a:extLst>
              <a:ext uri="{FF2B5EF4-FFF2-40B4-BE49-F238E27FC236}">
                <a16:creationId xmlns:a16="http://schemas.microsoft.com/office/drawing/2014/main" id="{BBB47CF4-2802-438A-9E19-2F4C31BDB963}"/>
              </a:ext>
            </a:extLst>
          </p:cNvPr>
          <p:cNvSpPr/>
          <p:nvPr/>
        </p:nvSpPr>
        <p:spPr>
          <a:xfrm rot="5400000">
            <a:off x="6137862" y="4561440"/>
            <a:ext cx="877227" cy="27432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B39B7-76C9-48EF-AB58-439C6E3AA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Scikit – </a:t>
            </a:r>
            <a:r>
              <a:rPr lang="en-US" b="1" dirty="0"/>
              <a:t>Training &amp; Evaluating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546E0-92E3-4D7A-9D82-E559AA03D60E}"/>
              </a:ext>
            </a:extLst>
          </p:cNvPr>
          <p:cNvSpPr txBox="1"/>
          <p:nvPr/>
        </p:nvSpPr>
        <p:spPr>
          <a:xfrm>
            <a:off x="368194" y="2376772"/>
            <a:ext cx="214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Train: </a:t>
            </a:r>
            <a:r>
              <a:rPr lang="en-US" dirty="0" err="1"/>
              <a:t>fit_transform</a:t>
            </a:r>
            <a:r>
              <a:rPr lang="en-US" dirty="0"/>
              <a:t>()</a:t>
            </a: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15EDC7E8-BAA1-4EDA-A1DA-722D0057BE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-1"/>
          <a:stretch/>
        </p:blipFill>
        <p:spPr>
          <a:xfrm>
            <a:off x="389643" y="2828861"/>
            <a:ext cx="3536288" cy="14184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201CAA-6B75-4350-8685-4F5DF5A86731}"/>
              </a:ext>
            </a:extLst>
          </p:cNvPr>
          <p:cNvSpPr/>
          <p:nvPr/>
        </p:nvSpPr>
        <p:spPr>
          <a:xfrm>
            <a:off x="3626211" y="2828861"/>
            <a:ext cx="299720" cy="1418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C3D2BE-28AE-48DD-A76A-6200816CF90F}"/>
              </a:ext>
            </a:extLst>
          </p:cNvPr>
          <p:cNvCxnSpPr/>
          <p:nvPr/>
        </p:nvCxnSpPr>
        <p:spPr>
          <a:xfrm>
            <a:off x="389643" y="3640975"/>
            <a:ext cx="35362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BEB08F-B94B-4233-BE38-40A1D225047D}"/>
              </a:ext>
            </a:extLst>
          </p:cNvPr>
          <p:cNvSpPr txBox="1"/>
          <p:nvPr/>
        </p:nvSpPr>
        <p:spPr>
          <a:xfrm>
            <a:off x="1327272" y="3084022"/>
            <a:ext cx="130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Train inputs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7D93FB-096E-4D35-B380-FC7348642DFE}"/>
              </a:ext>
            </a:extLst>
          </p:cNvPr>
          <p:cNvSpPr txBox="1"/>
          <p:nvPr/>
        </p:nvSpPr>
        <p:spPr>
          <a:xfrm>
            <a:off x="1327271" y="3759489"/>
            <a:ext cx="121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Test inputs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FCF21-1056-4EB7-9968-3B11DEC9B5D8}"/>
              </a:ext>
            </a:extLst>
          </p:cNvPr>
          <p:cNvSpPr txBox="1"/>
          <p:nvPr/>
        </p:nvSpPr>
        <p:spPr>
          <a:xfrm>
            <a:off x="3182543" y="4303953"/>
            <a:ext cx="118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Test target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AC8C90-77B6-4683-A11D-9931AE5EE010}"/>
              </a:ext>
            </a:extLst>
          </p:cNvPr>
          <p:cNvSpPr txBox="1"/>
          <p:nvPr/>
        </p:nvSpPr>
        <p:spPr>
          <a:xfrm>
            <a:off x="3135671" y="2365719"/>
            <a:ext cx="128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Train target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E7558FC-A46D-415A-BFB0-183032298F47}"/>
              </a:ext>
            </a:extLst>
          </p:cNvPr>
          <p:cNvSpPr/>
          <p:nvPr/>
        </p:nvSpPr>
        <p:spPr>
          <a:xfrm>
            <a:off x="5602778" y="2871699"/>
            <a:ext cx="1920240" cy="11633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a model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E556274-71A0-4352-B13D-914E8B6D9A1F}"/>
              </a:ext>
            </a:extLst>
          </p:cNvPr>
          <p:cNvSpPr/>
          <p:nvPr/>
        </p:nvSpPr>
        <p:spPr>
          <a:xfrm>
            <a:off x="4434605" y="3366655"/>
            <a:ext cx="877227" cy="27432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F450C2B-1755-451A-B113-001FE02F3610}"/>
              </a:ext>
            </a:extLst>
          </p:cNvPr>
          <p:cNvSpPr/>
          <p:nvPr/>
        </p:nvSpPr>
        <p:spPr>
          <a:xfrm>
            <a:off x="2668385" y="3217024"/>
            <a:ext cx="3075710" cy="116379"/>
          </a:xfrm>
          <a:custGeom>
            <a:avLst/>
            <a:gdLst>
              <a:gd name="connsiteX0" fmla="*/ 0 w 3075710"/>
              <a:gd name="connsiteY0" fmla="*/ 241346 h 282910"/>
              <a:gd name="connsiteX1" fmla="*/ 1803862 w 3075710"/>
              <a:gd name="connsiteY1" fmla="*/ 277 h 282910"/>
              <a:gd name="connsiteX2" fmla="*/ 3075710 w 3075710"/>
              <a:gd name="connsiteY2" fmla="*/ 282910 h 2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5710" h="282910">
                <a:moveTo>
                  <a:pt x="0" y="241346"/>
                </a:moveTo>
                <a:cubicBezTo>
                  <a:pt x="645622" y="117348"/>
                  <a:pt x="1291244" y="-6650"/>
                  <a:pt x="1803862" y="277"/>
                </a:cubicBezTo>
                <a:cubicBezTo>
                  <a:pt x="2316480" y="7204"/>
                  <a:pt x="2809703" y="199783"/>
                  <a:pt x="3075710" y="282910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A8097C9-90C6-4A88-AFDF-2197850963D9}"/>
              </a:ext>
            </a:extLst>
          </p:cNvPr>
          <p:cNvSpPr/>
          <p:nvPr/>
        </p:nvSpPr>
        <p:spPr>
          <a:xfrm>
            <a:off x="8645236" y="2847345"/>
            <a:ext cx="1920240" cy="11633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Evaluate the model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FBF93BD-96FD-4A53-BBC0-2E459C53F029}"/>
              </a:ext>
            </a:extLst>
          </p:cNvPr>
          <p:cNvSpPr/>
          <p:nvPr/>
        </p:nvSpPr>
        <p:spPr>
          <a:xfrm>
            <a:off x="7644722" y="3333404"/>
            <a:ext cx="877227" cy="27432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817F15C-5AFB-44A7-8D1E-1F0C05DB2E2E}"/>
              </a:ext>
            </a:extLst>
          </p:cNvPr>
          <p:cNvSpPr/>
          <p:nvPr/>
        </p:nvSpPr>
        <p:spPr>
          <a:xfrm>
            <a:off x="2502131" y="3857105"/>
            <a:ext cx="6409113" cy="1263028"/>
          </a:xfrm>
          <a:custGeom>
            <a:avLst/>
            <a:gdLst>
              <a:gd name="connsiteX0" fmla="*/ 0 w 6409113"/>
              <a:gd name="connsiteY0" fmla="*/ 141317 h 1263028"/>
              <a:gd name="connsiteX1" fmla="*/ 997527 w 6409113"/>
              <a:gd name="connsiteY1" fmla="*/ 1138844 h 1263028"/>
              <a:gd name="connsiteX2" fmla="*/ 3616036 w 6409113"/>
              <a:gd name="connsiteY2" fmla="*/ 1122219 h 1263028"/>
              <a:gd name="connsiteX3" fmla="*/ 6409113 w 6409113"/>
              <a:gd name="connsiteY3" fmla="*/ 0 h 1263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9113" h="1263028">
                <a:moveTo>
                  <a:pt x="0" y="141317"/>
                </a:moveTo>
                <a:cubicBezTo>
                  <a:pt x="197427" y="558338"/>
                  <a:pt x="394854" y="975360"/>
                  <a:pt x="997527" y="1138844"/>
                </a:cubicBezTo>
                <a:cubicBezTo>
                  <a:pt x="1600200" y="1302328"/>
                  <a:pt x="2714105" y="1312026"/>
                  <a:pt x="3616036" y="1122219"/>
                </a:cubicBezTo>
                <a:cubicBezTo>
                  <a:pt x="4517967" y="932412"/>
                  <a:pt x="5920047" y="238298"/>
                  <a:pt x="6409113" y="0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F443213-149A-42FD-B199-55D6B7A0EEA5}"/>
              </a:ext>
            </a:extLst>
          </p:cNvPr>
          <p:cNvSpPr/>
          <p:nvPr/>
        </p:nvSpPr>
        <p:spPr>
          <a:xfrm>
            <a:off x="5608768" y="5329566"/>
            <a:ext cx="1920240" cy="11633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Fine tuning/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Grid search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1961EE8-AECC-4C59-8C30-270FE1773AE4}"/>
              </a:ext>
            </a:extLst>
          </p:cNvPr>
          <p:cNvSpPr/>
          <p:nvPr/>
        </p:nvSpPr>
        <p:spPr>
          <a:xfrm>
            <a:off x="8645236" y="5329565"/>
            <a:ext cx="1920240" cy="11633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Evaluate the model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196F649-6BDD-4A64-8C8C-3E3147B1FE8E}"/>
              </a:ext>
            </a:extLst>
          </p:cNvPr>
          <p:cNvSpPr/>
          <p:nvPr/>
        </p:nvSpPr>
        <p:spPr>
          <a:xfrm>
            <a:off x="7644721" y="5774059"/>
            <a:ext cx="877227" cy="27432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0926D1-0C97-40AB-94F0-FFDEFDD37488}"/>
              </a:ext>
            </a:extLst>
          </p:cNvPr>
          <p:cNvSpPr txBox="1"/>
          <p:nvPr/>
        </p:nvSpPr>
        <p:spPr>
          <a:xfrm>
            <a:off x="8622483" y="4060524"/>
            <a:ext cx="2403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Obtain train metrics</a:t>
            </a:r>
          </a:p>
          <a:p>
            <a:pPr marL="342900" indent="-342900">
              <a:buAutoNum type="arabicPeriod"/>
            </a:pPr>
            <a:r>
              <a:rPr lang="en-US" dirty="0"/>
              <a:t>Obtain test metrics</a:t>
            </a:r>
          </a:p>
          <a:p>
            <a:pPr marL="342900" indent="-342900">
              <a:buAutoNum type="arabicPeriod"/>
            </a:pPr>
            <a:r>
              <a:rPr lang="en-US" dirty="0"/>
              <a:t>Check overfitting</a:t>
            </a:r>
          </a:p>
          <a:p>
            <a:pPr marL="342900" indent="-342900">
              <a:buAutoNum type="arabicPeriod"/>
            </a:pPr>
            <a:r>
              <a:rPr lang="en-US" dirty="0"/>
              <a:t>Check underfitting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39BE4D2-E8A5-43C2-8D1E-1F7B38F2275E}"/>
              </a:ext>
            </a:extLst>
          </p:cNvPr>
          <p:cNvSpPr/>
          <p:nvPr/>
        </p:nvSpPr>
        <p:spPr>
          <a:xfrm>
            <a:off x="3776071" y="2946166"/>
            <a:ext cx="2003367" cy="164300"/>
          </a:xfrm>
          <a:custGeom>
            <a:avLst/>
            <a:gdLst>
              <a:gd name="connsiteX0" fmla="*/ 0 w 2003367"/>
              <a:gd name="connsiteY0" fmla="*/ 62249 h 164300"/>
              <a:gd name="connsiteX1" fmla="*/ 1280160 w 2003367"/>
              <a:gd name="connsiteY1" fmla="*/ 4060 h 164300"/>
              <a:gd name="connsiteX2" fmla="*/ 2003367 w 2003367"/>
              <a:gd name="connsiteY2" fmla="*/ 162002 h 16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3367" h="164300">
                <a:moveTo>
                  <a:pt x="0" y="62249"/>
                </a:moveTo>
                <a:cubicBezTo>
                  <a:pt x="473133" y="24842"/>
                  <a:pt x="946266" y="-12565"/>
                  <a:pt x="1280160" y="4060"/>
                </a:cubicBezTo>
                <a:cubicBezTo>
                  <a:pt x="1614054" y="20685"/>
                  <a:pt x="1870363" y="185555"/>
                  <a:pt x="2003367" y="162002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CB650BC-785D-483D-BB09-D8D640713FFF}"/>
              </a:ext>
            </a:extLst>
          </p:cNvPr>
          <p:cNvSpPr/>
          <p:nvPr/>
        </p:nvSpPr>
        <p:spPr>
          <a:xfrm>
            <a:off x="3765664" y="3649287"/>
            <a:ext cx="5079077" cy="718168"/>
          </a:xfrm>
          <a:custGeom>
            <a:avLst/>
            <a:gdLst>
              <a:gd name="connsiteX0" fmla="*/ 0 w 4979324"/>
              <a:gd name="connsiteY0" fmla="*/ 216131 h 718168"/>
              <a:gd name="connsiteX1" fmla="*/ 1712422 w 4979324"/>
              <a:gd name="connsiteY1" fmla="*/ 714895 h 718168"/>
              <a:gd name="connsiteX2" fmla="*/ 4979324 w 4979324"/>
              <a:gd name="connsiteY2" fmla="*/ 0 h 71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9324" h="718168">
                <a:moveTo>
                  <a:pt x="0" y="216131"/>
                </a:moveTo>
                <a:cubicBezTo>
                  <a:pt x="441267" y="483524"/>
                  <a:pt x="882535" y="750917"/>
                  <a:pt x="1712422" y="714895"/>
                </a:cubicBezTo>
                <a:cubicBezTo>
                  <a:pt x="2542309" y="678873"/>
                  <a:pt x="4423757" y="42949"/>
                  <a:pt x="4979324" y="0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AD6039-FAFA-415E-A622-6D46B4D13CAD}"/>
              </a:ext>
            </a:extLst>
          </p:cNvPr>
          <p:cNvSpPr txBox="1"/>
          <p:nvPr/>
        </p:nvSpPr>
        <p:spPr>
          <a:xfrm>
            <a:off x="362122" y="4370241"/>
            <a:ext cx="173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Test: transform()</a:t>
            </a:r>
          </a:p>
        </p:txBody>
      </p:sp>
    </p:spTree>
    <p:extLst>
      <p:ext uri="{BB962C8B-B14F-4D97-AF65-F5344CB8AC3E}">
        <p14:creationId xmlns:p14="http://schemas.microsoft.com/office/powerpoint/2010/main" val="3276234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SPECIFIC goals/problems!</a:t>
            </a:r>
          </a:p>
          <a:p>
            <a:r>
              <a:rPr lang="en-US" dirty="0"/>
              <a:t>Avoid broad problems!</a:t>
            </a:r>
          </a:p>
          <a:p>
            <a:r>
              <a:rPr lang="en-US" dirty="0"/>
              <a:t>Several questions to ask:</a:t>
            </a:r>
          </a:p>
          <a:p>
            <a:pPr lvl="1"/>
            <a:r>
              <a:rPr lang="en-US" dirty="0"/>
              <a:t>What is the expected benefit?</a:t>
            </a:r>
          </a:p>
          <a:p>
            <a:pPr lvl="1"/>
            <a:r>
              <a:rPr lang="en-US" dirty="0"/>
              <a:t>Is it supervised or unsupervised?</a:t>
            </a:r>
          </a:p>
          <a:p>
            <a:pPr lvl="1"/>
            <a:r>
              <a:rPr lang="en-US" dirty="0"/>
              <a:t>Is it regression or classification (binary or multi-class)?</a:t>
            </a:r>
          </a:p>
        </p:txBody>
      </p:sp>
    </p:spTree>
    <p:extLst>
      <p:ext uri="{BB962C8B-B14F-4D97-AF65-F5344CB8AC3E}">
        <p14:creationId xmlns:p14="http://schemas.microsoft.com/office/powerpoint/2010/main" val="422165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unit of analysis?</a:t>
            </a:r>
          </a:p>
          <a:p>
            <a:r>
              <a:rPr lang="en-US" dirty="0"/>
              <a:t>What are the predictors (features)?</a:t>
            </a:r>
          </a:p>
          <a:p>
            <a:r>
              <a:rPr lang="en-US" dirty="0"/>
              <a:t>What is the target/outcome variable?</a:t>
            </a:r>
          </a:p>
          <a:p>
            <a:r>
              <a:rPr lang="en-US" dirty="0"/>
              <a:t>Where is the data coming from?</a:t>
            </a:r>
          </a:p>
          <a:p>
            <a:pPr lvl="1"/>
            <a:r>
              <a:rPr lang="en-US" dirty="0"/>
              <a:t>Internal, external, combined?</a:t>
            </a:r>
          </a:p>
          <a:p>
            <a:r>
              <a:rPr lang="en-US" dirty="0"/>
              <a:t>How much data do you have (i.e., how many rows?)</a:t>
            </a:r>
          </a:p>
          <a:p>
            <a:pPr lvl="1"/>
            <a:r>
              <a:rPr lang="en-US" dirty="0"/>
              <a:t>What do to if data is too little or too much?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57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 and Visualize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visualization.</a:t>
            </a:r>
          </a:p>
          <a:p>
            <a:pPr lvl="1"/>
            <a:r>
              <a:rPr lang="en-US" dirty="0"/>
              <a:t>Histograms, boxplots, scatter plots</a:t>
            </a:r>
          </a:p>
          <a:p>
            <a:pPr lvl="1"/>
            <a:r>
              <a:rPr lang="en-US" dirty="0"/>
              <a:t>Use multiple variables in one plot when possible</a:t>
            </a:r>
          </a:p>
          <a:p>
            <a:r>
              <a:rPr lang="en-US" dirty="0"/>
              <a:t>Observe descriptive statistics.</a:t>
            </a:r>
          </a:p>
          <a:p>
            <a:pPr lvl="1"/>
            <a:r>
              <a:rPr lang="en-US" dirty="0"/>
              <a:t>How to interpret mean, median, </a:t>
            </a:r>
            <a:r>
              <a:rPr lang="en-US" dirty="0" err="1"/>
              <a:t>std.dev</a:t>
            </a:r>
            <a:r>
              <a:rPr lang="en-US" dirty="0"/>
              <a:t>, min, max?</a:t>
            </a:r>
          </a:p>
          <a:p>
            <a:r>
              <a:rPr lang="en-US" dirty="0"/>
              <a:t>Observe correlations</a:t>
            </a:r>
          </a:p>
          <a:p>
            <a:pPr lvl="1"/>
            <a:r>
              <a:rPr lang="en-US" dirty="0"/>
              <a:t>What is correlation?</a:t>
            </a:r>
          </a:p>
          <a:p>
            <a:r>
              <a:rPr lang="en-US" dirty="0"/>
              <a:t>Reduce variables (if needed) (how?)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4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8FCB-3264-46F6-912D-145017A4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E0A9D-7692-467B-984B-C17C60551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 "feature engineering" (if needed) </a:t>
            </a:r>
          </a:p>
          <a:p>
            <a:pPr lvl="1"/>
            <a:r>
              <a:rPr lang="en-US" dirty="0"/>
              <a:t>Derive variables using other variables</a:t>
            </a:r>
          </a:p>
          <a:p>
            <a:pPr lvl="1"/>
            <a:r>
              <a:rPr lang="en-US" dirty="0"/>
              <a:t>Convert continuous to categorical</a:t>
            </a:r>
          </a:p>
          <a:p>
            <a:pPr lvl="1"/>
            <a:r>
              <a:rPr lang="en-US" dirty="0"/>
              <a:t>Create new categories from existing categories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Transform skewed variables if needed.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088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8FCB-3264-46F6-912D-145017A4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E0A9D-7692-467B-984B-C17C60551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 categorical text to numerical values:</a:t>
            </a:r>
          </a:p>
          <a:p>
            <a:pPr lvl="1"/>
            <a:r>
              <a:rPr lang="en-US" dirty="0"/>
              <a:t>"Ordinal encoding“ OR "one-hot-encoding"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7377F63-5575-47B2-8844-F83E7CD03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905762"/>
              </p:ext>
            </p:extLst>
          </p:nvPr>
        </p:nvGraphicFramePr>
        <p:xfrm>
          <a:off x="1083049" y="3545993"/>
          <a:ext cx="309364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3999">
                  <a:extLst>
                    <a:ext uri="{9D8B030D-6E8A-4147-A177-3AD203B41FA5}">
                      <a16:colId xmlns:a16="http://schemas.microsoft.com/office/drawing/2014/main" val="1882205795"/>
                    </a:ext>
                  </a:extLst>
                </a:gridCol>
                <a:gridCol w="799529">
                  <a:extLst>
                    <a:ext uri="{9D8B030D-6E8A-4147-A177-3AD203B41FA5}">
                      <a16:colId xmlns:a16="http://schemas.microsoft.com/office/drawing/2014/main" val="2733459208"/>
                    </a:ext>
                  </a:extLst>
                </a:gridCol>
                <a:gridCol w="1210118">
                  <a:extLst>
                    <a:ext uri="{9D8B030D-6E8A-4147-A177-3AD203B41FA5}">
                      <a16:colId xmlns:a16="http://schemas.microsoft.com/office/drawing/2014/main" val="2107491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112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087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22,750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71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Mid-size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262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Full-size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066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Mid-size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395286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0734AAC1-4195-40A0-B840-2B643CD35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843441"/>
              </p:ext>
            </p:extLst>
          </p:nvPr>
        </p:nvGraphicFramePr>
        <p:xfrm>
          <a:off x="6603077" y="3545993"/>
          <a:ext cx="410718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2758">
                  <a:extLst>
                    <a:ext uri="{9D8B030D-6E8A-4147-A177-3AD203B41FA5}">
                      <a16:colId xmlns:a16="http://schemas.microsoft.com/office/drawing/2014/main" val="1845063555"/>
                    </a:ext>
                  </a:extLst>
                </a:gridCol>
                <a:gridCol w="802758">
                  <a:extLst>
                    <a:ext uri="{9D8B030D-6E8A-4147-A177-3AD203B41FA5}">
                      <a16:colId xmlns:a16="http://schemas.microsoft.com/office/drawing/2014/main" val="2258110408"/>
                    </a:ext>
                  </a:extLst>
                </a:gridCol>
                <a:gridCol w="802758">
                  <a:extLst>
                    <a:ext uri="{9D8B030D-6E8A-4147-A177-3AD203B41FA5}">
                      <a16:colId xmlns:a16="http://schemas.microsoft.com/office/drawing/2014/main" val="2949216373"/>
                    </a:ext>
                  </a:extLst>
                </a:gridCol>
                <a:gridCol w="802758">
                  <a:extLst>
                    <a:ext uri="{9D8B030D-6E8A-4147-A177-3AD203B41FA5}">
                      <a16:colId xmlns:a16="http://schemas.microsoft.com/office/drawing/2014/main" val="1882205795"/>
                    </a:ext>
                  </a:extLst>
                </a:gridCol>
                <a:gridCol w="896155">
                  <a:extLst>
                    <a:ext uri="{9D8B030D-6E8A-4147-A177-3AD203B41FA5}">
                      <a16:colId xmlns:a16="http://schemas.microsoft.com/office/drawing/2014/main" val="2107491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112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087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22,750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71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262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066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395286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CCC8C1F3-E12D-4168-A868-4B0B8F8EF0A6}"/>
              </a:ext>
            </a:extLst>
          </p:cNvPr>
          <p:cNvSpPr/>
          <p:nvPr/>
        </p:nvSpPr>
        <p:spPr>
          <a:xfrm>
            <a:off x="4732713" y="4492258"/>
            <a:ext cx="1363287" cy="33250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3A6EDF-7322-46E9-BF58-1CD83440AF7E}"/>
              </a:ext>
            </a:extLst>
          </p:cNvPr>
          <p:cNvSpPr txBox="1"/>
          <p:nvPr/>
        </p:nvSpPr>
        <p:spPr>
          <a:xfrm>
            <a:off x="5591228" y="6308209"/>
            <a:ext cx="202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Ordinal encoding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E17AEB-617D-418F-9875-FD3B3FD00713}"/>
              </a:ext>
            </a:extLst>
          </p:cNvPr>
          <p:cNvSpPr txBox="1"/>
          <p:nvPr/>
        </p:nvSpPr>
        <p:spPr>
          <a:xfrm>
            <a:off x="8077200" y="6308209"/>
            <a:ext cx="229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One-hot-encoding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7C704B23-C234-4DA6-9732-D16AE122AA9F}"/>
              </a:ext>
            </a:extLst>
          </p:cNvPr>
          <p:cNvSpPr/>
          <p:nvPr/>
        </p:nvSpPr>
        <p:spPr>
          <a:xfrm rot="16200000">
            <a:off x="8482295" y="4864627"/>
            <a:ext cx="329877" cy="2294794"/>
          </a:xfrm>
          <a:prstGeom prst="leftBrace">
            <a:avLst>
              <a:gd name="adj1" fmla="val 0"/>
              <a:gd name="adj2" fmla="val 50766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7B1AF38-6E4E-4CC5-806B-D77A2832094F}"/>
              </a:ext>
            </a:extLst>
          </p:cNvPr>
          <p:cNvSpPr/>
          <p:nvPr/>
        </p:nvSpPr>
        <p:spPr>
          <a:xfrm rot="16200000">
            <a:off x="6811785" y="5638379"/>
            <a:ext cx="329876" cy="747292"/>
          </a:xfrm>
          <a:prstGeom prst="leftBrace">
            <a:avLst>
              <a:gd name="adj1" fmla="val 0"/>
              <a:gd name="adj2" fmla="val 50766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7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8FCB-3264-46F6-912D-145017A4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4E0A9D-7692-467B-984B-C17C60551A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Standardize continuous variables (why???)</a:t>
                </a:r>
              </a:p>
              <a:p>
                <a:pPr marL="0" indent="0">
                  <a:buNone/>
                </a:pPr>
                <a:r>
                  <a:rPr lang="en-US" sz="400" dirty="0"/>
                  <a:t>		</a:t>
                </a:r>
              </a:p>
              <a:p>
                <a:pPr marL="0" indent="0">
                  <a:buNone/>
                </a:pPr>
                <a:r>
                  <a:rPr lang="en-US" sz="2400" dirty="0"/>
                  <a:t>			Standardized value</a:t>
                </a:r>
                <a14:m>
                  <m:oMath xmlns:m="http://schemas.openxmlformats.org/officeDocument/2006/math">
                    <m:r>
                      <a:rPr lang="en-US" sz="240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/>
                          </a:rPr>
                          <m:t>𝑥</m:t>
                        </m:r>
                        <m:r>
                          <a:rPr lang="en-US" sz="240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𝑒𝑎</m:t>
                            </m:r>
                            <m:r>
                              <a:rPr lang="en-US" sz="240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𝑠𝑡𝑑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𝑑𝑒𝑣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	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4E0A9D-7692-467B-984B-C17C60551A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8E3036-E201-4FF6-9F2E-CA441E290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569505"/>
              </p:ext>
            </p:extLst>
          </p:nvPr>
        </p:nvGraphicFramePr>
        <p:xfrm>
          <a:off x="1658069" y="3544675"/>
          <a:ext cx="2750125" cy="2194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17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260">
                  <a:extLst>
                    <a:ext uri="{9D8B030D-6E8A-4147-A177-3AD203B41FA5}">
                      <a16:colId xmlns:a16="http://schemas.microsoft.com/office/drawing/2014/main" val="67714534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58,560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78,224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86,571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78,841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63,839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45ABEBC-A99C-4109-8461-4A620F1E8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331178"/>
              </p:ext>
            </p:extLst>
          </p:nvPr>
        </p:nvGraphicFramePr>
        <p:xfrm>
          <a:off x="6851073" y="3544675"/>
          <a:ext cx="2957622" cy="2194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30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354">
                  <a:extLst>
                    <a:ext uri="{9D8B030D-6E8A-4147-A177-3AD203B41FA5}">
                      <a16:colId xmlns:a16="http://schemas.microsoft.com/office/drawing/2014/main" val="317019558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Age_std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Salary_std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-0.77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-1.25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0.68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AB1E2BC-F055-4AFA-8573-7BCB13339D36}"/>
              </a:ext>
            </a:extLst>
          </p:cNvPr>
          <p:cNvSpPr txBox="1"/>
          <p:nvPr/>
        </p:nvSpPr>
        <p:spPr>
          <a:xfrm>
            <a:off x="1162664" y="6036128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= 22.6</a:t>
            </a:r>
          </a:p>
          <a:p>
            <a:r>
              <a:rPr lang="en-US" dirty="0" err="1"/>
              <a:t>Std.Dev</a:t>
            </a:r>
            <a:r>
              <a:rPr lang="en-US" dirty="0"/>
              <a:t>. = 2.07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715EA2-B8EE-4B5E-A544-EA601585F398}"/>
              </a:ext>
            </a:extLst>
          </p:cNvPr>
          <p:cNvSpPr txBox="1"/>
          <p:nvPr/>
        </p:nvSpPr>
        <p:spPr>
          <a:xfrm>
            <a:off x="2827658" y="6057372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= 73,207</a:t>
            </a:r>
          </a:p>
          <a:p>
            <a:r>
              <a:rPr lang="en-US" dirty="0" err="1"/>
              <a:t>Std.Dev</a:t>
            </a:r>
            <a:r>
              <a:rPr lang="en-US" dirty="0"/>
              <a:t>. = 11,595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5CADC0-46A4-42EE-AC2B-AD948B74BE82}"/>
              </a:ext>
            </a:extLst>
          </p:cNvPr>
          <p:cNvCxnSpPr/>
          <p:nvPr/>
        </p:nvCxnSpPr>
        <p:spPr>
          <a:xfrm flipH="1">
            <a:off x="1658069" y="5816764"/>
            <a:ext cx="353611" cy="21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EB0569-41D7-4841-8588-AAA93253CB26}"/>
              </a:ext>
            </a:extLst>
          </p:cNvPr>
          <p:cNvCxnSpPr/>
          <p:nvPr/>
        </p:nvCxnSpPr>
        <p:spPr>
          <a:xfrm>
            <a:off x="2973275" y="5788621"/>
            <a:ext cx="190253" cy="268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94F0724-F469-4ABD-B327-62F68E163BB4}"/>
              </a:ext>
            </a:extLst>
          </p:cNvPr>
          <p:cNvSpPr/>
          <p:nvPr/>
        </p:nvSpPr>
        <p:spPr>
          <a:xfrm>
            <a:off x="5226828" y="4336026"/>
            <a:ext cx="869172" cy="7079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4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8FCB-3264-46F6-912D-145017A4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E0A9D-7692-467B-984B-C17C60551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and deal with missing values</a:t>
            </a:r>
          </a:p>
          <a:p>
            <a:pPr lvl="1"/>
            <a:r>
              <a:rPr lang="en-US" dirty="0"/>
              <a:t>Drop those rows/</a:t>
            </a:r>
            <a:r>
              <a:rPr lang="en-US" dirty="0" err="1"/>
              <a:t>colums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Impute values (mean/median/etc.)?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D8C5B2-228C-4A03-9A68-3D5284FC8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186953"/>
              </p:ext>
            </p:extLst>
          </p:nvPr>
        </p:nvGraphicFramePr>
        <p:xfrm>
          <a:off x="1138926" y="3591870"/>
          <a:ext cx="2750125" cy="2194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17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260">
                  <a:extLst>
                    <a:ext uri="{9D8B030D-6E8A-4147-A177-3AD203B41FA5}">
                      <a16:colId xmlns:a16="http://schemas.microsoft.com/office/drawing/2014/main" val="67714534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58,560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78,224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63,839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5FD057-565E-4DD9-B1CB-6EA0EE5CD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809961"/>
              </p:ext>
            </p:extLst>
          </p:nvPr>
        </p:nvGraphicFramePr>
        <p:xfrm>
          <a:off x="4675097" y="3591870"/>
          <a:ext cx="2750125" cy="2194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17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260">
                  <a:extLst>
                    <a:ext uri="{9D8B030D-6E8A-4147-A177-3AD203B41FA5}">
                      <a16:colId xmlns:a16="http://schemas.microsoft.com/office/drawing/2014/main" val="67714534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58,560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78,224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86,571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63,839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9754A4-A99B-42F5-A223-71CBB8D3D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765547"/>
              </p:ext>
            </p:extLst>
          </p:nvPr>
        </p:nvGraphicFramePr>
        <p:xfrm>
          <a:off x="8211269" y="3591870"/>
          <a:ext cx="2750125" cy="2194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17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260">
                  <a:extLst>
                    <a:ext uri="{9D8B030D-6E8A-4147-A177-3AD203B41FA5}">
                      <a16:colId xmlns:a16="http://schemas.microsoft.com/office/drawing/2014/main" val="67714534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78,224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2DE4BF9-FFE2-41FE-8638-D8207A6A1BCF}"/>
              </a:ext>
            </a:extLst>
          </p:cNvPr>
          <p:cNvSpPr txBox="1"/>
          <p:nvPr/>
        </p:nvSpPr>
        <p:spPr>
          <a:xfrm>
            <a:off x="1209368" y="6029141"/>
            <a:ext cx="255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to do?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CEA293-DC4D-46D3-9B0C-654615FE44C7}"/>
              </a:ext>
            </a:extLst>
          </p:cNvPr>
          <p:cNvSpPr txBox="1"/>
          <p:nvPr/>
        </p:nvSpPr>
        <p:spPr>
          <a:xfrm>
            <a:off x="4818790" y="6062210"/>
            <a:ext cx="255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to do?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681DBA-D4DD-4DC1-BC6F-47F22BEA2089}"/>
              </a:ext>
            </a:extLst>
          </p:cNvPr>
          <p:cNvSpPr txBox="1"/>
          <p:nvPr/>
        </p:nvSpPr>
        <p:spPr>
          <a:xfrm>
            <a:off x="8309121" y="5992297"/>
            <a:ext cx="255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to do?</a:t>
            </a:r>
          </a:p>
        </p:txBody>
      </p:sp>
    </p:spTree>
    <p:extLst>
      <p:ext uri="{BB962C8B-B14F-4D97-AF65-F5344CB8AC3E}">
        <p14:creationId xmlns:p14="http://schemas.microsoft.com/office/powerpoint/2010/main" val="281451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1222</Words>
  <Application>Microsoft Office PowerPoint</Application>
  <PresentationFormat>Widescreen</PresentationFormat>
  <Paragraphs>474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End-to-end ML</vt:lpstr>
      <vt:lpstr>End-to-End ML (and our Agenda)</vt:lpstr>
      <vt:lpstr>Problem Definition</vt:lpstr>
      <vt:lpstr>Get the Data</vt:lpstr>
      <vt:lpstr>Discover and Visualize</vt:lpstr>
      <vt:lpstr>Data Preparation</vt:lpstr>
      <vt:lpstr>Data Preparation</vt:lpstr>
      <vt:lpstr>Data Preparation</vt:lpstr>
      <vt:lpstr>Data Preparation</vt:lpstr>
      <vt:lpstr>Data Preparation</vt:lpstr>
      <vt:lpstr>Data Preparation</vt:lpstr>
      <vt:lpstr>Data Transformation (fit_transform)</vt:lpstr>
      <vt:lpstr>Data Preparation</vt:lpstr>
      <vt:lpstr>Data Preparation</vt:lpstr>
      <vt:lpstr>Data Transformation (fit_transform)</vt:lpstr>
      <vt:lpstr>Train Models</vt:lpstr>
      <vt:lpstr>Train Models</vt:lpstr>
      <vt:lpstr>Model Evaluation (to be discussed later)</vt:lpstr>
      <vt:lpstr>Post-Evaluation Steps</vt:lpstr>
      <vt:lpstr>Fine tuning</vt:lpstr>
      <vt:lpstr>Present Solution</vt:lpstr>
      <vt:lpstr>Launch, Monitor, Maintain</vt:lpstr>
      <vt:lpstr>Conclusion</vt:lpstr>
      <vt:lpstr>Python – Scikit – Data Prep - PIPELINES</vt:lpstr>
      <vt:lpstr>Python – Scikit – Training &amp; Evaluating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Varol Kayhan</dc:creator>
  <cp:lastModifiedBy>Kayhan, Varol</cp:lastModifiedBy>
  <cp:revision>65</cp:revision>
  <dcterms:created xsi:type="dcterms:W3CDTF">2019-01-09T14:35:49Z</dcterms:created>
  <dcterms:modified xsi:type="dcterms:W3CDTF">2021-05-05T14:42:33Z</dcterms:modified>
</cp:coreProperties>
</file>