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9.xml" ContentType="application/vnd.openxmlformats-officedocument.presentationml.slide+xml"/>
  <Default Extension="xml" ContentType="application/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AC0-0C44-6741-9CC0-0E19EBC1EDED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481-F844-7F47-BF93-6EE4CBFDE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AC0-0C44-6741-9CC0-0E19EBC1EDED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481-F844-7F47-BF93-6EE4CBFDE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AC0-0C44-6741-9CC0-0E19EBC1EDED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481-F844-7F47-BF93-6EE4CBFDE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AC0-0C44-6741-9CC0-0E19EBC1EDED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481-F844-7F47-BF93-6EE4CBFDE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AC0-0C44-6741-9CC0-0E19EBC1EDED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481-F844-7F47-BF93-6EE4CBFDE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AC0-0C44-6741-9CC0-0E19EBC1EDED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481-F844-7F47-BF93-6EE4CBFDE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AC0-0C44-6741-9CC0-0E19EBC1EDED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481-F844-7F47-BF93-6EE4CBFDE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AC0-0C44-6741-9CC0-0E19EBC1EDED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481-F844-7F47-BF93-6EE4CBFDE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AC0-0C44-6741-9CC0-0E19EBC1EDED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481-F844-7F47-BF93-6EE4CBFDE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AC0-0C44-6741-9CC0-0E19EBC1EDED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481-F844-7F47-BF93-6EE4CBFDE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AC0-0C44-6741-9CC0-0E19EBC1EDED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D481-F844-7F47-BF93-6EE4CBFDE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CCAC0-0C44-6741-9CC0-0E19EBC1EDED}" type="datetimeFigureOut">
              <a:rPr lang="en-US" smtClean="0"/>
              <a:pPr/>
              <a:t>9/28/12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FD481-F844-7F47-BF93-6EE4CBFDE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Lab #2</a:t>
            </a:r>
            <a:br>
              <a:rPr lang="en-US" dirty="0" smtClean="0"/>
            </a:br>
            <a:r>
              <a:rPr lang="en-US" dirty="0" smtClean="0"/>
              <a:t>Hexadecimal and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José Nelson Amaral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 Code</a:t>
            </a:r>
            <a:endParaRPr 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116013" y="2852738"/>
          <a:ext cx="7127875" cy="1828800"/>
        </p:xfrm>
        <a:graphic>
          <a:graphicData uri="http://schemas.openxmlformats.org/drawingml/2006/table">
            <a:tbl>
              <a:tblPr/>
              <a:tblGrid>
                <a:gridCol w="647700"/>
                <a:gridCol w="1135062"/>
                <a:gridCol w="665163"/>
                <a:gridCol w="1116012"/>
                <a:gridCol w="684213"/>
                <a:gridCol w="1098550"/>
                <a:gridCol w="630237"/>
                <a:gridCol w="1150938"/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-110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10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767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American Standard Code for Information Interchange (ASCII)</a:t>
            </a:r>
            <a:endParaRPr lang="en-US" sz="2400" dirty="0"/>
          </a:p>
        </p:txBody>
      </p:sp>
      <p:pic>
        <p:nvPicPr>
          <p:cNvPr id="3" name="Picture 2" descr="ASCI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2" y="863600"/>
            <a:ext cx="9093200" cy="599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in Assembly</a:t>
            </a:r>
            <a:endParaRPr lang="en-US" dirty="0"/>
          </a:p>
        </p:txBody>
      </p:sp>
      <p:pic>
        <p:nvPicPr>
          <p:cNvPr id="3" name="Picture 2" descr="Tab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03" y="1421437"/>
            <a:ext cx="6692901" cy="543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</a:t>
            </a:r>
            <a:r>
              <a:rPr lang="en-US" dirty="0" err="1" smtClean="0"/>
              <a:t>readHex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0591" y="1852026"/>
            <a:ext cx="20355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Parameter:</a:t>
            </a:r>
            <a:endParaRPr lang="en-US" sz="32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733593" y="2820739"/>
            <a:ext cx="2548763" cy="610333"/>
            <a:chOff x="733593" y="2820739"/>
            <a:chExt cx="2548763" cy="610333"/>
          </a:xfrm>
        </p:grpSpPr>
        <p:sp>
          <p:nvSpPr>
            <p:cNvPr id="4" name="Rectangle 3"/>
            <p:cNvSpPr/>
            <p:nvPr/>
          </p:nvSpPr>
          <p:spPr>
            <a:xfrm>
              <a:off x="1418506" y="2820739"/>
              <a:ext cx="1863850" cy="610333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3593" y="2903427"/>
              <a:ext cx="6440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$a0</a:t>
              </a:r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48423" y="3134145"/>
            <a:ext cx="6859507" cy="1336133"/>
            <a:chOff x="1948423" y="3134145"/>
            <a:chExt cx="6859507" cy="1336133"/>
          </a:xfrm>
        </p:grpSpPr>
        <p:grpSp>
          <p:nvGrpSpPr>
            <p:cNvPr id="25" name="Group 24"/>
            <p:cNvGrpSpPr/>
            <p:nvPr/>
          </p:nvGrpSpPr>
          <p:grpSpPr>
            <a:xfrm>
              <a:off x="1948423" y="4008404"/>
              <a:ext cx="6859507" cy="461874"/>
              <a:chOff x="1948423" y="4008404"/>
              <a:chExt cx="6859507" cy="46187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950229" y="4008404"/>
                <a:ext cx="857701" cy="461874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‘A’</a:t>
                </a:r>
                <a:endParaRPr lang="en-US" sz="32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092829" y="4008404"/>
                <a:ext cx="857701" cy="461874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‘5’</a:t>
                </a:r>
                <a:endParaRPr lang="en-US" sz="32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235428" y="4008404"/>
                <a:ext cx="857701" cy="461874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‘D’</a:t>
                </a:r>
                <a:endParaRPr lang="en-US" sz="32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378027" y="4008404"/>
                <a:ext cx="857701" cy="461874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‘0’</a:t>
                </a:r>
                <a:endParaRPr lang="en-US" sz="32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520626" y="4008404"/>
                <a:ext cx="857701" cy="461874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‘8’</a:t>
                </a:r>
                <a:endParaRPr lang="en-US" sz="32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63225" y="4008404"/>
                <a:ext cx="857701" cy="461874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‘</a:t>
                </a:r>
                <a:r>
                  <a:rPr lang="en-US" sz="3200" dirty="0" err="1" smtClean="0"/>
                  <a:t>d</a:t>
                </a:r>
                <a:r>
                  <a:rPr lang="en-US" sz="3200" dirty="0" smtClean="0"/>
                  <a:t>’</a:t>
                </a:r>
                <a:endParaRPr lang="en-US" sz="32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805824" y="4008404"/>
                <a:ext cx="857701" cy="461874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‘E’</a:t>
                </a:r>
                <a:endParaRPr lang="en-US" sz="32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948423" y="4008404"/>
                <a:ext cx="857701" cy="461874"/>
              </a:xfrm>
              <a:prstGeom prst="rect">
                <a:avLst/>
              </a:prstGeom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‘</a:t>
                </a:r>
                <a:r>
                  <a:rPr lang="en-US" sz="3200" dirty="0" err="1" smtClean="0"/>
                  <a:t>f</a:t>
                </a:r>
                <a:r>
                  <a:rPr lang="en-US" sz="3200" dirty="0" smtClean="0"/>
                  <a:t>’</a:t>
                </a:r>
                <a:endParaRPr lang="en-US" sz="3200" dirty="0"/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rot="16200000" flipH="1">
              <a:off x="1942168" y="3542409"/>
              <a:ext cx="874257" cy="577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381320" y="2903214"/>
            <a:ext cx="5380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Address of string of eight ASCII characters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922991" y="4816683"/>
            <a:ext cx="24370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Value: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1602049" y="5558984"/>
            <a:ext cx="7291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$v1 = 1: a non-hexadecimal character found in the string.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602049" y="6080716"/>
            <a:ext cx="709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$v1 = 0: valid hexadecimal number; return value in $v0.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  <a:r>
              <a:rPr lang="en-US" dirty="0" smtClean="0"/>
              <a:t> </a:t>
            </a:r>
            <a:r>
              <a:rPr lang="en-US" dirty="0" err="1" smtClean="0"/>
              <a:t>printHex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0591" y="1852026"/>
            <a:ext cx="20355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Parameter:</a:t>
            </a:r>
            <a:endParaRPr lang="en-US" sz="3200" dirty="0"/>
          </a:p>
        </p:txBody>
      </p:sp>
      <p:grpSp>
        <p:nvGrpSpPr>
          <p:cNvPr id="6" name="Group 26"/>
          <p:cNvGrpSpPr/>
          <p:nvPr/>
        </p:nvGrpSpPr>
        <p:grpSpPr>
          <a:xfrm>
            <a:off x="733593" y="2820739"/>
            <a:ext cx="2548763" cy="610333"/>
            <a:chOff x="733593" y="2820739"/>
            <a:chExt cx="2548763" cy="610333"/>
          </a:xfrm>
        </p:grpSpPr>
        <p:sp>
          <p:nvSpPr>
            <p:cNvPr id="4" name="Rectangle 3"/>
            <p:cNvSpPr/>
            <p:nvPr/>
          </p:nvSpPr>
          <p:spPr>
            <a:xfrm>
              <a:off x="1418506" y="2820739"/>
              <a:ext cx="1863850" cy="610333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3593" y="2903427"/>
              <a:ext cx="6440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$a0</a:t>
              </a:r>
              <a:endParaRPr lang="en-US" sz="24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81320" y="2903214"/>
            <a:ext cx="1813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Integer value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922991" y="3695023"/>
            <a:ext cx="14879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Output: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61735" y="4395264"/>
            <a:ext cx="683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Print ASCII characters for hexadecimal representation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922991" y="5172148"/>
            <a:ext cx="34309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Value: None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</a:t>
            </a:r>
            <a:r>
              <a:rPr lang="en-US" dirty="0" err="1" smtClean="0"/>
              <a:t>CreateCountTable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0591" y="1852026"/>
            <a:ext cx="30293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Parameter: None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774545" y="2754808"/>
            <a:ext cx="19157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Execution: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52477" y="3546530"/>
            <a:ext cx="6718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a table to track at most 200 distinct counters.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2991" y="5172148"/>
            <a:ext cx="34309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Value: None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1885465" y="4041185"/>
            <a:ext cx="5449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Each counter will count at most up to 255.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13"/>
            <a:ext cx="8229600" cy="1143000"/>
          </a:xfrm>
        </p:spPr>
        <p:txBody>
          <a:bodyPr/>
          <a:lstStyle/>
          <a:p>
            <a:r>
              <a:rPr lang="en-US" dirty="0" smtClean="0"/>
              <a:t>Assignment: </a:t>
            </a:r>
            <a:r>
              <a:rPr lang="en-US" dirty="0" err="1" smtClean="0"/>
              <a:t>CountIntegerAccess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0591" y="1109751"/>
            <a:ext cx="207761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Parameter: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807533" y="2573335"/>
            <a:ext cx="79361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Return Value:</a:t>
            </a:r>
          </a:p>
          <a:p>
            <a:r>
              <a:rPr lang="en-US" sz="3200" dirty="0" smtClean="0"/>
              <a:t>	$v0: The number of time this integer value</a:t>
            </a:r>
          </a:p>
          <a:p>
            <a:r>
              <a:rPr lang="en-US" sz="3200" dirty="0" smtClean="0"/>
              <a:t>              has been accessed (including this one).</a:t>
            </a:r>
            <a:endParaRPr lang="en-US" sz="3200" dirty="0"/>
          </a:p>
        </p:txBody>
      </p:sp>
      <p:grpSp>
        <p:nvGrpSpPr>
          <p:cNvPr id="13" name="Group 26"/>
          <p:cNvGrpSpPr/>
          <p:nvPr/>
        </p:nvGrpSpPr>
        <p:grpSpPr>
          <a:xfrm>
            <a:off x="733593" y="1814544"/>
            <a:ext cx="2548763" cy="610333"/>
            <a:chOff x="733593" y="2820739"/>
            <a:chExt cx="2548763" cy="610333"/>
          </a:xfrm>
        </p:grpSpPr>
        <p:sp>
          <p:nvSpPr>
            <p:cNvPr id="14" name="Rectangle 13"/>
            <p:cNvSpPr/>
            <p:nvPr/>
          </p:nvSpPr>
          <p:spPr>
            <a:xfrm>
              <a:off x="1418506" y="2820739"/>
              <a:ext cx="1863850" cy="610333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3593" y="2903427"/>
              <a:ext cx="6440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$a0</a:t>
              </a:r>
              <a:endParaRPr lang="en-US" sz="2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381320" y="1897019"/>
            <a:ext cx="1813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Integer value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24027" y="4552774"/>
            <a:ext cx="74943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Execution:</a:t>
            </a:r>
          </a:p>
          <a:p>
            <a:pPr>
              <a:buFont typeface="Arial"/>
              <a:buChar char="•"/>
            </a:pPr>
            <a:r>
              <a:rPr lang="en-US" sz="3200" dirty="0" smtClean="0"/>
              <a:t> Is integer value in table?</a:t>
            </a:r>
          </a:p>
          <a:p>
            <a:pPr lvl="1">
              <a:buFont typeface="Arial"/>
              <a:buChar char="•"/>
            </a:pPr>
            <a:r>
              <a:rPr lang="en-US" sz="3200" dirty="0" smtClean="0"/>
              <a:t> Yes: increment counter</a:t>
            </a:r>
          </a:p>
          <a:p>
            <a:pPr lvl="1">
              <a:buFont typeface="Arial"/>
              <a:buChar char="•"/>
            </a:pPr>
            <a:r>
              <a:rPr lang="en-US" sz="3200" dirty="0" smtClean="0"/>
              <a:t> No: Add value to table, set counter to 1.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Submit?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6264" y="2424837"/>
            <a:ext cx="80662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single file, called </a:t>
            </a:r>
            <a:r>
              <a:rPr lang="en-US" sz="2800" dirty="0" smtClean="0">
                <a:latin typeface="Geneva"/>
                <a:cs typeface="Geneva"/>
              </a:rPr>
              <a:t>lab2.s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Make sure the file does not contain a main procedure.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267</Words>
  <Application>Microsoft Macintosh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to Lab #2 Hexadecimal and Tables</vt:lpstr>
      <vt:lpstr>Hexadecimal Code</vt:lpstr>
      <vt:lpstr>American Standard Code for Information Interchange (ASCII)</vt:lpstr>
      <vt:lpstr>Tables in Assembly</vt:lpstr>
      <vt:lpstr>Assignment: readHex</vt:lpstr>
      <vt:lpstr>Assignment: printHex</vt:lpstr>
      <vt:lpstr>Assignment: CreateCountTable</vt:lpstr>
      <vt:lpstr>Assignment: CountIntegerAccess</vt:lpstr>
      <vt:lpstr>What to Submit?</vt:lpstr>
    </vt:vector>
  </TitlesOfParts>
  <Company>University of Alberta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Lab #2 Hexadecimal and Tables</dc:title>
  <dc:creator>Jose Nelson Amaral</dc:creator>
  <cp:lastModifiedBy>Jose Nelson Amaral</cp:lastModifiedBy>
  <cp:revision>4</cp:revision>
  <dcterms:created xsi:type="dcterms:W3CDTF">2012-09-28T15:24:28Z</dcterms:created>
  <dcterms:modified xsi:type="dcterms:W3CDTF">2012-09-28T15:25:37Z</dcterms:modified>
</cp:coreProperties>
</file>