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74" r:id="rId3"/>
    <p:sldId id="258" r:id="rId4"/>
    <p:sldId id="275" r:id="rId5"/>
    <p:sldId id="276" r:id="rId6"/>
    <p:sldId id="277" r:id="rId7"/>
    <p:sldId id="278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entury Gothic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6400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858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0730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33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5939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G">
  <p:cSld name="Full Image BG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6813356" y="1660604"/>
            <a:ext cx="4293830" cy="42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50000"/>
          </a:blip>
          <a:srcRect l="67125"/>
          <a:stretch/>
        </p:blipFill>
        <p:spPr>
          <a:xfrm rot="10800000">
            <a:off x="-1" y="-1"/>
            <a:ext cx="4450081" cy="685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645412"/>
            <a:ext cx="1219200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 0">
  <p:cSld name="1_Two Content 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7" name="Google Shape;77;p16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16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3310130" y="1781896"/>
            <a:ext cx="892126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1509" y="3691978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0" y="1781896"/>
            <a:ext cx="1223139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vi-VN" sz="4100" b="1" i="0" u="none" strike="noStrike" cap="none" dirty="0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100" b="1" dirty="0" err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ìm</a:t>
            </a:r>
            <a:r>
              <a:rPr lang="en-US" sz="4100" b="1" dirty="0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hiểu</a:t>
            </a:r>
            <a:r>
              <a:rPr lang="en-US" sz="4100" b="1" dirty="0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4100" b="1" dirty="0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sz="4100" b="1" dirty="0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(Functions) </a:t>
            </a:r>
            <a:r>
              <a:rPr lang="en-US" sz="4100" b="1" dirty="0" err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4100" b="1" dirty="0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361118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3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Khái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niệm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hàm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trong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python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Tác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dụng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sử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dụng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hàm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Cú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pháp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khai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báo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định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nghĩa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làm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Cú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pháp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gọi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  <a:br>
              <a:rPr lang="en-US" b="1" dirty="0"/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vi-VN" dirty="0" smtClean="0">
                <a:solidFill>
                  <a:schemeClr val="accent1"/>
                </a:solidFill>
              </a:rPr>
              <a:t>à </a:t>
            </a:r>
            <a:r>
              <a:rPr lang="vi-VN" dirty="0">
                <a:solidFill>
                  <a:schemeClr val="accent1"/>
                </a:solidFill>
              </a:rPr>
              <a:t>một tập các khối code được viết ra với mục đích có thể sử dụng code đó lại một cách dễ dàng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91" y="2845618"/>
            <a:ext cx="3839512" cy="3788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3" y="35258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2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/>
              <a:t>hàm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vi-VN" dirty="0" smtClean="0"/>
              <a:t>Làm </a:t>
            </a:r>
            <a:r>
              <a:rPr lang="vi-VN" dirty="0"/>
              <a:t>cho chương trình ngắn gọn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vi-VN" dirty="0" smtClean="0"/>
              <a:t>Dễ </a:t>
            </a:r>
            <a:r>
              <a:rPr lang="vi-VN" dirty="0"/>
              <a:t>đọc, quản lý và tối ưu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91" y="2845618"/>
            <a:ext cx="3839512" cy="3788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77" y="3382383"/>
            <a:ext cx="2715014" cy="27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/>
              <a:t> </a:t>
            </a:r>
            <a:r>
              <a:rPr lang="en-US" b="1" i="1" dirty="0" err="1"/>
              <a:t>ten_ham</a:t>
            </a:r>
            <a:r>
              <a:rPr lang="en-US" b="1" dirty="0"/>
              <a:t>():</a:t>
            </a:r>
            <a:br>
              <a:rPr lang="en-US" b="1" dirty="0"/>
            </a:br>
            <a:r>
              <a:rPr lang="en-US" dirty="0"/>
              <a:t>  # code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/>
              <a:t> </a:t>
            </a:r>
            <a:r>
              <a:rPr lang="en-US" b="1" i="1" dirty="0" err="1"/>
              <a:t>ten_ham</a:t>
            </a:r>
            <a:r>
              <a:rPr lang="en-US" i="1" dirty="0"/>
              <a:t>(tham_so1, tham_so2,…):</a:t>
            </a:r>
            <a:br>
              <a:rPr lang="en-US" i="1" dirty="0"/>
            </a:br>
            <a:r>
              <a:rPr lang="en-US" dirty="0"/>
              <a:t>  # code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ten_ham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ten_ham</a:t>
            </a:r>
            <a:r>
              <a:rPr lang="en-US" dirty="0"/>
              <a:t>(tham_so_1, tham_so_2)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15112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0" y="1781896"/>
            <a:ext cx="1223139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416949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4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Widescreen</PresentationFormat>
  <Paragraphs>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Helvetica Neue</vt:lpstr>
      <vt:lpstr>Arial Narrow</vt:lpstr>
      <vt:lpstr>Arial</vt:lpstr>
      <vt:lpstr>Century Gothic</vt:lpstr>
      <vt:lpstr>Office Theme</vt:lpstr>
      <vt:lpstr>HỌC VIỆN SÁNG TẠO CÔNG NGHỆ</vt:lpstr>
      <vt:lpstr>Tìm hiểu về hàm (Functions) trong python</vt:lpstr>
      <vt:lpstr>Kiến thức  - Khái niệm hàm trong python - Tác dụng sử dụng hàm - Cú pháp khai báo và định nghĩa làm - Cú pháp gọi hàm </vt:lpstr>
      <vt:lpstr>Hàm là gì?  Là một tập các khối code được viết ra với mục đích có thể sử dụng code đó lại một cách dễ dàng  </vt:lpstr>
      <vt:lpstr>Tại sao phải dùng hàm  - Làm cho chương trình ngắn gọn - Dễ đọc, quản lý và tối ưu    </vt:lpstr>
      <vt:lpstr>Khai báo hàm def ten_ham():   # code  def ten_ham(tham_so1, tham_so2,…):   # code  Cách gọi hàm ten_ham() ten_ham(tham_so_1, tham_so_2)    </vt:lpstr>
      <vt:lpstr>HỌC VIỆN SÁNG TẠO CÔNG NGHỆ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SÁNG TẠO CÔNG NGHỆ</dc:title>
  <cp:lastModifiedBy>Phạm Ngọc Hoà</cp:lastModifiedBy>
  <cp:revision>3</cp:revision>
  <dcterms:modified xsi:type="dcterms:W3CDTF">2019-07-28T02:57:50Z</dcterms:modified>
</cp:coreProperties>
</file>