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04" r:id="rId6"/>
    <p:sldId id="284" r:id="rId7"/>
    <p:sldId id="305" r:id="rId8"/>
    <p:sldId id="306" r:id="rId9"/>
    <p:sldId id="307" r:id="rId10"/>
    <p:sldId id="308" r:id="rId11"/>
    <p:sldId id="293" r:id="rId12"/>
    <p:sldId id="301" r:id="rId13"/>
    <p:sldId id="303" r:id="rId14"/>
    <p:sldId id="281" r:id="rId15"/>
  </p:sldIdLst>
  <p:sldSz cx="12192000" cy="6858000"/>
  <p:notesSz cx="6858000" cy="9144000"/>
  <p:embeddedFontLst>
    <p:embeddedFont>
      <p:font typeface="Arial Narrow" panose="020B0604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/>
    <p:restoredTop sz="8094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1386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745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6784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1661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3341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463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8414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71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7231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G">
  <p:cSld name="Full Image BG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l="67125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0">
  <p:cSld name="1_Two Content 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qlM7JjnAi4?feature=oembed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3310130" y="1873246"/>
            <a:ext cx="8921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Hoà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1509" y="4596728"/>
            <a:ext cx="3252102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Thuộc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78933F-F9D1-0C4C-896F-0BFA7FE8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0" y="1834674"/>
            <a:ext cx="5669491" cy="318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04119-B5A4-E24B-84E9-F46734A88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13" y="1834674"/>
            <a:ext cx="5669490" cy="31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Khai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CAD4A2-8BD3-5741-B6FF-32EDB782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100" y="969059"/>
            <a:ext cx="4752381" cy="5640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9C3BE-7823-394E-AC37-BA758FA95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048" y="969059"/>
            <a:ext cx="4343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chất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Online Media 1" descr="Object-Oriented Programming Illustrated">
            <a:hlinkClick r:id="" action="ppaction://media"/>
            <a:extLst>
              <a:ext uri="{FF2B5EF4-FFF2-40B4-BE49-F238E27FC236}">
                <a16:creationId xmlns:a16="http://schemas.microsoft.com/office/drawing/2014/main" id="{95F80B7A-932E-0945-ACC3-AF67923A76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55751" y="938950"/>
            <a:ext cx="10080497" cy="56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endParaRPr b="1" dirty="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E57AF2-4620-1545-8995-BB2432D6367B}"/>
              </a:ext>
            </a:extLst>
          </p:cNvPr>
          <p:cNvSpPr txBox="1"/>
          <p:nvPr/>
        </p:nvSpPr>
        <p:spPr>
          <a:xfrm>
            <a:off x="498102" y="1083466"/>
            <a:ext cx="1142309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Lập trình hướng đối tượng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Khái niệm và ứng dụng của lập trình hướng đối tượng</a:t>
            </a:r>
          </a:p>
          <a:p>
            <a:pPr marL="45720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Class và object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4 tính chất của hướng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5679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Hòa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0" y="1604096"/>
            <a:ext cx="12192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sz="4400" b="0" i="0" u="none" strike="noStrike" cap="none" dirty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Kiến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endParaRPr b="1" dirty="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E57AF2-4620-1545-8995-BB2432D6367B}"/>
              </a:ext>
            </a:extLst>
          </p:cNvPr>
          <p:cNvSpPr txBox="1"/>
          <p:nvPr/>
        </p:nvSpPr>
        <p:spPr>
          <a:xfrm>
            <a:off x="498102" y="1083466"/>
            <a:ext cx="1142309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Lập trình hướng đối tượng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Khái niệm và ứng dụng của lập trình hướng đối tượng</a:t>
            </a:r>
          </a:p>
          <a:p>
            <a:pPr marL="45720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Class và object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4 tính chất của hướng đối tượng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Vấn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387DB8-2143-9349-8B13-589E21EDB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87" y="1079062"/>
            <a:ext cx="6050513" cy="5550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D4644F-9518-C844-A4EF-2BD2EBA0E04D}"/>
              </a:ext>
            </a:extLst>
          </p:cNvPr>
          <p:cNvSpPr/>
          <p:nvPr/>
        </p:nvSpPr>
        <p:spPr>
          <a:xfrm>
            <a:off x="498100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Nhiều biến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Nhiều hàm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387DB8-2143-9349-8B13-589E21EDB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87" y="1079062"/>
            <a:ext cx="6050513" cy="5550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D4644F-9518-C844-A4EF-2BD2EBA0E04D}"/>
              </a:ext>
            </a:extLst>
          </p:cNvPr>
          <p:cNvSpPr/>
          <p:nvPr/>
        </p:nvSpPr>
        <p:spPr>
          <a:xfrm>
            <a:off x="498100" y="239794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Đối tượng (Object)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Lớp (Class)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Thuộc tính (Field, Attribute)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Phương thức (Method)</a:t>
            </a:r>
          </a:p>
        </p:txBody>
      </p:sp>
    </p:spTree>
    <p:extLst>
      <p:ext uri="{BB962C8B-B14F-4D97-AF65-F5344CB8AC3E}">
        <p14:creationId xmlns:p14="http://schemas.microsoft.com/office/powerpoint/2010/main" val="33162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(Object)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BD0257-D881-7D48-9ED0-BBE28635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100" y="938950"/>
            <a:ext cx="11423100" cy="5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(Object)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78933F-F9D1-0C4C-896F-0BFA7FE8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0" y="1834674"/>
            <a:ext cx="5669491" cy="318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04119-B5A4-E24B-84E9-F46734A88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13" y="1834674"/>
            <a:ext cx="5669490" cy="31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(Class)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BD0257-D881-7D48-9ED0-BBE28635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103" y="1931750"/>
            <a:ext cx="11423100" cy="36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Thuộc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BD0257-D881-7D48-9ED0-BBE28635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5019" y="1076743"/>
            <a:ext cx="10921961" cy="55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152</Words>
  <Application>Microsoft Macintosh PowerPoint</Application>
  <PresentationFormat>Widescreen</PresentationFormat>
  <Paragraphs>33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Helvetica Neue</vt:lpstr>
      <vt:lpstr>Arial Narrow</vt:lpstr>
      <vt:lpstr>Century Gothic</vt:lpstr>
      <vt:lpstr>Office Theme</vt:lpstr>
      <vt:lpstr>HỌC VIỆN SÁNG TẠO CÔNG NGHỆ  GV: Phạm Ngọc Hoà</vt:lpstr>
      <vt:lpstr> Lập trình hướng đối tượng</vt:lpstr>
      <vt:lpstr>Kiến thức</vt:lpstr>
      <vt:lpstr>Vấn đề</vt:lpstr>
      <vt:lpstr>Lập trình hướng đối tượng</vt:lpstr>
      <vt:lpstr>Đối tượng (Object)</vt:lpstr>
      <vt:lpstr>Đối tượng (Object)</vt:lpstr>
      <vt:lpstr>Lớp (Class)</vt:lpstr>
      <vt:lpstr>Thuộc tính &amp; Phương thức</vt:lpstr>
      <vt:lpstr>Thuộc tính &amp; Phương thức</vt:lpstr>
      <vt:lpstr>Khai báo phương thức trong class</vt:lpstr>
      <vt:lpstr>Tính chất hướng đối tượng</vt:lpstr>
      <vt:lpstr>Tổng kết</vt:lpstr>
      <vt:lpstr>HỌC VIỆN SÁNG TẠO CÔNG NGHỆ  GV: Phạm Ngọc Hòa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SÁNG TẠO CÔNG NGHỆ  GV: Phạm Ngọc Hoà</dc:title>
  <cp:lastModifiedBy>Hoa Pham</cp:lastModifiedBy>
  <cp:revision>69</cp:revision>
  <dcterms:modified xsi:type="dcterms:W3CDTF">2019-09-07T16:55:46Z</dcterms:modified>
</cp:coreProperties>
</file>