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7"/>
  </p:notesMasterIdLst>
  <p:sldIdLst>
    <p:sldId id="256" r:id="rId2"/>
    <p:sldId id="257" r:id="rId3"/>
    <p:sldId id="258" r:id="rId4"/>
    <p:sldId id="259" r:id="rId5"/>
    <p:sldId id="284" r:id="rId6"/>
    <p:sldId id="283" r:id="rId7"/>
    <p:sldId id="285" r:id="rId8"/>
    <p:sldId id="286" r:id="rId9"/>
    <p:sldId id="287" r:id="rId10"/>
    <p:sldId id="288" r:id="rId11"/>
    <p:sldId id="280" r:id="rId12"/>
    <p:sldId id="289" r:id="rId13"/>
    <p:sldId id="290" r:id="rId14"/>
    <p:sldId id="291" r:id="rId15"/>
    <p:sldId id="281" r:id="rId16"/>
  </p:sldIdLst>
  <p:sldSz cx="12192000" cy="6858000"/>
  <p:notesSz cx="6858000" cy="9144000"/>
  <p:embeddedFontLst>
    <p:embeddedFont>
      <p:font typeface="Arial Narrow" panose="020B0606020202030204" pitchFamily="34" charset="0"/>
      <p:regular r:id="rId18"/>
      <p:bold r:id="rId19"/>
      <p:italic r:id="rId20"/>
      <p:boldItalic r:id="rId21"/>
    </p:embeddedFont>
    <p:embeddedFont>
      <p:font typeface="Century Gothic"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Calibri"/>
              <a:ea typeface="Calibri"/>
              <a:cs typeface="Calibri"/>
              <a:sym typeface="Calibri"/>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e30033d13_0_5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Calibri"/>
              <a:ea typeface="Calibri"/>
              <a:cs typeface="Calibri"/>
              <a:sym typeface="Calibri"/>
            </a:endParaRPr>
          </a:p>
        </p:txBody>
      </p:sp>
      <p:sp>
        <p:nvSpPr>
          <p:cNvPr id="162" name="Google Shape;162;g5e30033d1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846850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e30033d13_0_16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Calibri"/>
              <a:ea typeface="Calibri"/>
              <a:cs typeface="Calibri"/>
              <a:sym typeface="Calibri"/>
            </a:endParaRPr>
          </a:p>
        </p:txBody>
      </p:sp>
      <p:sp>
        <p:nvSpPr>
          <p:cNvPr id="318" name="Google Shape;318;g5e30033d13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e30033d13_0_16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Calibri"/>
              <a:ea typeface="Calibri"/>
              <a:cs typeface="Calibri"/>
              <a:sym typeface="Calibri"/>
            </a:endParaRPr>
          </a:p>
        </p:txBody>
      </p:sp>
      <p:sp>
        <p:nvSpPr>
          <p:cNvPr id="318" name="Google Shape;318;g5e30033d13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8842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e30033d13_0_16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Calibri"/>
              <a:ea typeface="Calibri"/>
              <a:cs typeface="Calibri"/>
              <a:sym typeface="Calibri"/>
            </a:endParaRPr>
          </a:p>
        </p:txBody>
      </p:sp>
      <p:sp>
        <p:nvSpPr>
          <p:cNvPr id="318" name="Google Shape;318;g5e30033d13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153121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e30033d13_0_16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Calibri"/>
              <a:ea typeface="Calibri"/>
              <a:cs typeface="Calibri"/>
              <a:sym typeface="Calibri"/>
            </a:endParaRPr>
          </a:p>
        </p:txBody>
      </p:sp>
      <p:sp>
        <p:nvSpPr>
          <p:cNvPr id="318" name="Google Shape;318;g5e30033d13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364911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Calibri"/>
              <a:ea typeface="Calibri"/>
              <a:cs typeface="Calibri"/>
              <a:sym typeface="Calibri"/>
            </a:endParaRPr>
          </a:p>
        </p:txBody>
      </p:sp>
      <p:sp>
        <p:nvSpPr>
          <p:cNvPr id="326" name="Google Shape;3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Calibri"/>
              <a:ea typeface="Calibri"/>
              <a:cs typeface="Calibri"/>
              <a:sym typeface="Calibri"/>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Calibri"/>
              <a:ea typeface="Calibri"/>
              <a:cs typeface="Calibri"/>
              <a:sym typeface="Calibri"/>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Calibri"/>
              <a:ea typeface="Calibri"/>
              <a:cs typeface="Calibri"/>
              <a:sym typeface="Calibri"/>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Calibri"/>
              <a:ea typeface="Calibri"/>
              <a:cs typeface="Calibri"/>
              <a:sym typeface="Calibri"/>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81463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Calibri"/>
              <a:ea typeface="Calibri"/>
              <a:cs typeface="Calibri"/>
              <a:sym typeface="Calibri"/>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78042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e30033d13_0_17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Calibri"/>
              <a:ea typeface="Calibri"/>
              <a:cs typeface="Calibri"/>
              <a:sym typeface="Calibri"/>
            </a:endParaRPr>
          </a:p>
        </p:txBody>
      </p:sp>
      <p:sp>
        <p:nvSpPr>
          <p:cNvPr id="273" name="Google Shape;273;g5e30033d13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59338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e30033d13_0_17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Calibri"/>
              <a:ea typeface="Calibri"/>
              <a:cs typeface="Calibri"/>
              <a:sym typeface="Calibri"/>
            </a:endParaRPr>
          </a:p>
        </p:txBody>
      </p:sp>
      <p:sp>
        <p:nvSpPr>
          <p:cNvPr id="273" name="Google Shape;273;g5e30033d13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59091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e30033d13_0_5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Calibri"/>
              <a:ea typeface="Calibri"/>
              <a:cs typeface="Calibri"/>
              <a:sym typeface="Calibri"/>
            </a:endParaRPr>
          </a:p>
        </p:txBody>
      </p:sp>
      <p:sp>
        <p:nvSpPr>
          <p:cNvPr id="162" name="Google Shape;162;g5e30033d1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66672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524000" y="1122362"/>
            <a:ext cx="9144000" cy="2387601"/>
          </a:xfrm>
          <a:prstGeom prst="rect">
            <a:avLst/>
          </a:prstGeom>
          <a:noFill/>
          <a:ln>
            <a:noFill/>
          </a:ln>
        </p:spPr>
        <p:txBody>
          <a:bodyPr spcFirstLastPara="1" wrap="square" lIns="45700" tIns="45700" rIns="45700" bIns="45700" anchor="b" anchorCtr="0">
            <a:noAutofit/>
          </a:bodyPr>
          <a:lstStyle>
            <a:lvl1pPr marR="0" lvl="0" algn="ctr">
              <a:lnSpc>
                <a:spcPct val="90000"/>
              </a:lnSpc>
              <a:spcBef>
                <a:spcPts val="0"/>
              </a:spcBef>
              <a:spcAft>
                <a:spcPts val="0"/>
              </a:spcAft>
              <a:buClr>
                <a:srgbClr val="000000"/>
              </a:buClr>
              <a:buSzPts val="6000"/>
              <a:buFont typeface="Calibri"/>
              <a:buNone/>
              <a:defRPr sz="6000" b="0" i="0" u="none" strike="noStrike" cap="none">
                <a:solidFill>
                  <a:srgbClr val="000000"/>
                </a:solidFill>
                <a:latin typeface="Calibri"/>
                <a:ea typeface="Calibri"/>
                <a:cs typeface="Calibri"/>
                <a:sym typeface="Calibri"/>
              </a:defRPr>
            </a:lvl1pPr>
            <a:lvl2pPr marR="0" lvl="1"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1524000" y="3602037"/>
            <a:ext cx="9144000" cy="1655763"/>
          </a:xfrm>
          <a:prstGeom prst="rect">
            <a:avLst/>
          </a:prstGeom>
          <a:noFill/>
          <a:ln>
            <a:noFill/>
          </a:ln>
        </p:spPr>
        <p:txBody>
          <a:bodyPr spcFirstLastPara="1" wrap="square" lIns="45700" tIns="45700" rIns="45700" bIns="45700" anchor="t" anchorCtr="0">
            <a:noAutofit/>
          </a:bodyPr>
          <a:lstStyle>
            <a:lvl1pPr marL="457200" marR="0" lvl="0" indent="-228600" algn="ctr">
              <a:lnSpc>
                <a:spcPct val="90000"/>
              </a:lnSpc>
              <a:spcBef>
                <a:spcPts val="1000"/>
              </a:spcBef>
              <a:spcAft>
                <a:spcPts val="0"/>
              </a:spcAft>
              <a:buClr>
                <a:srgbClr val="000000"/>
              </a:buClr>
              <a:buSzPts val="2400"/>
              <a:buFont typeface="Arial Narrow"/>
              <a:buNone/>
              <a:defRPr sz="2400" b="0" i="0" u="none" strike="noStrike" cap="none">
                <a:solidFill>
                  <a:srgbClr val="000000"/>
                </a:solidFill>
                <a:latin typeface="Calibri"/>
                <a:ea typeface="Calibri"/>
                <a:cs typeface="Calibri"/>
                <a:sym typeface="Calibri"/>
              </a:defRPr>
            </a:lvl1pPr>
            <a:lvl2pPr marL="914400" marR="0" lvl="1"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L="1371600" marR="0" lvl="2"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L="1828800" marR="0" lvl="3"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L="2286000" marR="0" lvl="4"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12" name="Google Shape;12;p2"/>
          <p:cNvSpPr txBox="1">
            <a:spLocks noGrp="1"/>
          </p:cNvSpPr>
          <p:nvPr>
            <p:ph type="sldNum" idx="12"/>
          </p:nvPr>
        </p:nvSpPr>
        <p:spPr>
          <a:xfrm>
            <a:off x="11080144" y="6404292"/>
            <a:ext cx="273657" cy="269241"/>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Image BG">
  <p:cSld name="Full Image BG">
    <p:spTree>
      <p:nvGrpSpPr>
        <p:cNvPr id="1" name="Shape 47"/>
        <p:cNvGrpSpPr/>
        <p:nvPr/>
      </p:nvGrpSpPr>
      <p:grpSpPr>
        <a:xfrm>
          <a:off x="0" y="0"/>
          <a:ext cx="0" cy="0"/>
          <a:chOff x="0" y="0"/>
          <a:chExt cx="0" cy="0"/>
        </a:xfrm>
      </p:grpSpPr>
      <p:sp>
        <p:nvSpPr>
          <p:cNvPr id="48" name="Google Shape;48;p11"/>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1pPr>
            <a:lvl2pPr marR="0" lvl="1"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R="0" lvl="2"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R="0" lvl="3"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R="0" lvl="4"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R="0" lvl="5"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R="0" lvl="6"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R="0" lvl="7"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R="0" lvl="8"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49" name="Google Shape;49;p11"/>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bout Us">
  <p:cSld name="About Us">
    <p:spTree>
      <p:nvGrpSpPr>
        <p:cNvPr id="1" name="Shape 50"/>
        <p:cNvGrpSpPr/>
        <p:nvPr/>
      </p:nvGrpSpPr>
      <p:grpSpPr>
        <a:xfrm>
          <a:off x="0" y="0"/>
          <a:ext cx="0" cy="0"/>
          <a:chOff x="0" y="0"/>
          <a:chExt cx="0" cy="0"/>
        </a:xfrm>
      </p:grpSpPr>
      <p:sp>
        <p:nvSpPr>
          <p:cNvPr id="51" name="Google Shape;51;p12"/>
          <p:cNvSpPr>
            <a:spLocks noGrp="1"/>
          </p:cNvSpPr>
          <p:nvPr>
            <p:ph type="pic" idx="2"/>
          </p:nvPr>
        </p:nvSpPr>
        <p:spPr>
          <a:xfrm>
            <a:off x="6813356" y="1660604"/>
            <a:ext cx="4293830" cy="429510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1pPr>
            <a:lvl2pPr marR="0" lvl="1"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R="0" lvl="2"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R="0" lvl="3"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R="0" lvl="4"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R="0" lvl="5"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R="0" lvl="6"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R="0" lvl="7"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R="0" lvl="8"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52" name="Google Shape;52;p12"/>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l Slide">
  <p:cSld name="General Slide">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2">
            <a:alphaModFix amt="50000"/>
          </a:blip>
          <a:srcRect l="67125"/>
          <a:stretch/>
        </p:blipFill>
        <p:spPr>
          <a:xfrm rot="10800000">
            <a:off x="-1" y="-1"/>
            <a:ext cx="4450081" cy="6858332"/>
          </a:xfrm>
          <a:prstGeom prst="rect">
            <a:avLst/>
          </a:prstGeom>
          <a:noFill/>
          <a:ln>
            <a:noFill/>
          </a:ln>
        </p:spPr>
      </p:pic>
      <p:sp>
        <p:nvSpPr>
          <p:cNvPr id="57" name="Google Shape;57;p14"/>
          <p:cNvSpPr txBox="1">
            <a:spLocks noGrp="1"/>
          </p:cNvSpPr>
          <p:nvPr>
            <p:ph type="body" idx="1"/>
          </p:nvPr>
        </p:nvSpPr>
        <p:spPr>
          <a:xfrm>
            <a:off x="582968" y="1061803"/>
            <a:ext cx="5510430" cy="5360367"/>
          </a:xfrm>
          <a:prstGeom prst="rect">
            <a:avLst/>
          </a:prstGeom>
          <a:noFill/>
          <a:ln>
            <a:noFill/>
          </a:ln>
        </p:spPr>
        <p:txBody>
          <a:bodyPr spcFirstLastPara="1" wrap="square" lIns="34275" tIns="34275" rIns="34275" bIns="34275" anchor="t" anchorCtr="0">
            <a:noAutofit/>
          </a:bodyPr>
          <a:lstStyle>
            <a:lvl1pPr marL="457200" marR="0" lvl="0" indent="-349250" algn="l">
              <a:lnSpc>
                <a:spcPct val="90000"/>
              </a:lnSpc>
              <a:spcBef>
                <a:spcPts val="1000"/>
              </a:spcBef>
              <a:spcAft>
                <a:spcPts val="0"/>
              </a:spcAft>
              <a:buClr>
                <a:srgbClr val="404040"/>
              </a:buClr>
              <a:buSzPts val="1900"/>
              <a:buFont typeface="Arial Narrow"/>
              <a:buChar char="•"/>
              <a:defRPr sz="1900" b="0" i="0" u="none" strike="noStrike" cap="none">
                <a:solidFill>
                  <a:srgbClr val="404040"/>
                </a:solidFill>
                <a:latin typeface="Century Gothic"/>
                <a:ea typeface="Century Gothic"/>
                <a:cs typeface="Century Gothic"/>
                <a:sym typeface="Century Gothic"/>
              </a:defRPr>
            </a:lvl1pPr>
            <a:lvl2pPr marL="914400" marR="0" lvl="1" indent="-349250" algn="l">
              <a:lnSpc>
                <a:spcPct val="90000"/>
              </a:lnSpc>
              <a:spcBef>
                <a:spcPts val="1000"/>
              </a:spcBef>
              <a:spcAft>
                <a:spcPts val="0"/>
              </a:spcAft>
              <a:buClr>
                <a:srgbClr val="404040"/>
              </a:buClr>
              <a:buSzPts val="1900"/>
              <a:buFont typeface="Arial Narrow"/>
              <a:buChar char="•"/>
              <a:defRPr sz="1900" b="0" i="0" u="none" strike="noStrike" cap="none">
                <a:solidFill>
                  <a:srgbClr val="404040"/>
                </a:solidFill>
                <a:latin typeface="Century Gothic"/>
                <a:ea typeface="Century Gothic"/>
                <a:cs typeface="Century Gothic"/>
                <a:sym typeface="Century Gothic"/>
              </a:defRPr>
            </a:lvl2pPr>
            <a:lvl3pPr marL="1371600" marR="0" lvl="2" indent="-349250" algn="l">
              <a:lnSpc>
                <a:spcPct val="90000"/>
              </a:lnSpc>
              <a:spcBef>
                <a:spcPts val="1000"/>
              </a:spcBef>
              <a:spcAft>
                <a:spcPts val="0"/>
              </a:spcAft>
              <a:buClr>
                <a:srgbClr val="404040"/>
              </a:buClr>
              <a:buSzPts val="1900"/>
              <a:buFont typeface="Arial Narrow"/>
              <a:buChar char="•"/>
              <a:defRPr sz="1900" b="0" i="0" u="none" strike="noStrike" cap="none">
                <a:solidFill>
                  <a:srgbClr val="404040"/>
                </a:solidFill>
                <a:latin typeface="Century Gothic"/>
                <a:ea typeface="Century Gothic"/>
                <a:cs typeface="Century Gothic"/>
                <a:sym typeface="Century Gothic"/>
              </a:defRPr>
            </a:lvl3pPr>
            <a:lvl4pPr marL="1828800" marR="0" lvl="3" indent="-349250" algn="l">
              <a:lnSpc>
                <a:spcPct val="90000"/>
              </a:lnSpc>
              <a:spcBef>
                <a:spcPts val="1000"/>
              </a:spcBef>
              <a:spcAft>
                <a:spcPts val="0"/>
              </a:spcAft>
              <a:buClr>
                <a:srgbClr val="404040"/>
              </a:buClr>
              <a:buSzPts val="1900"/>
              <a:buFont typeface="Arial Narrow"/>
              <a:buChar char="•"/>
              <a:defRPr sz="1900" b="0" i="0" u="none" strike="noStrike" cap="none">
                <a:solidFill>
                  <a:srgbClr val="404040"/>
                </a:solidFill>
                <a:latin typeface="Century Gothic"/>
                <a:ea typeface="Century Gothic"/>
                <a:cs typeface="Century Gothic"/>
                <a:sym typeface="Century Gothic"/>
              </a:defRPr>
            </a:lvl4pPr>
            <a:lvl5pPr marL="2286000" marR="0" lvl="4" indent="-349250" algn="l">
              <a:lnSpc>
                <a:spcPct val="90000"/>
              </a:lnSpc>
              <a:spcBef>
                <a:spcPts val="1000"/>
              </a:spcBef>
              <a:spcAft>
                <a:spcPts val="0"/>
              </a:spcAft>
              <a:buClr>
                <a:srgbClr val="404040"/>
              </a:buClr>
              <a:buSzPts val="1900"/>
              <a:buFont typeface="Arial Narrow"/>
              <a:buChar char="•"/>
              <a:defRPr sz="1900" b="0" i="0" u="none" strike="noStrike" cap="none">
                <a:solidFill>
                  <a:srgbClr val="404040"/>
                </a:solidFill>
                <a:latin typeface="Century Gothic"/>
                <a:ea typeface="Century Gothic"/>
                <a:cs typeface="Century Gothic"/>
                <a:sym typeface="Century Gothic"/>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58" name="Google Shape;58;p14"/>
          <p:cNvSpPr txBox="1">
            <a:spLocks noGrp="1"/>
          </p:cNvSpPr>
          <p:nvPr>
            <p:ph type="title"/>
          </p:nvPr>
        </p:nvSpPr>
        <p:spPr>
          <a:xfrm>
            <a:off x="4" y="2"/>
            <a:ext cx="11561510" cy="431339"/>
          </a:xfrm>
          <a:prstGeom prst="rect">
            <a:avLst/>
          </a:prstGeom>
          <a:noFill/>
          <a:ln>
            <a:noFill/>
          </a:ln>
        </p:spPr>
        <p:txBody>
          <a:bodyPr spcFirstLastPara="1" wrap="square" lIns="34275" tIns="34275" rIns="34275" bIns="34275" anchor="ctr" anchorCtr="0">
            <a:noAutofit/>
          </a:bodyPr>
          <a:lstStyle>
            <a:lvl1pPr marR="0" lvl="0" algn="r">
              <a:lnSpc>
                <a:spcPct val="9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1pPr>
            <a:lvl2pPr marR="0" lvl="1"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59" name="Google Shape;59;p14"/>
          <p:cNvSpPr/>
          <p:nvPr/>
        </p:nvSpPr>
        <p:spPr>
          <a:xfrm rot="5400000">
            <a:off x="11554020" y="107607"/>
            <a:ext cx="647010" cy="431799"/>
          </a:xfrm>
          <a:custGeom>
            <a:avLst/>
            <a:gdLst/>
            <a:ahLst/>
            <a:cxnLst/>
            <a:rect l="l" t="t" r="r" b="b"/>
            <a:pathLst>
              <a:path w="21600" h="21600" extrusionOk="0">
                <a:moveTo>
                  <a:pt x="0" y="0"/>
                </a:moveTo>
                <a:lnTo>
                  <a:pt x="13134" y="0"/>
                </a:lnTo>
                <a:lnTo>
                  <a:pt x="21600" y="10507"/>
                </a:lnTo>
                <a:lnTo>
                  <a:pt x="13134" y="21600"/>
                </a:lnTo>
                <a:lnTo>
                  <a:pt x="0" y="21600"/>
                </a:lnTo>
                <a:lnTo>
                  <a:pt x="0" y="0"/>
                </a:lnTo>
                <a:close/>
              </a:path>
            </a:pathLst>
          </a:custGeom>
          <a:solidFill>
            <a:srgbClr val="BE5108"/>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Helvetica Neue"/>
              <a:buNone/>
            </a:pPr>
            <a:endParaRPr sz="1800" b="0" i="0" u="none" strike="noStrike" cap="none">
              <a:solidFill>
                <a:srgbClr val="000000"/>
              </a:solidFill>
              <a:latin typeface="Calibri"/>
              <a:ea typeface="Calibri"/>
              <a:cs typeface="Calibri"/>
              <a:sym typeface="Calibri"/>
            </a:endParaRPr>
          </a:p>
        </p:txBody>
      </p:sp>
      <p:sp>
        <p:nvSpPr>
          <p:cNvPr id="60" name="Google Shape;60;p14"/>
          <p:cNvSpPr txBox="1">
            <a:spLocks noGrp="1"/>
          </p:cNvSpPr>
          <p:nvPr>
            <p:ph type="body" idx="2"/>
          </p:nvPr>
        </p:nvSpPr>
        <p:spPr>
          <a:xfrm>
            <a:off x="2" y="455763"/>
            <a:ext cx="11561765" cy="395289"/>
          </a:xfrm>
          <a:prstGeom prst="rect">
            <a:avLst/>
          </a:prstGeom>
          <a:noFill/>
          <a:ln>
            <a:noFill/>
          </a:ln>
        </p:spPr>
        <p:txBody>
          <a:bodyPr spcFirstLastPara="1" wrap="square" lIns="34275" tIns="34275" rIns="34275" bIns="34275" anchor="ctr" anchorCtr="0">
            <a:noAutofit/>
          </a:bodyPr>
          <a:lstStyle>
            <a:lvl1pPr marL="457200" marR="0" lvl="0"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1pPr>
            <a:lvl2pPr marL="914400" marR="0" lvl="1"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L="1371600" marR="0" lvl="2"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L="1828800" marR="0" lvl="3"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L="2286000" marR="0" lvl="4"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61" name="Google Shape;61;p14"/>
          <p:cNvSpPr txBox="1">
            <a:spLocks noGrp="1"/>
          </p:cNvSpPr>
          <p:nvPr>
            <p:ph type="body" idx="3"/>
          </p:nvPr>
        </p:nvSpPr>
        <p:spPr>
          <a:xfrm>
            <a:off x="11662309" y="-36632"/>
            <a:ext cx="427416" cy="511323"/>
          </a:xfrm>
          <a:prstGeom prst="rect">
            <a:avLst/>
          </a:prstGeom>
          <a:noFill/>
          <a:ln>
            <a:noFill/>
          </a:ln>
        </p:spPr>
        <p:txBody>
          <a:bodyPr spcFirstLastPara="1" wrap="square" lIns="34275" tIns="34275" rIns="34275" bIns="34275" anchor="ctr" anchorCtr="0">
            <a:noAutofit/>
          </a:bodyPr>
          <a:lstStyle>
            <a:lvl1pPr marL="457200" marR="0" lvl="0"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1pPr>
            <a:lvl2pPr marL="914400" marR="0" lvl="1"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L="1371600" marR="0" lvl="2"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L="1828800" marR="0" lvl="3"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L="2286000" marR="0" lvl="4"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cxnSp>
        <p:nvCxnSpPr>
          <p:cNvPr id="62" name="Google Shape;62;p14"/>
          <p:cNvCxnSpPr/>
          <p:nvPr/>
        </p:nvCxnSpPr>
        <p:spPr>
          <a:xfrm rot="10800000">
            <a:off x="527156" y="443321"/>
            <a:ext cx="11022372" cy="1"/>
          </a:xfrm>
          <a:prstGeom prst="straightConnector1">
            <a:avLst/>
          </a:prstGeom>
          <a:noFill/>
          <a:ln w="12700" cap="flat" cmpd="sng">
            <a:solidFill>
              <a:srgbClr val="8DCCBB"/>
            </a:solidFill>
            <a:prstDash val="solid"/>
            <a:miter lim="8000"/>
            <a:headEnd type="none" w="sm" len="sm"/>
            <a:tailEnd type="none" w="sm" len="sm"/>
          </a:ln>
        </p:spPr>
      </p:cxnSp>
      <p:pic>
        <p:nvPicPr>
          <p:cNvPr id="63" name="Google Shape;63;p14"/>
          <p:cNvPicPr preferRelativeResize="0"/>
          <p:nvPr/>
        </p:nvPicPr>
        <p:blipFill rotWithShape="1">
          <a:blip r:embed="rId3">
            <a:alphaModFix/>
          </a:blip>
          <a:srcRect/>
          <a:stretch/>
        </p:blipFill>
        <p:spPr>
          <a:xfrm>
            <a:off x="0" y="6645412"/>
            <a:ext cx="12192000" cy="184935"/>
          </a:xfrm>
          <a:prstGeom prst="rect">
            <a:avLst/>
          </a:prstGeom>
          <a:noFill/>
          <a:ln>
            <a:noFill/>
          </a:ln>
        </p:spPr>
      </p:pic>
      <p:sp>
        <p:nvSpPr>
          <p:cNvPr id="64" name="Google Shape;64;p14"/>
          <p:cNvSpPr/>
          <p:nvPr/>
        </p:nvSpPr>
        <p:spPr>
          <a:xfrm>
            <a:off x="1" y="-1"/>
            <a:ext cx="2713581" cy="408941"/>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A6A6A6"/>
              </a:buClr>
              <a:buSzPts val="2100"/>
              <a:buFont typeface="Calibri"/>
              <a:buNone/>
            </a:pPr>
            <a:r>
              <a:rPr lang="en-US" sz="2100" b="0" i="0" u="none" strike="noStrike" cap="none">
                <a:solidFill>
                  <a:srgbClr val="A6A6A6"/>
                </a:solidFill>
                <a:latin typeface="Calibri"/>
                <a:ea typeface="Calibri"/>
                <a:cs typeface="Calibri"/>
                <a:sym typeface="Calibri"/>
              </a:rPr>
              <a:t>FinTech :: NganLuong</a:t>
            </a:r>
            <a:endParaRPr sz="1400" b="0" i="0" u="none" strike="noStrike" cap="none">
              <a:solidFill>
                <a:srgbClr val="000000"/>
              </a:solidFill>
              <a:latin typeface="Arial"/>
              <a:ea typeface="Arial"/>
              <a:cs typeface="Arial"/>
              <a:sym typeface="Arial"/>
            </a:endParaRPr>
          </a:p>
        </p:txBody>
      </p:sp>
      <p:sp>
        <p:nvSpPr>
          <p:cNvPr id="65" name="Google Shape;65;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wo Content 0">
  <p:cSld name="1_Two Content 0">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582968" y="1061803"/>
            <a:ext cx="5510430" cy="5360367"/>
          </a:xfrm>
          <a:prstGeom prst="rect">
            <a:avLst/>
          </a:prstGeom>
          <a:noFill/>
          <a:ln>
            <a:noFill/>
          </a:ln>
        </p:spPr>
        <p:txBody>
          <a:bodyPr spcFirstLastPara="1" wrap="square" lIns="34275" tIns="34275" rIns="34275" bIns="34275" anchor="t" anchorCtr="0">
            <a:noAutofit/>
          </a:bodyPr>
          <a:lstStyle>
            <a:lvl1pPr marL="457200" marR="0" lvl="0" indent="-349250" algn="l">
              <a:lnSpc>
                <a:spcPct val="90000"/>
              </a:lnSpc>
              <a:spcBef>
                <a:spcPts val="1000"/>
              </a:spcBef>
              <a:spcAft>
                <a:spcPts val="0"/>
              </a:spcAft>
              <a:buClr>
                <a:srgbClr val="404040"/>
              </a:buClr>
              <a:buSzPts val="1900"/>
              <a:buFont typeface="Arial Narrow"/>
              <a:buChar char="•"/>
              <a:defRPr sz="1900" b="0" i="0" u="none" strike="noStrike" cap="none">
                <a:solidFill>
                  <a:srgbClr val="404040"/>
                </a:solidFill>
                <a:latin typeface="Century Gothic"/>
                <a:ea typeface="Century Gothic"/>
                <a:cs typeface="Century Gothic"/>
                <a:sym typeface="Century Gothic"/>
              </a:defRPr>
            </a:lvl1pPr>
            <a:lvl2pPr marL="914400" marR="0" lvl="1" indent="-349250" algn="l">
              <a:lnSpc>
                <a:spcPct val="90000"/>
              </a:lnSpc>
              <a:spcBef>
                <a:spcPts val="1000"/>
              </a:spcBef>
              <a:spcAft>
                <a:spcPts val="0"/>
              </a:spcAft>
              <a:buClr>
                <a:srgbClr val="404040"/>
              </a:buClr>
              <a:buSzPts val="1900"/>
              <a:buFont typeface="Arial Narrow"/>
              <a:buChar char="•"/>
              <a:defRPr sz="1900" b="0" i="0" u="none" strike="noStrike" cap="none">
                <a:solidFill>
                  <a:srgbClr val="404040"/>
                </a:solidFill>
                <a:latin typeface="Century Gothic"/>
                <a:ea typeface="Century Gothic"/>
                <a:cs typeface="Century Gothic"/>
                <a:sym typeface="Century Gothic"/>
              </a:defRPr>
            </a:lvl2pPr>
            <a:lvl3pPr marL="1371600" marR="0" lvl="2" indent="-349250" algn="l">
              <a:lnSpc>
                <a:spcPct val="90000"/>
              </a:lnSpc>
              <a:spcBef>
                <a:spcPts val="1000"/>
              </a:spcBef>
              <a:spcAft>
                <a:spcPts val="0"/>
              </a:spcAft>
              <a:buClr>
                <a:srgbClr val="404040"/>
              </a:buClr>
              <a:buSzPts val="1900"/>
              <a:buFont typeface="Arial Narrow"/>
              <a:buChar char="•"/>
              <a:defRPr sz="1900" b="0" i="0" u="none" strike="noStrike" cap="none">
                <a:solidFill>
                  <a:srgbClr val="404040"/>
                </a:solidFill>
                <a:latin typeface="Century Gothic"/>
                <a:ea typeface="Century Gothic"/>
                <a:cs typeface="Century Gothic"/>
                <a:sym typeface="Century Gothic"/>
              </a:defRPr>
            </a:lvl3pPr>
            <a:lvl4pPr marL="1828800" marR="0" lvl="3" indent="-349250" algn="l">
              <a:lnSpc>
                <a:spcPct val="90000"/>
              </a:lnSpc>
              <a:spcBef>
                <a:spcPts val="1000"/>
              </a:spcBef>
              <a:spcAft>
                <a:spcPts val="0"/>
              </a:spcAft>
              <a:buClr>
                <a:srgbClr val="404040"/>
              </a:buClr>
              <a:buSzPts val="1900"/>
              <a:buFont typeface="Arial Narrow"/>
              <a:buChar char="•"/>
              <a:defRPr sz="1900" b="0" i="0" u="none" strike="noStrike" cap="none">
                <a:solidFill>
                  <a:srgbClr val="404040"/>
                </a:solidFill>
                <a:latin typeface="Century Gothic"/>
                <a:ea typeface="Century Gothic"/>
                <a:cs typeface="Century Gothic"/>
                <a:sym typeface="Century Gothic"/>
              </a:defRPr>
            </a:lvl4pPr>
            <a:lvl5pPr marL="2286000" marR="0" lvl="4" indent="-349250" algn="l">
              <a:lnSpc>
                <a:spcPct val="90000"/>
              </a:lnSpc>
              <a:spcBef>
                <a:spcPts val="1000"/>
              </a:spcBef>
              <a:spcAft>
                <a:spcPts val="0"/>
              </a:spcAft>
              <a:buClr>
                <a:srgbClr val="404040"/>
              </a:buClr>
              <a:buSzPts val="1900"/>
              <a:buFont typeface="Arial Narrow"/>
              <a:buChar char="•"/>
              <a:defRPr sz="1900" b="0" i="0" u="none" strike="noStrike" cap="none">
                <a:solidFill>
                  <a:srgbClr val="404040"/>
                </a:solidFill>
                <a:latin typeface="Century Gothic"/>
                <a:ea typeface="Century Gothic"/>
                <a:cs typeface="Century Gothic"/>
                <a:sym typeface="Century Gothic"/>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68" name="Google Shape;68;p15"/>
          <p:cNvSpPr txBox="1">
            <a:spLocks noGrp="1"/>
          </p:cNvSpPr>
          <p:nvPr>
            <p:ph type="title"/>
          </p:nvPr>
        </p:nvSpPr>
        <p:spPr>
          <a:xfrm>
            <a:off x="4" y="2"/>
            <a:ext cx="11561510" cy="431339"/>
          </a:xfrm>
          <a:prstGeom prst="rect">
            <a:avLst/>
          </a:prstGeom>
          <a:noFill/>
          <a:ln>
            <a:noFill/>
          </a:ln>
        </p:spPr>
        <p:txBody>
          <a:bodyPr spcFirstLastPara="1" wrap="square" lIns="34275" tIns="34275" rIns="34275" bIns="34275" anchor="ctr" anchorCtr="0">
            <a:noAutofit/>
          </a:bodyPr>
          <a:lstStyle>
            <a:lvl1pPr marR="0" lvl="0" algn="r">
              <a:lnSpc>
                <a:spcPct val="9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1pPr>
            <a:lvl2pPr marR="0" lvl="1"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69" name="Google Shape;69;p15"/>
          <p:cNvSpPr txBox="1">
            <a:spLocks noGrp="1"/>
          </p:cNvSpPr>
          <p:nvPr>
            <p:ph type="body" idx="2"/>
          </p:nvPr>
        </p:nvSpPr>
        <p:spPr>
          <a:xfrm>
            <a:off x="2" y="455763"/>
            <a:ext cx="11561765" cy="395289"/>
          </a:xfrm>
          <a:prstGeom prst="rect">
            <a:avLst/>
          </a:prstGeom>
          <a:noFill/>
          <a:ln>
            <a:noFill/>
          </a:ln>
        </p:spPr>
        <p:txBody>
          <a:bodyPr spcFirstLastPara="1" wrap="square" lIns="34275" tIns="34275" rIns="34275" bIns="34275" anchor="ctr" anchorCtr="0">
            <a:noAutofit/>
          </a:bodyPr>
          <a:lstStyle>
            <a:lvl1pPr marL="457200" marR="0" lvl="0"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1pPr>
            <a:lvl2pPr marL="914400" marR="0" lvl="1"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L="1371600" marR="0" lvl="2"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L="1828800" marR="0" lvl="3"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L="2286000" marR="0" lvl="4"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70" name="Google Shape;70;p15"/>
          <p:cNvSpPr txBox="1">
            <a:spLocks noGrp="1"/>
          </p:cNvSpPr>
          <p:nvPr>
            <p:ph type="body" idx="3"/>
          </p:nvPr>
        </p:nvSpPr>
        <p:spPr>
          <a:xfrm>
            <a:off x="11662309" y="-36632"/>
            <a:ext cx="427416" cy="511323"/>
          </a:xfrm>
          <a:prstGeom prst="rect">
            <a:avLst/>
          </a:prstGeom>
          <a:noFill/>
          <a:ln>
            <a:noFill/>
          </a:ln>
        </p:spPr>
        <p:txBody>
          <a:bodyPr spcFirstLastPara="1" wrap="square" lIns="34275" tIns="34275" rIns="34275" bIns="34275" anchor="ctr" anchorCtr="0">
            <a:noAutofit/>
          </a:bodyPr>
          <a:lstStyle>
            <a:lvl1pPr marL="457200" marR="0" lvl="0"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1pPr>
            <a:lvl2pPr marL="914400" marR="0" lvl="1"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L="1371600" marR="0" lvl="2"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L="1828800" marR="0" lvl="3"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L="2286000" marR="0" lvl="4"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71" name="Google Shape;71;p15"/>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 y="2"/>
            <a:ext cx="11561510" cy="431339"/>
          </a:xfrm>
          <a:prstGeom prst="rect">
            <a:avLst/>
          </a:prstGeom>
          <a:noFill/>
          <a:ln>
            <a:noFill/>
          </a:ln>
        </p:spPr>
        <p:txBody>
          <a:bodyPr spcFirstLastPara="1" wrap="square" lIns="34275" tIns="34275" rIns="34275" bIns="34275" anchor="ctr" anchorCtr="0">
            <a:noAutofit/>
          </a:bodyPr>
          <a:lstStyle>
            <a:lvl1pPr marR="0" lvl="0" algn="r">
              <a:lnSpc>
                <a:spcPct val="9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1pPr>
            <a:lvl2pPr marR="0" lvl="1"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4" name="Google Shape;74;p16"/>
          <p:cNvSpPr/>
          <p:nvPr/>
        </p:nvSpPr>
        <p:spPr>
          <a:xfrm rot="5400000">
            <a:off x="11554020" y="107607"/>
            <a:ext cx="647010" cy="431799"/>
          </a:xfrm>
          <a:custGeom>
            <a:avLst/>
            <a:gdLst/>
            <a:ahLst/>
            <a:cxnLst/>
            <a:rect l="l" t="t" r="r" b="b"/>
            <a:pathLst>
              <a:path w="21600" h="21600" extrusionOk="0">
                <a:moveTo>
                  <a:pt x="0" y="0"/>
                </a:moveTo>
                <a:lnTo>
                  <a:pt x="13134" y="0"/>
                </a:lnTo>
                <a:lnTo>
                  <a:pt x="21600" y="10507"/>
                </a:lnTo>
                <a:lnTo>
                  <a:pt x="13134" y="21600"/>
                </a:lnTo>
                <a:lnTo>
                  <a:pt x="0" y="21600"/>
                </a:lnTo>
                <a:lnTo>
                  <a:pt x="0" y="0"/>
                </a:lnTo>
                <a:close/>
              </a:path>
            </a:pathLst>
          </a:custGeom>
          <a:solidFill>
            <a:srgbClr val="BE5108"/>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Helvetica Neue"/>
              <a:buNone/>
            </a:pPr>
            <a:endParaRPr sz="1800" b="0" i="0" u="none" strike="noStrike" cap="none">
              <a:solidFill>
                <a:srgbClr val="000000"/>
              </a:solidFill>
              <a:latin typeface="Calibri"/>
              <a:ea typeface="Calibri"/>
              <a:cs typeface="Calibri"/>
              <a:sym typeface="Calibri"/>
            </a:endParaRPr>
          </a:p>
        </p:txBody>
      </p:sp>
      <p:sp>
        <p:nvSpPr>
          <p:cNvPr id="75" name="Google Shape;75;p16"/>
          <p:cNvSpPr txBox="1">
            <a:spLocks noGrp="1"/>
          </p:cNvSpPr>
          <p:nvPr>
            <p:ph type="body" idx="1"/>
          </p:nvPr>
        </p:nvSpPr>
        <p:spPr>
          <a:xfrm>
            <a:off x="2" y="455763"/>
            <a:ext cx="11561765" cy="395289"/>
          </a:xfrm>
          <a:prstGeom prst="rect">
            <a:avLst/>
          </a:prstGeom>
          <a:noFill/>
          <a:ln>
            <a:noFill/>
          </a:ln>
        </p:spPr>
        <p:txBody>
          <a:bodyPr spcFirstLastPara="1" wrap="square" lIns="34275" tIns="34275" rIns="34275" bIns="34275" anchor="ctr" anchorCtr="0">
            <a:noAutofit/>
          </a:bodyPr>
          <a:lstStyle>
            <a:lvl1pPr marL="457200" marR="0" lvl="0" indent="-228600" algn="r">
              <a:lnSpc>
                <a:spcPct val="90000"/>
              </a:lnSpc>
              <a:spcBef>
                <a:spcPts val="1000"/>
              </a:spcBef>
              <a:spcAft>
                <a:spcPts val="0"/>
              </a:spcAft>
              <a:buClr>
                <a:srgbClr val="808080"/>
              </a:buClr>
              <a:buSzPts val="1600"/>
              <a:buFont typeface="Arial Narrow"/>
              <a:buNone/>
              <a:defRPr sz="1600" b="0" i="0" u="none" strike="noStrike" cap="none">
                <a:solidFill>
                  <a:srgbClr val="808080"/>
                </a:solidFill>
                <a:latin typeface="Century Gothic"/>
                <a:ea typeface="Century Gothic"/>
                <a:cs typeface="Century Gothic"/>
                <a:sym typeface="Century Gothic"/>
              </a:defRPr>
            </a:lvl1pPr>
            <a:lvl2pPr marL="914400" marR="0" lvl="1"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L="1371600" marR="0" lvl="2"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L="1828800" marR="0" lvl="3"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L="2286000" marR="0" lvl="4"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76" name="Google Shape;76;p16"/>
          <p:cNvSpPr txBox="1">
            <a:spLocks noGrp="1"/>
          </p:cNvSpPr>
          <p:nvPr>
            <p:ph type="body" idx="2"/>
          </p:nvPr>
        </p:nvSpPr>
        <p:spPr>
          <a:xfrm>
            <a:off x="11662309" y="-36632"/>
            <a:ext cx="427416" cy="511323"/>
          </a:xfrm>
          <a:prstGeom prst="rect">
            <a:avLst/>
          </a:prstGeom>
          <a:noFill/>
          <a:ln>
            <a:noFill/>
          </a:ln>
        </p:spPr>
        <p:txBody>
          <a:bodyPr spcFirstLastPara="1" wrap="square" lIns="34275" tIns="34275" rIns="34275" bIns="34275" anchor="ctr" anchorCtr="0">
            <a:noAutofit/>
          </a:bodyPr>
          <a:lstStyle>
            <a:lvl1pPr marL="457200" marR="0" lvl="0"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1pPr>
            <a:lvl2pPr marL="914400" marR="0" lvl="1"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L="1371600" marR="0" lvl="2"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L="1828800" marR="0" lvl="3"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L="2286000" marR="0" lvl="4"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cxnSp>
        <p:nvCxnSpPr>
          <p:cNvPr id="77" name="Google Shape;77;p16"/>
          <p:cNvCxnSpPr/>
          <p:nvPr/>
        </p:nvCxnSpPr>
        <p:spPr>
          <a:xfrm rot="10800000">
            <a:off x="527156" y="443321"/>
            <a:ext cx="11022372" cy="1"/>
          </a:xfrm>
          <a:prstGeom prst="straightConnector1">
            <a:avLst/>
          </a:prstGeom>
          <a:noFill/>
          <a:ln w="12700" cap="flat" cmpd="sng">
            <a:solidFill>
              <a:srgbClr val="8DCCBB"/>
            </a:solidFill>
            <a:prstDash val="solid"/>
            <a:miter lim="8000"/>
            <a:headEnd type="none" w="sm" len="sm"/>
            <a:tailEnd type="none" w="sm" len="sm"/>
          </a:ln>
        </p:spPr>
      </p:cxnSp>
      <p:sp>
        <p:nvSpPr>
          <p:cNvPr id="78" name="Google Shape;78;p16"/>
          <p:cNvSpPr/>
          <p:nvPr/>
        </p:nvSpPr>
        <p:spPr>
          <a:xfrm>
            <a:off x="1" y="-1"/>
            <a:ext cx="2713581" cy="408941"/>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A6A6A6"/>
              </a:buClr>
              <a:buSzPts val="2100"/>
              <a:buFont typeface="Calibri"/>
              <a:buNone/>
            </a:pPr>
            <a:r>
              <a:rPr lang="en-US" sz="2100" b="0" i="0" u="none" strike="noStrike" cap="none">
                <a:solidFill>
                  <a:srgbClr val="A6A6A6"/>
                </a:solidFill>
                <a:latin typeface="Calibri"/>
                <a:ea typeface="Calibri"/>
                <a:cs typeface="Calibri"/>
                <a:sym typeface="Calibri"/>
              </a:rPr>
              <a:t>FinTech :: NganLuong</a:t>
            </a:r>
            <a:endParaRPr sz="1400" b="0" i="0" u="none" strike="noStrike" cap="none">
              <a:solidFill>
                <a:srgbClr val="000000"/>
              </a:solidFill>
              <a:latin typeface="Arial"/>
              <a:ea typeface="Arial"/>
              <a:cs typeface="Arial"/>
              <a:sym typeface="Arial"/>
            </a:endParaRPr>
          </a:p>
        </p:txBody>
      </p:sp>
      <p:sp>
        <p:nvSpPr>
          <p:cNvPr id="79" name="Google Shape;79;p16"/>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Autofit/>
          </a:bodyPr>
          <a:lstStyle>
            <a:lvl1pPr marR="0" lvl="0"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5" name="Google Shape;15;p3"/>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Autofit/>
          </a:bodyPr>
          <a:lstStyle>
            <a:lvl1pPr marL="457200" marR="0" lvl="0"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1pPr>
            <a:lvl2pPr marL="914400" marR="0" lvl="1"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L="1371600" marR="0" lvl="2"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L="1828800" marR="0" lvl="3"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L="2286000" marR="0" lvl="4"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16" name="Google Shape;16;p3"/>
          <p:cNvSpPr txBox="1">
            <a:spLocks noGrp="1"/>
          </p:cNvSpPr>
          <p:nvPr>
            <p:ph type="sldNum" idx="12"/>
          </p:nvPr>
        </p:nvSpPr>
        <p:spPr>
          <a:xfrm>
            <a:off x="11080144" y="6404292"/>
            <a:ext cx="273657" cy="269241"/>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31850" y="1709738"/>
            <a:ext cx="10515600" cy="2852737"/>
          </a:xfrm>
          <a:prstGeom prst="rect">
            <a:avLst/>
          </a:prstGeom>
          <a:noFill/>
          <a:ln>
            <a:noFill/>
          </a:ln>
        </p:spPr>
        <p:txBody>
          <a:bodyPr spcFirstLastPara="1" wrap="square" lIns="45700" tIns="45700" rIns="45700" bIns="45700" anchor="b" anchorCtr="0">
            <a:noAutofit/>
          </a:bodyPr>
          <a:lstStyle>
            <a:lvl1pPr marR="0" lvl="0" algn="l">
              <a:lnSpc>
                <a:spcPct val="90000"/>
              </a:lnSpc>
              <a:spcBef>
                <a:spcPts val="0"/>
              </a:spcBef>
              <a:spcAft>
                <a:spcPts val="0"/>
              </a:spcAft>
              <a:buClr>
                <a:srgbClr val="000000"/>
              </a:buClr>
              <a:buSzPts val="6000"/>
              <a:buFont typeface="Calibri"/>
              <a:buNone/>
              <a:defRPr sz="6000" b="0" i="0" u="none" strike="noStrike" cap="none">
                <a:solidFill>
                  <a:srgbClr val="000000"/>
                </a:solidFill>
                <a:latin typeface="Calibri"/>
                <a:ea typeface="Calibri"/>
                <a:cs typeface="Calibri"/>
                <a:sym typeface="Calibri"/>
              </a:defRPr>
            </a:lvl1pPr>
            <a:lvl2pPr marR="0" lvl="1"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19" name="Google Shape;19;p4"/>
          <p:cNvSpPr txBox="1">
            <a:spLocks noGrp="1"/>
          </p:cNvSpPr>
          <p:nvPr>
            <p:ph type="body" idx="1"/>
          </p:nvPr>
        </p:nvSpPr>
        <p:spPr>
          <a:xfrm>
            <a:off x="831850" y="4589462"/>
            <a:ext cx="10515600" cy="1500188"/>
          </a:xfrm>
          <a:prstGeom prst="rect">
            <a:avLst/>
          </a:prstGeom>
          <a:noFill/>
          <a:ln>
            <a:noFill/>
          </a:ln>
        </p:spPr>
        <p:txBody>
          <a:bodyPr spcFirstLastPara="1" wrap="square" lIns="45700" tIns="45700" rIns="45700" bIns="45700" anchor="t" anchorCtr="0">
            <a:noAutofit/>
          </a:bodyPr>
          <a:lstStyle>
            <a:lvl1pPr marL="457200" marR="0" lvl="0" indent="-228600" algn="l">
              <a:lnSpc>
                <a:spcPct val="90000"/>
              </a:lnSpc>
              <a:spcBef>
                <a:spcPts val="1000"/>
              </a:spcBef>
              <a:spcAft>
                <a:spcPts val="0"/>
              </a:spcAft>
              <a:buClr>
                <a:srgbClr val="888888"/>
              </a:buClr>
              <a:buSzPts val="2400"/>
              <a:buFont typeface="Arial Narrow"/>
              <a:buNone/>
              <a:defRPr sz="2400" b="0" i="0" u="none" strike="noStrike" cap="none">
                <a:solidFill>
                  <a:srgbClr val="888888"/>
                </a:solidFill>
                <a:latin typeface="Calibri"/>
                <a:ea typeface="Calibri"/>
                <a:cs typeface="Calibri"/>
                <a:sym typeface="Calibri"/>
              </a:defRPr>
            </a:lvl1pPr>
            <a:lvl2pPr marL="914400" marR="0" lvl="1"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L="1371600" marR="0" lvl="2"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L="1828800" marR="0" lvl="3"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L="2286000" marR="0" lvl="4"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20" name="Google Shape;20;p4"/>
          <p:cNvSpPr txBox="1">
            <a:spLocks noGrp="1"/>
          </p:cNvSpPr>
          <p:nvPr>
            <p:ph type="sldNum" idx="12"/>
          </p:nvPr>
        </p:nvSpPr>
        <p:spPr>
          <a:xfrm>
            <a:off x="11080144" y="6404292"/>
            <a:ext cx="273657" cy="269241"/>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839787" y="365125"/>
            <a:ext cx="10515601" cy="1325563"/>
          </a:xfrm>
          <a:prstGeom prst="rect">
            <a:avLst/>
          </a:prstGeom>
          <a:noFill/>
          <a:ln>
            <a:noFill/>
          </a:ln>
        </p:spPr>
        <p:txBody>
          <a:bodyPr spcFirstLastPara="1" wrap="square" lIns="45700" tIns="45700" rIns="45700" bIns="45700" anchor="ctr" anchorCtr="0">
            <a:noAutofit/>
          </a:bodyPr>
          <a:lstStyle>
            <a:lvl1pPr marR="0" lvl="0"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23" name="Google Shape;23;p5"/>
          <p:cNvSpPr txBox="1">
            <a:spLocks noGrp="1"/>
          </p:cNvSpPr>
          <p:nvPr>
            <p:ph type="body" idx="1"/>
          </p:nvPr>
        </p:nvSpPr>
        <p:spPr>
          <a:xfrm>
            <a:off x="839787" y="1681163"/>
            <a:ext cx="5157789" cy="823913"/>
          </a:xfrm>
          <a:prstGeom prst="rect">
            <a:avLst/>
          </a:prstGeom>
          <a:noFill/>
          <a:ln>
            <a:noFill/>
          </a:ln>
        </p:spPr>
        <p:txBody>
          <a:bodyPr spcFirstLastPara="1" wrap="square" lIns="45700" tIns="45700" rIns="45700" bIns="45700" anchor="b" anchorCtr="0">
            <a:noAutofit/>
          </a:bodyPr>
          <a:lstStyle>
            <a:lvl1pPr marL="457200" marR="0" lvl="0" indent="-228600" algn="l">
              <a:lnSpc>
                <a:spcPct val="90000"/>
              </a:lnSpc>
              <a:spcBef>
                <a:spcPts val="1000"/>
              </a:spcBef>
              <a:spcAft>
                <a:spcPts val="0"/>
              </a:spcAft>
              <a:buClr>
                <a:srgbClr val="000000"/>
              </a:buClr>
              <a:buSzPts val="2400"/>
              <a:buFont typeface="Arial Narrow"/>
              <a:buNone/>
              <a:defRPr sz="2400" b="1" i="0" u="none" strike="noStrike" cap="none">
                <a:solidFill>
                  <a:srgbClr val="000000"/>
                </a:solidFill>
                <a:latin typeface="Calibri"/>
                <a:ea typeface="Calibri"/>
                <a:cs typeface="Calibri"/>
                <a:sym typeface="Calibri"/>
              </a:defRPr>
            </a:lvl1pPr>
            <a:lvl2pPr marL="914400" marR="0" lvl="1"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L="1371600" marR="0" lvl="2"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L="1828800" marR="0" lvl="3"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L="2286000" marR="0" lvl="4"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24" name="Google Shape;24;p5"/>
          <p:cNvSpPr txBox="1">
            <a:spLocks noGrp="1"/>
          </p:cNvSpPr>
          <p:nvPr>
            <p:ph type="body" idx="2"/>
          </p:nvPr>
        </p:nvSpPr>
        <p:spPr>
          <a:xfrm>
            <a:off x="6172200" y="1681163"/>
            <a:ext cx="5183188" cy="823913"/>
          </a:xfrm>
          <a:prstGeom prst="rect">
            <a:avLst/>
          </a:prstGeom>
          <a:noFill/>
          <a:ln>
            <a:noFill/>
          </a:ln>
        </p:spPr>
        <p:txBody>
          <a:bodyPr spcFirstLastPara="1" wrap="square" lIns="45700" tIns="45700" rIns="45700" bIns="45700" anchor="b" anchorCtr="0">
            <a:noAutofit/>
          </a:bodyPr>
          <a:lstStyle>
            <a:lvl1pPr marL="457200" marR="0" lvl="0"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1pPr>
            <a:lvl2pPr marL="914400" marR="0" lvl="1"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L="1371600" marR="0" lvl="2"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L="1828800" marR="0" lvl="3"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L="2286000" marR="0" lvl="4"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25" name="Google Shape;25;p5"/>
          <p:cNvSpPr txBox="1">
            <a:spLocks noGrp="1"/>
          </p:cNvSpPr>
          <p:nvPr>
            <p:ph type="sldNum" idx="12"/>
          </p:nvPr>
        </p:nvSpPr>
        <p:spPr>
          <a:xfrm>
            <a:off x="11080144" y="6404292"/>
            <a:ext cx="273657" cy="269241"/>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Autofit/>
          </a:bodyPr>
          <a:lstStyle>
            <a:lvl1pPr marR="0" lvl="0"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28" name="Google Shape;28;p6"/>
          <p:cNvSpPr txBox="1">
            <a:spLocks noGrp="1"/>
          </p:cNvSpPr>
          <p:nvPr>
            <p:ph type="sldNum" idx="12"/>
          </p:nvPr>
        </p:nvSpPr>
        <p:spPr>
          <a:xfrm>
            <a:off x="11080144" y="6404292"/>
            <a:ext cx="273657" cy="269241"/>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9787" y="457200"/>
            <a:ext cx="3932239" cy="1600200"/>
          </a:xfrm>
          <a:prstGeom prst="rect">
            <a:avLst/>
          </a:prstGeom>
          <a:noFill/>
          <a:ln>
            <a:noFill/>
          </a:ln>
        </p:spPr>
        <p:txBody>
          <a:bodyPr spcFirstLastPara="1" wrap="square" lIns="45700" tIns="45700" rIns="45700" bIns="45700" anchor="b" anchorCtr="0">
            <a:noAutofit/>
          </a:bodyPr>
          <a:lstStyle>
            <a:lvl1pPr marR="0" lvl="0" algn="l">
              <a:lnSpc>
                <a:spcPct val="90000"/>
              </a:lnSpc>
              <a:spcBef>
                <a:spcPts val="0"/>
              </a:spcBef>
              <a:spcAft>
                <a:spcPts val="0"/>
              </a:spcAft>
              <a:buClr>
                <a:srgbClr val="000000"/>
              </a:buClr>
              <a:buSzPts val="3200"/>
              <a:buFont typeface="Calibri"/>
              <a:buNone/>
              <a:defRPr sz="3200" b="0" i="0" u="none" strike="noStrike" cap="none">
                <a:solidFill>
                  <a:srgbClr val="000000"/>
                </a:solidFill>
                <a:latin typeface="Calibri"/>
                <a:ea typeface="Calibri"/>
                <a:cs typeface="Calibri"/>
                <a:sym typeface="Calibri"/>
              </a:defRPr>
            </a:lvl1pPr>
            <a:lvl2pPr marR="0" lvl="1"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31" name="Google Shape;31;p7"/>
          <p:cNvSpPr txBox="1">
            <a:spLocks noGrp="1"/>
          </p:cNvSpPr>
          <p:nvPr>
            <p:ph type="body" idx="1"/>
          </p:nvPr>
        </p:nvSpPr>
        <p:spPr>
          <a:xfrm>
            <a:off x="5183187" y="987425"/>
            <a:ext cx="6172201" cy="4873625"/>
          </a:xfrm>
          <a:prstGeom prst="rect">
            <a:avLst/>
          </a:prstGeom>
          <a:noFill/>
          <a:ln>
            <a:noFill/>
          </a:ln>
        </p:spPr>
        <p:txBody>
          <a:bodyPr spcFirstLastPara="1" wrap="square" lIns="45700" tIns="45700" rIns="45700" bIns="45700" anchor="t" anchorCtr="0">
            <a:noAutofit/>
          </a:bodyPr>
          <a:lstStyle>
            <a:lvl1pPr marL="457200" marR="0" lvl="0" indent="-431800" algn="l">
              <a:lnSpc>
                <a:spcPct val="90000"/>
              </a:lnSpc>
              <a:spcBef>
                <a:spcPts val="1000"/>
              </a:spcBef>
              <a:spcAft>
                <a:spcPts val="0"/>
              </a:spcAft>
              <a:buClr>
                <a:srgbClr val="000000"/>
              </a:buClr>
              <a:buSzPts val="3200"/>
              <a:buFont typeface="Arial Narrow"/>
              <a:buChar char="•"/>
              <a:defRPr sz="3200" b="0" i="0" u="none" strike="noStrike" cap="none">
                <a:solidFill>
                  <a:srgbClr val="000000"/>
                </a:solidFill>
                <a:latin typeface="Calibri"/>
                <a:ea typeface="Calibri"/>
                <a:cs typeface="Calibri"/>
                <a:sym typeface="Calibri"/>
              </a:defRPr>
            </a:lvl1pPr>
            <a:lvl2pPr marL="914400" marR="0" lvl="1" indent="-431800" algn="l">
              <a:lnSpc>
                <a:spcPct val="90000"/>
              </a:lnSpc>
              <a:spcBef>
                <a:spcPts val="1000"/>
              </a:spcBef>
              <a:spcAft>
                <a:spcPts val="0"/>
              </a:spcAft>
              <a:buClr>
                <a:srgbClr val="000000"/>
              </a:buClr>
              <a:buSzPts val="3200"/>
              <a:buFont typeface="Arial Narrow"/>
              <a:buChar char="•"/>
              <a:defRPr sz="3200" b="0" i="0" u="none" strike="noStrike" cap="none">
                <a:solidFill>
                  <a:srgbClr val="000000"/>
                </a:solidFill>
                <a:latin typeface="Calibri"/>
                <a:ea typeface="Calibri"/>
                <a:cs typeface="Calibri"/>
                <a:sym typeface="Calibri"/>
              </a:defRPr>
            </a:lvl2pPr>
            <a:lvl3pPr marL="1371600" marR="0" lvl="2" indent="-431800" algn="l">
              <a:lnSpc>
                <a:spcPct val="90000"/>
              </a:lnSpc>
              <a:spcBef>
                <a:spcPts val="1000"/>
              </a:spcBef>
              <a:spcAft>
                <a:spcPts val="0"/>
              </a:spcAft>
              <a:buClr>
                <a:srgbClr val="000000"/>
              </a:buClr>
              <a:buSzPts val="3200"/>
              <a:buFont typeface="Arial Narrow"/>
              <a:buChar char="•"/>
              <a:defRPr sz="3200" b="0" i="0" u="none" strike="noStrike" cap="none">
                <a:solidFill>
                  <a:srgbClr val="000000"/>
                </a:solidFill>
                <a:latin typeface="Calibri"/>
                <a:ea typeface="Calibri"/>
                <a:cs typeface="Calibri"/>
                <a:sym typeface="Calibri"/>
              </a:defRPr>
            </a:lvl3pPr>
            <a:lvl4pPr marL="1828800" marR="0" lvl="3" indent="-431800" algn="l">
              <a:lnSpc>
                <a:spcPct val="90000"/>
              </a:lnSpc>
              <a:spcBef>
                <a:spcPts val="1000"/>
              </a:spcBef>
              <a:spcAft>
                <a:spcPts val="0"/>
              </a:spcAft>
              <a:buClr>
                <a:srgbClr val="000000"/>
              </a:buClr>
              <a:buSzPts val="3200"/>
              <a:buFont typeface="Arial Narrow"/>
              <a:buChar char="•"/>
              <a:defRPr sz="3200" b="0" i="0" u="none" strike="noStrike" cap="none">
                <a:solidFill>
                  <a:srgbClr val="000000"/>
                </a:solidFill>
                <a:latin typeface="Calibri"/>
                <a:ea typeface="Calibri"/>
                <a:cs typeface="Calibri"/>
                <a:sym typeface="Calibri"/>
              </a:defRPr>
            </a:lvl4pPr>
            <a:lvl5pPr marL="2286000" marR="0" lvl="4" indent="-431800" algn="l">
              <a:lnSpc>
                <a:spcPct val="90000"/>
              </a:lnSpc>
              <a:spcBef>
                <a:spcPts val="1000"/>
              </a:spcBef>
              <a:spcAft>
                <a:spcPts val="0"/>
              </a:spcAft>
              <a:buClr>
                <a:srgbClr val="000000"/>
              </a:buClr>
              <a:buSzPts val="3200"/>
              <a:buFont typeface="Arial Narrow"/>
              <a:buChar char="•"/>
              <a:defRPr sz="3200" b="0" i="0" u="none" strike="noStrike" cap="none">
                <a:solidFill>
                  <a:srgbClr val="000000"/>
                </a:solidFill>
                <a:latin typeface="Calibri"/>
                <a:ea typeface="Calibri"/>
                <a:cs typeface="Calibri"/>
                <a:sym typeface="Calibri"/>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32" name="Google Shape;32;p7"/>
          <p:cNvSpPr txBox="1">
            <a:spLocks noGrp="1"/>
          </p:cNvSpPr>
          <p:nvPr>
            <p:ph type="body" idx="2"/>
          </p:nvPr>
        </p:nvSpPr>
        <p:spPr>
          <a:xfrm>
            <a:off x="839787" y="2057400"/>
            <a:ext cx="3932239" cy="3811588"/>
          </a:xfrm>
          <a:prstGeom prst="rect">
            <a:avLst/>
          </a:prstGeom>
          <a:noFill/>
          <a:ln>
            <a:noFill/>
          </a:ln>
        </p:spPr>
        <p:txBody>
          <a:bodyPr spcFirstLastPara="1" wrap="square" lIns="45700" tIns="45700" rIns="45700" bIns="45700" anchor="t" anchorCtr="0">
            <a:noAutofit/>
          </a:bodyPr>
          <a:lstStyle>
            <a:lvl1pPr marL="457200" marR="0" lvl="0"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1pPr>
            <a:lvl2pPr marL="914400" marR="0" lvl="1"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L="1371600" marR="0" lvl="2"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L="1828800" marR="0" lvl="3"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L="2286000" marR="0" lvl="4"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33" name="Google Shape;33;p7"/>
          <p:cNvSpPr txBox="1">
            <a:spLocks noGrp="1"/>
          </p:cNvSpPr>
          <p:nvPr>
            <p:ph type="sldNum" idx="12"/>
          </p:nvPr>
        </p:nvSpPr>
        <p:spPr>
          <a:xfrm>
            <a:off x="11080144" y="6404292"/>
            <a:ext cx="273657" cy="269241"/>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839787" y="457200"/>
            <a:ext cx="3932239" cy="1600200"/>
          </a:xfrm>
          <a:prstGeom prst="rect">
            <a:avLst/>
          </a:prstGeom>
          <a:noFill/>
          <a:ln>
            <a:noFill/>
          </a:ln>
        </p:spPr>
        <p:txBody>
          <a:bodyPr spcFirstLastPara="1" wrap="square" lIns="45700" tIns="45700" rIns="45700" bIns="45700" anchor="b" anchorCtr="0">
            <a:noAutofit/>
          </a:bodyPr>
          <a:lstStyle>
            <a:lvl1pPr marR="0" lvl="0" algn="l">
              <a:lnSpc>
                <a:spcPct val="90000"/>
              </a:lnSpc>
              <a:spcBef>
                <a:spcPts val="0"/>
              </a:spcBef>
              <a:spcAft>
                <a:spcPts val="0"/>
              </a:spcAft>
              <a:buClr>
                <a:srgbClr val="000000"/>
              </a:buClr>
              <a:buSzPts val="3200"/>
              <a:buFont typeface="Calibri"/>
              <a:buNone/>
              <a:defRPr sz="3200" b="0" i="0" u="none" strike="noStrike" cap="none">
                <a:solidFill>
                  <a:srgbClr val="000000"/>
                </a:solidFill>
                <a:latin typeface="Calibri"/>
                <a:ea typeface="Calibri"/>
                <a:cs typeface="Calibri"/>
                <a:sym typeface="Calibri"/>
              </a:defRPr>
            </a:lvl1pPr>
            <a:lvl2pPr marR="0" lvl="1"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36" name="Google Shape;36;p8"/>
          <p:cNvSpPr>
            <a:spLocks noGrp="1"/>
          </p:cNvSpPr>
          <p:nvPr>
            <p:ph type="pic" idx="2"/>
          </p:nvPr>
        </p:nvSpPr>
        <p:spPr>
          <a:xfrm>
            <a:off x="5183187" y="987425"/>
            <a:ext cx="6172201"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1pPr>
            <a:lvl2pPr marR="0" lvl="1"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R="0" lvl="2"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R="0" lvl="3"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R="0" lvl="4"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R="0" lvl="5"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R="0" lvl="6"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R="0" lvl="7"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R="0" lvl="8"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37" name="Google Shape;37;p8"/>
          <p:cNvSpPr txBox="1">
            <a:spLocks noGrp="1"/>
          </p:cNvSpPr>
          <p:nvPr>
            <p:ph type="body" idx="1"/>
          </p:nvPr>
        </p:nvSpPr>
        <p:spPr>
          <a:xfrm>
            <a:off x="839787" y="2057400"/>
            <a:ext cx="3932239" cy="3811588"/>
          </a:xfrm>
          <a:prstGeom prst="rect">
            <a:avLst/>
          </a:prstGeom>
          <a:noFill/>
          <a:ln>
            <a:noFill/>
          </a:ln>
        </p:spPr>
        <p:txBody>
          <a:bodyPr spcFirstLastPara="1" wrap="square" lIns="45700" tIns="45700" rIns="45700" bIns="45700" anchor="t" anchorCtr="0">
            <a:noAutofit/>
          </a:bodyPr>
          <a:lstStyle>
            <a:lvl1pPr marL="457200" marR="0" lvl="0" indent="-228600" algn="l">
              <a:lnSpc>
                <a:spcPct val="90000"/>
              </a:lnSpc>
              <a:spcBef>
                <a:spcPts val="1000"/>
              </a:spcBef>
              <a:spcAft>
                <a:spcPts val="0"/>
              </a:spcAft>
              <a:buClr>
                <a:srgbClr val="000000"/>
              </a:buClr>
              <a:buSzPts val="1600"/>
              <a:buFont typeface="Arial Narrow"/>
              <a:buNone/>
              <a:defRPr sz="1600" b="0" i="0" u="none" strike="noStrike" cap="none">
                <a:solidFill>
                  <a:srgbClr val="000000"/>
                </a:solidFill>
                <a:latin typeface="Calibri"/>
                <a:ea typeface="Calibri"/>
                <a:cs typeface="Calibri"/>
                <a:sym typeface="Calibri"/>
              </a:defRPr>
            </a:lvl1pPr>
            <a:lvl2pPr marL="914400" marR="0" lvl="1"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L="1371600" marR="0" lvl="2"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L="1828800" marR="0" lvl="3"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L="2286000" marR="0" lvl="4"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38" name="Google Shape;38;p8"/>
          <p:cNvSpPr txBox="1">
            <a:spLocks noGrp="1"/>
          </p:cNvSpPr>
          <p:nvPr>
            <p:ph type="sldNum" idx="12"/>
          </p:nvPr>
        </p:nvSpPr>
        <p:spPr>
          <a:xfrm>
            <a:off x="11080144" y="6404292"/>
            <a:ext cx="273657" cy="269241"/>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Autofit/>
          </a:bodyPr>
          <a:lstStyle>
            <a:lvl1pPr marR="0" lvl="0"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41" name="Google Shape;41;p9"/>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Autofit/>
          </a:bodyPr>
          <a:lstStyle>
            <a:lvl1pPr marL="457200" marR="0" lvl="0"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1pPr>
            <a:lvl2pPr marL="914400" marR="0" lvl="1"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L="1371600" marR="0" lvl="2"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L="1828800" marR="0" lvl="3"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L="2286000" marR="0" lvl="4"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42" name="Google Shape;42;p9"/>
          <p:cNvSpPr txBox="1">
            <a:spLocks noGrp="1"/>
          </p:cNvSpPr>
          <p:nvPr>
            <p:ph type="sldNum" idx="12"/>
          </p:nvPr>
        </p:nvSpPr>
        <p:spPr>
          <a:xfrm>
            <a:off x="11080144" y="6404292"/>
            <a:ext cx="273657" cy="269241"/>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8724900" y="365125"/>
            <a:ext cx="2628900" cy="5811838"/>
          </a:xfrm>
          <a:prstGeom prst="rect">
            <a:avLst/>
          </a:prstGeom>
          <a:noFill/>
          <a:ln>
            <a:noFill/>
          </a:ln>
        </p:spPr>
        <p:txBody>
          <a:bodyPr spcFirstLastPara="1" wrap="square" lIns="45700" tIns="45700" rIns="45700" bIns="45700" anchor="ctr" anchorCtr="0">
            <a:noAutofit/>
          </a:bodyPr>
          <a:lstStyle>
            <a:lvl1pPr marR="0" lvl="0"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45" name="Google Shape;45;p10"/>
          <p:cNvSpPr txBox="1">
            <a:spLocks noGrp="1"/>
          </p:cNvSpPr>
          <p:nvPr>
            <p:ph type="body" idx="1"/>
          </p:nvPr>
        </p:nvSpPr>
        <p:spPr>
          <a:xfrm>
            <a:off x="838200" y="365125"/>
            <a:ext cx="7734300" cy="5811838"/>
          </a:xfrm>
          <a:prstGeom prst="rect">
            <a:avLst/>
          </a:prstGeom>
          <a:noFill/>
          <a:ln>
            <a:noFill/>
          </a:ln>
        </p:spPr>
        <p:txBody>
          <a:bodyPr spcFirstLastPara="1" wrap="square" lIns="45700" tIns="45700" rIns="45700" bIns="45700" anchor="t" anchorCtr="0">
            <a:noAutofit/>
          </a:bodyPr>
          <a:lstStyle>
            <a:lvl1pPr marL="457200" marR="0" lvl="0"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1pPr>
            <a:lvl2pPr marL="914400" marR="0" lvl="1"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L="1371600" marR="0" lvl="2"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L="1828800" marR="0" lvl="3"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L="2286000" marR="0" lvl="4"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L="2743200" marR="0" lvl="5"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46" name="Google Shape;46;p10"/>
          <p:cNvSpPr txBox="1">
            <a:spLocks noGrp="1"/>
          </p:cNvSpPr>
          <p:nvPr>
            <p:ph type="sldNum" idx="12"/>
          </p:nvPr>
        </p:nvSpPr>
        <p:spPr>
          <a:xfrm>
            <a:off x="11080144" y="6404292"/>
            <a:ext cx="273657" cy="269241"/>
          </a:xfrm>
          <a:prstGeom prst="rect">
            <a:avLst/>
          </a:prstGeom>
          <a:noFill/>
          <a:ln>
            <a:noFill/>
          </a:ln>
        </p:spPr>
        <p:txBody>
          <a:bodyPr spcFirstLastPara="1" wrap="square" lIns="45700" tIns="45700" rIns="45700"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Autofit/>
          </a:bodyPr>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Autofit/>
          </a:bodyPr>
          <a:lstStyle>
            <a:lvl1pPr marL="457200" marR="0" lvl="0" indent="-406400"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Narrow"/>
              <a:buChar char="•"/>
              <a:defRPr sz="2800" b="0" i="0" u="none" strike="noStrike" cap="none">
                <a:solidFill>
                  <a:srgbClr val="000000"/>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11080144" y="6404292"/>
            <a:ext cx="273657" cy="26924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ctrTitle" idx="4294967295"/>
          </p:nvPr>
        </p:nvSpPr>
        <p:spPr>
          <a:xfrm>
            <a:off x="3310130" y="1873246"/>
            <a:ext cx="8921400" cy="2387700"/>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5CC2A8"/>
              </a:buClr>
              <a:buSzPts val="4100"/>
              <a:buFont typeface="Arial"/>
              <a:buNone/>
            </a:pPr>
            <a:r>
              <a:rPr lang="en-US" sz="4100" b="1" i="0" u="none" strike="noStrike" cap="none">
                <a:solidFill>
                  <a:srgbClr val="5CC2A8"/>
                </a:solidFill>
                <a:latin typeface="Arial"/>
                <a:ea typeface="Arial"/>
                <a:cs typeface="Arial"/>
                <a:sym typeface="Arial"/>
              </a:rPr>
              <a:t>HỌC VIỆN SÁNG TẠO CÔNG NGHỆ</a:t>
            </a:r>
            <a:endParaRPr sz="4100" b="1" i="0" u="none" strike="noStrike" cap="none">
              <a:solidFill>
                <a:srgbClr val="5CC2A8"/>
              </a:solidFill>
              <a:latin typeface="Arial"/>
              <a:ea typeface="Arial"/>
              <a:cs typeface="Arial"/>
              <a:sym typeface="Arial"/>
            </a:endParaRPr>
          </a:p>
          <a:p>
            <a:pPr marL="0" marR="0" lvl="0" indent="0" algn="ctr" rtl="0">
              <a:lnSpc>
                <a:spcPct val="90000"/>
              </a:lnSpc>
              <a:spcBef>
                <a:spcPts val="0"/>
              </a:spcBef>
              <a:spcAft>
                <a:spcPts val="0"/>
              </a:spcAft>
              <a:buClr>
                <a:srgbClr val="5CC2A8"/>
              </a:buClr>
              <a:buSzPts val="4100"/>
              <a:buFont typeface="Arial"/>
              <a:buNone/>
            </a:pPr>
            <a:endParaRPr sz="4100" b="1">
              <a:solidFill>
                <a:srgbClr val="5CC2A8"/>
              </a:solidFill>
              <a:latin typeface="Arial"/>
              <a:ea typeface="Arial"/>
              <a:cs typeface="Arial"/>
              <a:sym typeface="Arial"/>
            </a:endParaRPr>
          </a:p>
          <a:p>
            <a:pPr marL="0" marR="0" lvl="0" indent="0" algn="ctr" rtl="0">
              <a:lnSpc>
                <a:spcPct val="90000"/>
              </a:lnSpc>
              <a:spcBef>
                <a:spcPts val="0"/>
              </a:spcBef>
              <a:spcAft>
                <a:spcPts val="0"/>
              </a:spcAft>
              <a:buClr>
                <a:srgbClr val="5CC2A8"/>
              </a:buClr>
              <a:buSzPts val="4100"/>
              <a:buFont typeface="Arial"/>
              <a:buNone/>
            </a:pPr>
            <a:r>
              <a:rPr lang="en-US" sz="3000" b="1">
                <a:solidFill>
                  <a:srgbClr val="15537E"/>
                </a:solidFill>
                <a:latin typeface="Arial"/>
                <a:ea typeface="Arial"/>
                <a:cs typeface="Arial"/>
                <a:sym typeface="Arial"/>
              </a:rPr>
              <a:t>GV: Phạm Ngọc Hoà</a:t>
            </a:r>
            <a:endParaRPr sz="3000" b="1">
              <a:solidFill>
                <a:srgbClr val="15537E"/>
              </a:solidFill>
              <a:latin typeface="Arial"/>
              <a:ea typeface="Arial"/>
              <a:cs typeface="Arial"/>
              <a:sym typeface="Arial"/>
            </a:endParaRPr>
          </a:p>
        </p:txBody>
      </p:sp>
      <p:pic>
        <p:nvPicPr>
          <p:cNvPr id="85" name="Google Shape;85;p17"/>
          <p:cNvPicPr preferRelativeResize="0"/>
          <p:nvPr/>
        </p:nvPicPr>
        <p:blipFill rotWithShape="1">
          <a:blip r:embed="rId4">
            <a:alphaModFix/>
          </a:blip>
          <a:srcRect/>
          <a:stretch/>
        </p:blipFill>
        <p:spPr>
          <a:xfrm>
            <a:off x="5941509" y="4596728"/>
            <a:ext cx="3252102" cy="111661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498103" y="123975"/>
            <a:ext cx="10114200" cy="680100"/>
          </a:xfrm>
          <a:prstGeom prst="rect">
            <a:avLst/>
          </a:prstGeom>
          <a:noFill/>
          <a:ln>
            <a:noFill/>
          </a:ln>
        </p:spPr>
        <p:txBody>
          <a:bodyPr spcFirstLastPara="1" wrap="square" lIns="45700" tIns="45700" rIns="45700" bIns="45700" anchor="t" anchorCtr="0">
            <a:noAutofit/>
          </a:bodyPr>
          <a:lstStyle/>
          <a:p>
            <a:pPr lvl="0"/>
            <a:r>
              <a:rPr lang="en-US" b="1">
                <a:solidFill>
                  <a:srgbClr val="5CC2A8"/>
                </a:solidFill>
                <a:latin typeface="Arial"/>
                <a:ea typeface="Arial"/>
                <a:cs typeface="Arial"/>
                <a:sym typeface="Arial"/>
              </a:rPr>
              <a:t>Module </a:t>
            </a:r>
            <a:r>
              <a:rPr lang="en-US" b="1" smtClean="0">
                <a:solidFill>
                  <a:srgbClr val="5CC2A8"/>
                </a:solidFill>
                <a:latin typeface="Arial"/>
                <a:ea typeface="Arial"/>
                <a:cs typeface="Arial"/>
                <a:sym typeface="Arial"/>
              </a:rPr>
              <a:t>random</a:t>
            </a:r>
            <a:endParaRPr>
              <a:solidFill>
                <a:srgbClr val="5CC2A8"/>
              </a:solidFill>
              <a:latin typeface="Arial"/>
              <a:ea typeface="Arial"/>
              <a:cs typeface="Arial"/>
              <a:sym typeface="Arial"/>
            </a:endParaRPr>
          </a:p>
        </p:txBody>
      </p:sp>
      <p:grpSp>
        <p:nvGrpSpPr>
          <p:cNvPr id="165" name="Google Shape;165;p25"/>
          <p:cNvGrpSpPr/>
          <p:nvPr/>
        </p:nvGrpSpPr>
        <p:grpSpPr>
          <a:xfrm>
            <a:off x="498103" y="93784"/>
            <a:ext cx="11423100" cy="710181"/>
            <a:chOff x="-129" y="0"/>
            <a:chExt cx="11423100" cy="710181"/>
          </a:xfrm>
        </p:grpSpPr>
        <p:pic>
          <p:nvPicPr>
            <p:cNvPr id="166" name="Google Shape;166;p25"/>
            <p:cNvPicPr preferRelativeResize="0"/>
            <p:nvPr/>
          </p:nvPicPr>
          <p:blipFill rotWithShape="1">
            <a:blip r:embed="rId3">
              <a:alphaModFix/>
            </a:blip>
            <a:srcRect/>
            <a:stretch/>
          </p:blipFill>
          <p:spPr>
            <a:xfrm>
              <a:off x="9747737" y="0"/>
              <a:ext cx="1675234" cy="575196"/>
            </a:xfrm>
            <a:prstGeom prst="rect">
              <a:avLst/>
            </a:prstGeom>
            <a:noFill/>
            <a:ln>
              <a:noFill/>
            </a:ln>
          </p:spPr>
        </p:pic>
        <p:cxnSp>
          <p:nvCxnSpPr>
            <p:cNvPr id="167" name="Google Shape;167;p25"/>
            <p:cNvCxnSpPr/>
            <p:nvPr/>
          </p:nvCxnSpPr>
          <p:spPr>
            <a:xfrm rot="10800000">
              <a:off x="-129" y="710181"/>
              <a:ext cx="11423100" cy="0"/>
            </a:xfrm>
            <a:prstGeom prst="straightConnector1">
              <a:avLst/>
            </a:prstGeom>
            <a:noFill/>
            <a:ln w="9525" cap="flat" cmpd="sng">
              <a:solidFill>
                <a:srgbClr val="AAE2D3"/>
              </a:solidFill>
              <a:prstDash val="solid"/>
              <a:miter lim="800000"/>
              <a:headEnd type="none" w="sm" len="sm"/>
              <a:tailEnd type="none" w="sm" len="sm"/>
            </a:ln>
          </p:spPr>
        </p:cxn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103" y="938950"/>
            <a:ext cx="8132249" cy="5753950"/>
          </a:xfrm>
          <a:prstGeom prst="rect">
            <a:avLst/>
          </a:prstGeom>
        </p:spPr>
      </p:pic>
    </p:spTree>
    <p:extLst>
      <p:ext uri="{BB962C8B-B14F-4D97-AF65-F5344CB8AC3E}">
        <p14:creationId xmlns:p14="http://schemas.microsoft.com/office/powerpoint/2010/main" val="274246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498103" y="123975"/>
            <a:ext cx="10114200" cy="6801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rgbClr val="5CC2A8"/>
                </a:solidFill>
                <a:latin typeface="Arial"/>
                <a:ea typeface="Arial"/>
                <a:cs typeface="Arial"/>
                <a:sym typeface="Arial"/>
              </a:rPr>
              <a:t>Tổng kết</a:t>
            </a:r>
            <a:endParaRPr b="1">
              <a:solidFill>
                <a:srgbClr val="5CC2A8"/>
              </a:solidFill>
              <a:latin typeface="Arial"/>
              <a:ea typeface="Arial"/>
              <a:cs typeface="Arial"/>
              <a:sym typeface="Arial"/>
            </a:endParaRPr>
          </a:p>
          <a:p>
            <a:pPr marL="0" marR="0" lvl="0" indent="0" algn="l" rtl="0">
              <a:lnSpc>
                <a:spcPct val="90000"/>
              </a:lnSpc>
              <a:spcBef>
                <a:spcPts val="0"/>
              </a:spcBef>
              <a:spcAft>
                <a:spcPts val="0"/>
              </a:spcAft>
              <a:buNone/>
            </a:pPr>
            <a:endParaRPr>
              <a:solidFill>
                <a:srgbClr val="157359"/>
              </a:solidFill>
            </a:endParaRPr>
          </a:p>
          <a:p>
            <a:pPr marL="457200" lvl="0" indent="-508000">
              <a:buClr>
                <a:srgbClr val="15537E"/>
              </a:buClr>
              <a:buChar char="●"/>
            </a:pPr>
            <a:r>
              <a:rPr lang="vi-VN" smtClean="0">
                <a:solidFill>
                  <a:srgbClr val="15537E"/>
                </a:solidFill>
                <a:latin typeface="Arial"/>
                <a:ea typeface="Arial"/>
                <a:cs typeface="Arial"/>
                <a:sym typeface="Arial"/>
              </a:rPr>
              <a:t>Module là gì?</a:t>
            </a:r>
            <a:r>
              <a:rPr lang="vi-VN">
                <a:solidFill>
                  <a:srgbClr val="15537E"/>
                </a:solidFill>
                <a:latin typeface="Arial"/>
                <a:ea typeface="Arial"/>
                <a:cs typeface="Arial"/>
                <a:sym typeface="Arial"/>
              </a:rPr>
              <a:t> Tác dụng của module?</a:t>
            </a:r>
            <a:endParaRPr smtClean="0">
              <a:solidFill>
                <a:srgbClr val="15537E"/>
              </a:solidFill>
              <a:latin typeface="Arial"/>
              <a:ea typeface="Arial"/>
              <a:cs typeface="Arial"/>
              <a:sym typeface="Arial"/>
            </a:endParaRPr>
          </a:p>
          <a:p>
            <a:pPr marL="457200" marR="0" lvl="0" indent="-508000" algn="l" rtl="0">
              <a:lnSpc>
                <a:spcPct val="90000"/>
              </a:lnSpc>
              <a:spcBef>
                <a:spcPts val="0"/>
              </a:spcBef>
              <a:spcAft>
                <a:spcPts val="0"/>
              </a:spcAft>
              <a:buClr>
                <a:srgbClr val="15537E"/>
              </a:buClr>
              <a:buSzPts val="4400"/>
              <a:buFont typeface="Arial"/>
              <a:buChar char="●"/>
            </a:pPr>
            <a:r>
              <a:rPr lang="vi-VN" smtClean="0">
                <a:solidFill>
                  <a:srgbClr val="15537E"/>
                </a:solidFill>
                <a:latin typeface="Arial"/>
                <a:ea typeface="Arial"/>
                <a:cs typeface="Arial"/>
                <a:sym typeface="Arial"/>
              </a:rPr>
              <a:t>Tạo và sử dụng module như thế nào?</a:t>
            </a:r>
            <a:endParaRPr smtClean="0">
              <a:solidFill>
                <a:srgbClr val="15537E"/>
              </a:solidFill>
              <a:latin typeface="Arial"/>
              <a:ea typeface="Arial"/>
              <a:cs typeface="Arial"/>
              <a:sym typeface="Arial"/>
            </a:endParaRPr>
          </a:p>
          <a:p>
            <a:pPr marL="457200" marR="0" lvl="0" indent="-508000" algn="l" rtl="0">
              <a:lnSpc>
                <a:spcPct val="90000"/>
              </a:lnSpc>
              <a:spcBef>
                <a:spcPts val="0"/>
              </a:spcBef>
              <a:spcAft>
                <a:spcPts val="0"/>
              </a:spcAft>
              <a:buClr>
                <a:srgbClr val="15537E"/>
              </a:buClr>
              <a:buSzPts val="4400"/>
              <a:buFont typeface="Arial"/>
              <a:buChar char="●"/>
            </a:pPr>
            <a:r>
              <a:rPr lang="vi-VN" smtClean="0">
                <a:solidFill>
                  <a:srgbClr val="15537E"/>
                </a:solidFill>
                <a:latin typeface="Arial"/>
                <a:ea typeface="Arial"/>
                <a:cs typeface="Arial"/>
                <a:sym typeface="Arial"/>
              </a:rPr>
              <a:t>Định danh là gì?</a:t>
            </a:r>
            <a:endParaRPr smtClean="0">
              <a:solidFill>
                <a:srgbClr val="15537E"/>
              </a:solidFill>
              <a:latin typeface="Arial"/>
              <a:ea typeface="Arial"/>
              <a:cs typeface="Arial"/>
              <a:sym typeface="Arial"/>
            </a:endParaRPr>
          </a:p>
          <a:p>
            <a:pPr marL="457200" lvl="0" indent="-508000">
              <a:buClr>
                <a:srgbClr val="15537E"/>
              </a:buClr>
              <a:buFont typeface="Arial"/>
              <a:buChar char="●"/>
            </a:pPr>
            <a:r>
              <a:rPr lang="vi-VN" smtClean="0">
                <a:solidFill>
                  <a:srgbClr val="15537E"/>
                </a:solidFill>
                <a:latin typeface="Arial"/>
                <a:ea typeface="Arial"/>
                <a:cs typeface="Arial"/>
                <a:sym typeface="Arial"/>
              </a:rPr>
              <a:t>Module random?</a:t>
            </a:r>
            <a:br>
              <a:rPr lang="vi-VN" smtClean="0">
                <a:solidFill>
                  <a:srgbClr val="15537E"/>
                </a:solidFill>
                <a:latin typeface="Arial"/>
                <a:ea typeface="Arial"/>
                <a:cs typeface="Arial"/>
                <a:sym typeface="Arial"/>
              </a:rPr>
            </a:br>
            <a:r>
              <a:rPr lang="vi-VN" smtClean="0">
                <a:solidFill>
                  <a:srgbClr val="15537E"/>
                </a:solidFill>
                <a:latin typeface="Arial"/>
                <a:ea typeface="Arial"/>
                <a:cs typeface="Arial"/>
                <a:sym typeface="Arial"/>
              </a:rPr>
              <a:t/>
            </a:r>
            <a:br>
              <a:rPr lang="vi-VN" smtClean="0">
                <a:solidFill>
                  <a:srgbClr val="15537E"/>
                </a:solidFill>
                <a:latin typeface="Arial"/>
                <a:ea typeface="Arial"/>
                <a:cs typeface="Arial"/>
                <a:sym typeface="Arial"/>
              </a:rPr>
            </a:br>
            <a:endParaRPr smtClean="0">
              <a:solidFill>
                <a:srgbClr val="15537E"/>
              </a:solidFill>
              <a:latin typeface="Arial"/>
              <a:ea typeface="Arial"/>
              <a:cs typeface="Arial"/>
              <a:sym typeface="Arial"/>
            </a:endParaRPr>
          </a:p>
          <a:p>
            <a:pPr marL="457200" marR="0" lvl="0" indent="0" algn="l" rtl="0">
              <a:lnSpc>
                <a:spcPct val="90000"/>
              </a:lnSpc>
              <a:spcBef>
                <a:spcPts val="0"/>
              </a:spcBef>
              <a:spcAft>
                <a:spcPts val="0"/>
              </a:spcAft>
              <a:buNone/>
            </a:pPr>
            <a:r>
              <a:rPr lang="en-US">
                <a:solidFill>
                  <a:srgbClr val="157359"/>
                </a:solidFill>
              </a:rPr>
              <a:t/>
            </a:r>
            <a:br>
              <a:rPr lang="en-US">
                <a:solidFill>
                  <a:srgbClr val="157359"/>
                </a:solidFill>
              </a:rPr>
            </a:br>
            <a:endParaRPr>
              <a:solidFill>
                <a:srgbClr val="157359"/>
              </a:solidFill>
            </a:endParaRPr>
          </a:p>
        </p:txBody>
      </p:sp>
      <p:grpSp>
        <p:nvGrpSpPr>
          <p:cNvPr id="321" name="Google Shape;321;p41"/>
          <p:cNvGrpSpPr/>
          <p:nvPr/>
        </p:nvGrpSpPr>
        <p:grpSpPr>
          <a:xfrm>
            <a:off x="498103" y="93784"/>
            <a:ext cx="11423100" cy="710181"/>
            <a:chOff x="-129" y="0"/>
            <a:chExt cx="11423100" cy="710181"/>
          </a:xfrm>
        </p:grpSpPr>
        <p:pic>
          <p:nvPicPr>
            <p:cNvPr id="322" name="Google Shape;322;p41"/>
            <p:cNvPicPr preferRelativeResize="0"/>
            <p:nvPr/>
          </p:nvPicPr>
          <p:blipFill rotWithShape="1">
            <a:blip r:embed="rId3">
              <a:alphaModFix/>
            </a:blip>
            <a:srcRect/>
            <a:stretch/>
          </p:blipFill>
          <p:spPr>
            <a:xfrm>
              <a:off x="9747737" y="0"/>
              <a:ext cx="1675234" cy="575196"/>
            </a:xfrm>
            <a:prstGeom prst="rect">
              <a:avLst/>
            </a:prstGeom>
            <a:noFill/>
            <a:ln>
              <a:noFill/>
            </a:ln>
          </p:spPr>
        </p:pic>
        <p:cxnSp>
          <p:nvCxnSpPr>
            <p:cNvPr id="323" name="Google Shape;323;p41"/>
            <p:cNvCxnSpPr/>
            <p:nvPr/>
          </p:nvCxnSpPr>
          <p:spPr>
            <a:xfrm rot="10800000">
              <a:off x="-129" y="710181"/>
              <a:ext cx="11423100" cy="0"/>
            </a:xfrm>
            <a:prstGeom prst="straightConnector1">
              <a:avLst/>
            </a:prstGeom>
            <a:noFill/>
            <a:ln w="9525" cap="flat" cmpd="sng">
              <a:solidFill>
                <a:srgbClr val="AAE2D3"/>
              </a:solidFill>
              <a:prstDash val="solid"/>
              <a:miter lim="800000"/>
              <a:headEnd type="none" w="sm" len="sm"/>
              <a:tailEnd type="none" w="sm" len="sm"/>
            </a:ln>
          </p:spPr>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498103" y="123975"/>
            <a:ext cx="10114200" cy="6801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smtClean="0">
                <a:solidFill>
                  <a:srgbClr val="5CC2A8"/>
                </a:solidFill>
                <a:latin typeface="Arial"/>
                <a:ea typeface="Arial"/>
                <a:cs typeface="Arial"/>
                <a:sym typeface="Arial"/>
              </a:rPr>
              <a:t>Bài tập</a:t>
            </a:r>
            <a:endParaRPr b="1">
              <a:solidFill>
                <a:srgbClr val="5CC2A8"/>
              </a:solidFill>
              <a:latin typeface="Arial"/>
              <a:ea typeface="Arial"/>
              <a:cs typeface="Arial"/>
              <a:sym typeface="Arial"/>
            </a:endParaRPr>
          </a:p>
          <a:p>
            <a:pPr marL="0" marR="0" lvl="0" indent="0" algn="l" rtl="0">
              <a:lnSpc>
                <a:spcPct val="90000"/>
              </a:lnSpc>
              <a:spcBef>
                <a:spcPts val="0"/>
              </a:spcBef>
              <a:spcAft>
                <a:spcPts val="0"/>
              </a:spcAft>
              <a:buNone/>
            </a:pPr>
            <a:endParaRPr>
              <a:solidFill>
                <a:srgbClr val="157359"/>
              </a:solidFill>
            </a:endParaRPr>
          </a:p>
          <a:p>
            <a:pPr lvl="0">
              <a:buClr>
                <a:srgbClr val="15537E"/>
              </a:buClr>
            </a:pPr>
            <a:r>
              <a:rPr lang="vi-VN" smtClean="0">
                <a:solidFill>
                  <a:srgbClr val="15537E"/>
                </a:solidFill>
                <a:latin typeface="Arial"/>
                <a:ea typeface="Arial"/>
                <a:cs typeface="Arial"/>
                <a:sym typeface="Arial"/>
              </a:rPr>
              <a:t>Câu </a:t>
            </a:r>
            <a:r>
              <a:rPr lang="vi-VN">
                <a:solidFill>
                  <a:srgbClr val="15537E"/>
                </a:solidFill>
                <a:latin typeface="Arial"/>
                <a:ea typeface="Arial"/>
                <a:cs typeface="Arial"/>
                <a:sym typeface="Arial"/>
              </a:rPr>
              <a:t>lệnh nào sẽ tạo ra một số ngẫu nhiên từ 1 đến </a:t>
            </a:r>
            <a:r>
              <a:rPr lang="vi-VN">
                <a:solidFill>
                  <a:srgbClr val="15537E"/>
                </a:solidFill>
                <a:latin typeface="Arial"/>
                <a:ea typeface="Arial"/>
                <a:cs typeface="Arial"/>
                <a:sym typeface="Arial"/>
              </a:rPr>
              <a:t>10 </a:t>
            </a:r>
            <a:r>
              <a:rPr lang="en-US">
                <a:solidFill>
                  <a:srgbClr val="15537E"/>
                </a:solidFill>
                <a:latin typeface="Arial"/>
                <a:ea typeface="Arial"/>
                <a:cs typeface="Arial"/>
                <a:sym typeface="Arial"/>
              </a:rPr>
              <a:t/>
            </a:r>
            <a:br>
              <a:rPr lang="en-US">
                <a:solidFill>
                  <a:srgbClr val="15537E"/>
                </a:solidFill>
                <a:latin typeface="Arial"/>
                <a:ea typeface="Arial"/>
                <a:cs typeface="Arial"/>
                <a:sym typeface="Arial"/>
              </a:rPr>
            </a:br>
            <a:r>
              <a:rPr lang="en-US">
                <a:solidFill>
                  <a:srgbClr val="15537E"/>
                </a:solidFill>
                <a:latin typeface="Arial"/>
                <a:ea typeface="Arial"/>
                <a:cs typeface="Arial"/>
                <a:sym typeface="Arial"/>
              </a:rPr>
              <a:t>A</a:t>
            </a:r>
            <a:r>
              <a:rPr lang="en-US">
                <a:solidFill>
                  <a:srgbClr val="15537E"/>
                </a:solidFill>
                <a:latin typeface="Arial"/>
                <a:ea typeface="Arial"/>
                <a:cs typeface="Arial"/>
                <a:sym typeface="Arial"/>
              </a:rPr>
              <a:t>. </a:t>
            </a:r>
            <a:r>
              <a:rPr lang="en-US" smtClean="0">
                <a:solidFill>
                  <a:srgbClr val="15537E"/>
                </a:solidFill>
                <a:latin typeface="Arial"/>
                <a:ea typeface="Arial"/>
                <a:cs typeface="Arial"/>
                <a:sym typeface="Arial"/>
              </a:rPr>
              <a:t>Num </a:t>
            </a:r>
            <a:r>
              <a:rPr lang="en-US">
                <a:solidFill>
                  <a:srgbClr val="15537E"/>
                </a:solidFill>
                <a:latin typeface="Arial"/>
                <a:ea typeface="Arial"/>
                <a:cs typeface="Arial"/>
                <a:sym typeface="Arial"/>
              </a:rPr>
              <a:t>= random.randint(1,100</a:t>
            </a:r>
            <a:r>
              <a:rPr lang="en-US">
                <a:solidFill>
                  <a:srgbClr val="15537E"/>
                </a:solidFill>
                <a:latin typeface="Arial"/>
                <a:ea typeface="Arial"/>
                <a:cs typeface="Arial"/>
                <a:sym typeface="Arial"/>
              </a:rPr>
              <a:t>)%</a:t>
            </a:r>
            <a:r>
              <a:rPr lang="en-US">
                <a:solidFill>
                  <a:srgbClr val="15537E"/>
                </a:solidFill>
                <a:latin typeface="Arial"/>
                <a:ea typeface="Arial"/>
                <a:cs typeface="Arial"/>
                <a:sym typeface="Arial"/>
              </a:rPr>
              <a:t>10</a:t>
            </a:r>
            <a:br>
              <a:rPr lang="en-US">
                <a:solidFill>
                  <a:srgbClr val="15537E"/>
                </a:solidFill>
                <a:latin typeface="Arial"/>
                <a:ea typeface="Arial"/>
                <a:cs typeface="Arial"/>
                <a:sym typeface="Arial"/>
              </a:rPr>
            </a:br>
            <a:r>
              <a:rPr lang="en-US">
                <a:solidFill>
                  <a:srgbClr val="15537E"/>
                </a:solidFill>
                <a:latin typeface="Arial"/>
                <a:ea typeface="Arial"/>
                <a:cs typeface="Arial"/>
                <a:sym typeface="Arial"/>
              </a:rPr>
              <a:t>B. Num = randint(1,10</a:t>
            </a:r>
            <a:r>
              <a:rPr lang="en-US">
                <a:solidFill>
                  <a:srgbClr val="15537E"/>
                </a:solidFill>
                <a:latin typeface="Arial"/>
                <a:ea typeface="Arial"/>
                <a:cs typeface="Arial"/>
                <a:sym typeface="Arial"/>
              </a:rPr>
              <a:t>) </a:t>
            </a:r>
            <a:r>
              <a:rPr lang="en-US">
                <a:solidFill>
                  <a:srgbClr val="15537E"/>
                </a:solidFill>
                <a:latin typeface="Arial"/>
                <a:ea typeface="Arial"/>
                <a:cs typeface="Arial"/>
                <a:sym typeface="Arial"/>
              </a:rPr>
              <a:t/>
            </a:r>
            <a:br>
              <a:rPr lang="en-US">
                <a:solidFill>
                  <a:srgbClr val="15537E"/>
                </a:solidFill>
                <a:latin typeface="Arial"/>
                <a:ea typeface="Arial"/>
                <a:cs typeface="Arial"/>
                <a:sym typeface="Arial"/>
              </a:rPr>
            </a:br>
            <a:r>
              <a:rPr lang="en-US">
                <a:solidFill>
                  <a:srgbClr val="15537E"/>
                </a:solidFill>
                <a:latin typeface="Arial"/>
                <a:ea typeface="Arial"/>
                <a:cs typeface="Arial"/>
                <a:sym typeface="Arial"/>
              </a:rPr>
              <a:t>C. Num = random.int(1,100</a:t>
            </a:r>
            <a:r>
              <a:rPr lang="en-US">
                <a:solidFill>
                  <a:srgbClr val="15537E"/>
                </a:solidFill>
                <a:latin typeface="Arial"/>
                <a:ea typeface="Arial"/>
                <a:cs typeface="Arial"/>
                <a:sym typeface="Arial"/>
              </a:rPr>
              <a:t>) </a:t>
            </a:r>
            <a:r>
              <a:rPr lang="en-US">
                <a:solidFill>
                  <a:srgbClr val="15537E"/>
                </a:solidFill>
                <a:latin typeface="Arial"/>
                <a:ea typeface="Arial"/>
                <a:cs typeface="Arial"/>
                <a:sym typeface="Arial"/>
              </a:rPr>
              <a:t/>
            </a:r>
            <a:br>
              <a:rPr lang="en-US">
                <a:solidFill>
                  <a:srgbClr val="15537E"/>
                </a:solidFill>
                <a:latin typeface="Arial"/>
                <a:ea typeface="Arial"/>
                <a:cs typeface="Arial"/>
                <a:sym typeface="Arial"/>
              </a:rPr>
            </a:br>
            <a:r>
              <a:rPr lang="en-US">
                <a:solidFill>
                  <a:srgbClr val="15537E"/>
                </a:solidFill>
                <a:latin typeface="Arial"/>
                <a:ea typeface="Arial"/>
                <a:cs typeface="Arial"/>
                <a:sym typeface="Arial"/>
              </a:rPr>
              <a:t>D. Num = </a:t>
            </a:r>
            <a:r>
              <a:rPr lang="en-US">
                <a:solidFill>
                  <a:srgbClr val="15537E"/>
                </a:solidFill>
                <a:latin typeface="Arial"/>
                <a:ea typeface="Arial"/>
                <a:cs typeface="Arial"/>
                <a:sym typeface="Arial"/>
              </a:rPr>
              <a:t>random.int(1,10</a:t>
            </a:r>
            <a:r>
              <a:rPr lang="en-US" smtClean="0">
                <a:solidFill>
                  <a:srgbClr val="15537E"/>
                </a:solidFill>
                <a:latin typeface="Arial"/>
                <a:ea typeface="Arial"/>
                <a:cs typeface="Arial"/>
                <a:sym typeface="Arial"/>
              </a:rPr>
              <a:t>)</a:t>
            </a:r>
            <a:endParaRPr>
              <a:solidFill>
                <a:srgbClr val="157359"/>
              </a:solidFill>
            </a:endParaRPr>
          </a:p>
        </p:txBody>
      </p:sp>
      <p:grpSp>
        <p:nvGrpSpPr>
          <p:cNvPr id="321" name="Google Shape;321;p41"/>
          <p:cNvGrpSpPr/>
          <p:nvPr/>
        </p:nvGrpSpPr>
        <p:grpSpPr>
          <a:xfrm>
            <a:off x="498103" y="93784"/>
            <a:ext cx="11423100" cy="710181"/>
            <a:chOff x="-129" y="0"/>
            <a:chExt cx="11423100" cy="710181"/>
          </a:xfrm>
        </p:grpSpPr>
        <p:pic>
          <p:nvPicPr>
            <p:cNvPr id="322" name="Google Shape;322;p41"/>
            <p:cNvPicPr preferRelativeResize="0"/>
            <p:nvPr/>
          </p:nvPicPr>
          <p:blipFill rotWithShape="1">
            <a:blip r:embed="rId3">
              <a:alphaModFix/>
            </a:blip>
            <a:srcRect/>
            <a:stretch/>
          </p:blipFill>
          <p:spPr>
            <a:xfrm>
              <a:off x="9747737" y="0"/>
              <a:ext cx="1675234" cy="575196"/>
            </a:xfrm>
            <a:prstGeom prst="rect">
              <a:avLst/>
            </a:prstGeom>
            <a:noFill/>
            <a:ln>
              <a:noFill/>
            </a:ln>
          </p:spPr>
        </p:pic>
        <p:cxnSp>
          <p:nvCxnSpPr>
            <p:cNvPr id="323" name="Google Shape;323;p41"/>
            <p:cNvCxnSpPr/>
            <p:nvPr/>
          </p:nvCxnSpPr>
          <p:spPr>
            <a:xfrm rot="10800000">
              <a:off x="-129" y="710181"/>
              <a:ext cx="11423100" cy="0"/>
            </a:xfrm>
            <a:prstGeom prst="straightConnector1">
              <a:avLst/>
            </a:prstGeom>
            <a:noFill/>
            <a:ln w="9525" cap="flat" cmpd="sng">
              <a:solidFill>
                <a:srgbClr val="AAE2D3"/>
              </a:solidFill>
              <a:prstDash val="solid"/>
              <a:miter lim="800000"/>
              <a:headEnd type="none" w="sm" len="sm"/>
              <a:tailEnd type="none" w="sm" len="sm"/>
            </a:ln>
          </p:spPr>
        </p:cxnSp>
      </p:grpSp>
      <p:sp>
        <p:nvSpPr>
          <p:cNvPr id="2" name="TextBox 1"/>
          <p:cNvSpPr txBox="1"/>
          <p:nvPr/>
        </p:nvSpPr>
        <p:spPr>
          <a:xfrm>
            <a:off x="498103" y="5499100"/>
            <a:ext cx="2696572" cy="769441"/>
          </a:xfrm>
          <a:prstGeom prst="rect">
            <a:avLst/>
          </a:prstGeom>
          <a:noFill/>
        </p:spPr>
        <p:txBody>
          <a:bodyPr wrap="none" rtlCol="0">
            <a:spAutoFit/>
          </a:bodyPr>
          <a:lstStyle/>
          <a:p>
            <a:r>
              <a:rPr lang="en-US" sz="4400" smtClean="0">
                <a:solidFill>
                  <a:srgbClr val="15537E"/>
                </a:solidFill>
              </a:rPr>
              <a:t>Đáp án: B</a:t>
            </a:r>
            <a:endParaRPr lang="en-US" sz="4400"/>
          </a:p>
        </p:txBody>
      </p:sp>
    </p:spTree>
    <p:extLst>
      <p:ext uri="{BB962C8B-B14F-4D97-AF65-F5344CB8AC3E}">
        <p14:creationId xmlns:p14="http://schemas.microsoft.com/office/powerpoint/2010/main" val="396750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0"/>
                                        </p:tgtEl>
                                        <p:attrNameLst>
                                          <p:attrName>style.visibility</p:attrName>
                                        </p:attrNameLst>
                                      </p:cBhvr>
                                      <p:to>
                                        <p:strVal val="visible"/>
                                      </p:to>
                                    </p:set>
                                    <p:animEffect transition="in" filter="fade">
                                      <p:cBhvr>
                                        <p:cTn id="7" dur="1000"/>
                                        <p:tgtEl>
                                          <p:spTgt spid="320"/>
                                        </p:tgtEl>
                                      </p:cBhvr>
                                    </p:animEffect>
                                    <p:anim calcmode="lin" valueType="num">
                                      <p:cBhvr>
                                        <p:cTn id="8" dur="1000" fill="hold"/>
                                        <p:tgtEl>
                                          <p:spTgt spid="320"/>
                                        </p:tgtEl>
                                        <p:attrNameLst>
                                          <p:attrName>ppt_x</p:attrName>
                                        </p:attrNameLst>
                                      </p:cBhvr>
                                      <p:tavLst>
                                        <p:tav tm="0">
                                          <p:val>
                                            <p:strVal val="#ppt_x"/>
                                          </p:val>
                                        </p:tav>
                                        <p:tav tm="100000">
                                          <p:val>
                                            <p:strVal val="#ppt_x"/>
                                          </p:val>
                                        </p:tav>
                                      </p:tavLst>
                                    </p:anim>
                                    <p:anim calcmode="lin" valueType="num">
                                      <p:cBhvr>
                                        <p:cTn id="9" dur="1000" fill="hold"/>
                                        <p:tgtEl>
                                          <p:spTgt spid="3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498103" y="123975"/>
            <a:ext cx="10114200" cy="6801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smtClean="0">
                <a:solidFill>
                  <a:srgbClr val="5CC2A8"/>
                </a:solidFill>
                <a:latin typeface="Arial"/>
                <a:ea typeface="Arial"/>
                <a:cs typeface="Arial"/>
                <a:sym typeface="Arial"/>
              </a:rPr>
              <a:t>Bài tập</a:t>
            </a:r>
            <a:endParaRPr b="1">
              <a:solidFill>
                <a:srgbClr val="5CC2A8"/>
              </a:solidFill>
              <a:latin typeface="Arial"/>
              <a:ea typeface="Arial"/>
              <a:cs typeface="Arial"/>
              <a:sym typeface="Arial"/>
            </a:endParaRPr>
          </a:p>
          <a:p>
            <a:pPr lvl="0">
              <a:buClr>
                <a:srgbClr val="15537E"/>
              </a:buClr>
            </a:pPr>
            <a:r>
              <a:rPr lang="vi-VN" smtClean="0">
                <a:solidFill>
                  <a:srgbClr val="15537E"/>
                </a:solidFill>
                <a:latin typeface="Arial"/>
                <a:ea typeface="Arial"/>
                <a:cs typeface="Arial"/>
                <a:sym typeface="Arial"/>
              </a:rPr>
              <a:t>Các </a:t>
            </a:r>
            <a:r>
              <a:rPr lang="vi-VN">
                <a:solidFill>
                  <a:srgbClr val="15537E"/>
                </a:solidFill>
                <a:latin typeface="Arial"/>
                <a:ea typeface="Arial"/>
                <a:cs typeface="Arial"/>
                <a:sym typeface="Arial"/>
              </a:rPr>
              <a:t>em hãy cho biết kết quả của chương </a:t>
            </a:r>
            <a:r>
              <a:rPr lang="vi-VN">
                <a:solidFill>
                  <a:srgbClr val="15537E"/>
                </a:solidFill>
                <a:latin typeface="Arial"/>
                <a:ea typeface="Arial"/>
                <a:cs typeface="Arial"/>
                <a:sym typeface="Arial"/>
              </a:rPr>
              <a:t>trình </a:t>
            </a:r>
            <a:r>
              <a:rPr lang="vi-VN" smtClean="0">
                <a:solidFill>
                  <a:srgbClr val="15537E"/>
                </a:solidFill>
                <a:latin typeface="Arial"/>
                <a:ea typeface="Arial"/>
                <a:cs typeface="Arial"/>
                <a:sym typeface="Arial"/>
              </a:rPr>
              <a:t>sau</a:t>
            </a:r>
            <a:r>
              <a:rPr lang="en-US" smtClean="0">
                <a:solidFill>
                  <a:srgbClr val="15537E"/>
                </a:solidFill>
                <a:latin typeface="Arial"/>
                <a:ea typeface="Arial"/>
                <a:cs typeface="Arial"/>
                <a:sym typeface="Arial"/>
              </a:rPr>
              <a:t>:</a:t>
            </a:r>
            <a:r>
              <a:rPr lang="en-US">
                <a:solidFill>
                  <a:srgbClr val="15537E"/>
                </a:solidFill>
                <a:latin typeface="Arial"/>
                <a:ea typeface="Arial"/>
                <a:cs typeface="Arial"/>
                <a:sym typeface="Arial"/>
              </a:rPr>
              <a:t/>
            </a:r>
            <a:br>
              <a:rPr lang="en-US">
                <a:solidFill>
                  <a:srgbClr val="15537E"/>
                </a:solidFill>
                <a:latin typeface="Arial"/>
                <a:ea typeface="Arial"/>
                <a:cs typeface="Arial"/>
                <a:sym typeface="Arial"/>
              </a:rPr>
            </a:br>
            <a:endParaRPr>
              <a:solidFill>
                <a:srgbClr val="157359"/>
              </a:solidFill>
            </a:endParaRPr>
          </a:p>
        </p:txBody>
      </p:sp>
      <p:grpSp>
        <p:nvGrpSpPr>
          <p:cNvPr id="321" name="Google Shape;321;p41"/>
          <p:cNvGrpSpPr/>
          <p:nvPr/>
        </p:nvGrpSpPr>
        <p:grpSpPr>
          <a:xfrm>
            <a:off x="498103" y="93784"/>
            <a:ext cx="11423100" cy="710181"/>
            <a:chOff x="-129" y="0"/>
            <a:chExt cx="11423100" cy="710181"/>
          </a:xfrm>
        </p:grpSpPr>
        <p:pic>
          <p:nvPicPr>
            <p:cNvPr id="322" name="Google Shape;322;p41"/>
            <p:cNvPicPr preferRelativeResize="0"/>
            <p:nvPr/>
          </p:nvPicPr>
          <p:blipFill rotWithShape="1">
            <a:blip r:embed="rId3">
              <a:alphaModFix/>
            </a:blip>
            <a:srcRect/>
            <a:stretch/>
          </p:blipFill>
          <p:spPr>
            <a:xfrm>
              <a:off x="9747737" y="0"/>
              <a:ext cx="1675234" cy="575196"/>
            </a:xfrm>
            <a:prstGeom prst="rect">
              <a:avLst/>
            </a:prstGeom>
            <a:noFill/>
            <a:ln>
              <a:noFill/>
            </a:ln>
          </p:spPr>
        </p:pic>
        <p:cxnSp>
          <p:nvCxnSpPr>
            <p:cNvPr id="323" name="Google Shape;323;p41"/>
            <p:cNvCxnSpPr/>
            <p:nvPr/>
          </p:nvCxnSpPr>
          <p:spPr>
            <a:xfrm rot="10800000">
              <a:off x="-129" y="710181"/>
              <a:ext cx="11423100" cy="0"/>
            </a:xfrm>
            <a:prstGeom prst="straightConnector1">
              <a:avLst/>
            </a:prstGeom>
            <a:noFill/>
            <a:ln w="9525" cap="flat" cmpd="sng">
              <a:solidFill>
                <a:srgbClr val="AAE2D3"/>
              </a:solidFill>
              <a:prstDash val="solid"/>
              <a:miter lim="800000"/>
              <a:headEnd type="none" w="sm" len="sm"/>
              <a:tailEnd type="none" w="sm" len="sm"/>
            </a:ln>
          </p:spPr>
        </p:cxn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03" y="2277770"/>
            <a:ext cx="9833797" cy="4173829"/>
          </a:xfrm>
          <a:prstGeom prst="rect">
            <a:avLst/>
          </a:prstGeom>
        </p:spPr>
      </p:pic>
    </p:spTree>
    <p:extLst>
      <p:ext uri="{BB962C8B-B14F-4D97-AF65-F5344CB8AC3E}">
        <p14:creationId xmlns:p14="http://schemas.microsoft.com/office/powerpoint/2010/main" val="4632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0"/>
                                        </p:tgtEl>
                                        <p:attrNameLst>
                                          <p:attrName>style.visibility</p:attrName>
                                        </p:attrNameLst>
                                      </p:cBhvr>
                                      <p:to>
                                        <p:strVal val="visible"/>
                                      </p:to>
                                    </p:set>
                                    <p:animEffect transition="in" filter="fade">
                                      <p:cBhvr>
                                        <p:cTn id="7" dur="1000"/>
                                        <p:tgtEl>
                                          <p:spTgt spid="320"/>
                                        </p:tgtEl>
                                      </p:cBhvr>
                                    </p:animEffect>
                                    <p:anim calcmode="lin" valueType="num">
                                      <p:cBhvr>
                                        <p:cTn id="8" dur="1000" fill="hold"/>
                                        <p:tgtEl>
                                          <p:spTgt spid="320"/>
                                        </p:tgtEl>
                                        <p:attrNameLst>
                                          <p:attrName>ppt_x</p:attrName>
                                        </p:attrNameLst>
                                      </p:cBhvr>
                                      <p:tavLst>
                                        <p:tav tm="0">
                                          <p:val>
                                            <p:strVal val="#ppt_x"/>
                                          </p:val>
                                        </p:tav>
                                        <p:tav tm="100000">
                                          <p:val>
                                            <p:strVal val="#ppt_x"/>
                                          </p:val>
                                        </p:tav>
                                      </p:tavLst>
                                    </p:anim>
                                    <p:anim calcmode="lin" valueType="num">
                                      <p:cBhvr>
                                        <p:cTn id="9" dur="1000" fill="hold"/>
                                        <p:tgtEl>
                                          <p:spTgt spid="3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498102" y="123975"/>
            <a:ext cx="9747867" cy="6801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smtClean="0">
                <a:solidFill>
                  <a:srgbClr val="5CC2A8"/>
                </a:solidFill>
                <a:latin typeface="Arial"/>
                <a:ea typeface="Arial"/>
                <a:cs typeface="Arial"/>
                <a:sym typeface="Arial"/>
              </a:rPr>
              <a:t>Dự án</a:t>
            </a:r>
            <a:endParaRPr b="1">
              <a:solidFill>
                <a:srgbClr val="5CC2A8"/>
              </a:solidFill>
              <a:latin typeface="Arial"/>
              <a:ea typeface="Arial"/>
              <a:cs typeface="Arial"/>
              <a:sym typeface="Arial"/>
            </a:endParaRPr>
          </a:p>
          <a:p>
            <a:pPr lvl="0">
              <a:buClr>
                <a:srgbClr val="15537E"/>
              </a:buClr>
            </a:pPr>
            <a:r>
              <a:rPr lang="en-US" sz="3000" smtClean="0">
                <a:solidFill>
                  <a:srgbClr val="15537E"/>
                </a:solidFill>
                <a:latin typeface="Arial"/>
                <a:ea typeface="Arial"/>
                <a:cs typeface="Arial"/>
                <a:sym typeface="Arial"/>
              </a:rPr>
              <a:t/>
            </a:r>
            <a:br>
              <a:rPr lang="en-US" sz="3000" smtClean="0">
                <a:solidFill>
                  <a:srgbClr val="15537E"/>
                </a:solidFill>
                <a:latin typeface="Arial"/>
                <a:ea typeface="Arial"/>
                <a:cs typeface="Arial"/>
                <a:sym typeface="Arial"/>
              </a:rPr>
            </a:br>
            <a:r>
              <a:rPr lang="vi-VN" sz="3000" smtClean="0">
                <a:solidFill>
                  <a:srgbClr val="15537E"/>
                </a:solidFill>
                <a:latin typeface="Arial"/>
                <a:ea typeface="Arial"/>
                <a:cs typeface="Arial"/>
                <a:sym typeface="Arial"/>
              </a:rPr>
              <a:t>Em </a:t>
            </a:r>
            <a:r>
              <a:rPr lang="vi-VN" sz="3000">
                <a:solidFill>
                  <a:srgbClr val="15537E"/>
                </a:solidFill>
                <a:latin typeface="Arial"/>
                <a:ea typeface="Arial"/>
                <a:cs typeface="Arial"/>
                <a:sym typeface="Arial"/>
              </a:rPr>
              <a:t>hãy viết chương trình chiếc nón kỳ diệu, yêu cầu tạo 2 file: </a:t>
            </a:r>
            <a:r>
              <a:rPr lang="vi-VN" sz="3000" b="1">
                <a:solidFill>
                  <a:srgbClr val="15537E"/>
                </a:solidFill>
                <a:latin typeface="Arial"/>
                <a:ea typeface="Arial"/>
                <a:cs typeface="Arial"/>
                <a:sym typeface="Arial"/>
              </a:rPr>
              <a:t>diem.py</a:t>
            </a:r>
            <a:r>
              <a:rPr lang="vi-VN" sz="3000">
                <a:solidFill>
                  <a:srgbClr val="15537E"/>
                </a:solidFill>
                <a:latin typeface="Arial"/>
                <a:ea typeface="Arial"/>
                <a:cs typeface="Arial"/>
                <a:sym typeface="Arial"/>
              </a:rPr>
              <a:t> và </a:t>
            </a:r>
            <a:r>
              <a:rPr lang="vi-VN" sz="3000" b="1">
                <a:solidFill>
                  <a:srgbClr val="15537E"/>
                </a:solidFill>
                <a:latin typeface="Arial"/>
                <a:ea typeface="Arial"/>
                <a:cs typeface="Arial"/>
                <a:sym typeface="Arial"/>
              </a:rPr>
              <a:t>my_main.py</a:t>
            </a:r>
            <a:r>
              <a:rPr lang="vi-VN" sz="3000" smtClean="0">
                <a:solidFill>
                  <a:srgbClr val="15537E"/>
                </a:solidFill>
                <a:latin typeface="Arial"/>
                <a:ea typeface="Arial"/>
                <a:cs typeface="Arial"/>
                <a:sym typeface="Arial"/>
              </a:rPr>
              <a:t>.</a:t>
            </a:r>
            <a:r>
              <a:rPr lang="en-US" sz="3000" smtClean="0">
                <a:solidFill>
                  <a:srgbClr val="15537E"/>
                </a:solidFill>
                <a:latin typeface="Arial"/>
                <a:ea typeface="Arial"/>
                <a:cs typeface="Arial"/>
                <a:sym typeface="Arial"/>
              </a:rPr>
              <a:t/>
            </a:r>
            <a:br>
              <a:rPr lang="en-US" sz="3000" smtClean="0">
                <a:solidFill>
                  <a:srgbClr val="15537E"/>
                </a:solidFill>
                <a:latin typeface="Arial"/>
                <a:ea typeface="Arial"/>
                <a:cs typeface="Arial"/>
                <a:sym typeface="Arial"/>
              </a:rPr>
            </a:br>
            <a:r>
              <a:rPr lang="vi-VN" sz="3000">
                <a:solidFill>
                  <a:srgbClr val="15537E"/>
                </a:solidFill>
                <a:latin typeface="Arial"/>
                <a:ea typeface="Arial"/>
                <a:cs typeface="Arial"/>
                <a:sym typeface="Arial"/>
              </a:rPr>
              <a:t>1. Module: </a:t>
            </a:r>
            <a:r>
              <a:rPr lang="vi-VN" sz="3000" b="1">
                <a:solidFill>
                  <a:srgbClr val="15537E"/>
                </a:solidFill>
                <a:latin typeface="Arial"/>
                <a:ea typeface="Arial"/>
                <a:cs typeface="Arial"/>
                <a:sym typeface="Arial"/>
              </a:rPr>
              <a:t>diem.py</a:t>
            </a:r>
            <a:r>
              <a:rPr lang="vi-VN" sz="3000">
                <a:solidFill>
                  <a:srgbClr val="15537E"/>
                </a:solidFill>
                <a:latin typeface="Arial"/>
                <a:ea typeface="Arial"/>
                <a:cs typeface="Arial"/>
                <a:sym typeface="Arial"/>
              </a:rPr>
              <a:t>, trong module này chứa các hàm điểm mà người chơi </a:t>
            </a:r>
            <a:r>
              <a:rPr lang="vi-VN" sz="3000">
                <a:solidFill>
                  <a:srgbClr val="15537E"/>
                </a:solidFill>
                <a:latin typeface="Arial"/>
                <a:ea typeface="Arial"/>
                <a:cs typeface="Arial"/>
                <a:sym typeface="Arial"/>
              </a:rPr>
              <a:t>quay </a:t>
            </a:r>
            <a:r>
              <a:rPr lang="vi-VN" sz="3000" smtClean="0">
                <a:solidFill>
                  <a:srgbClr val="15537E"/>
                </a:solidFill>
                <a:latin typeface="Arial"/>
                <a:ea typeface="Arial"/>
                <a:cs typeface="Arial"/>
                <a:sym typeface="Arial"/>
              </a:rPr>
              <a:t>được</a:t>
            </a:r>
            <a:r>
              <a:rPr lang="en-US" sz="3000" smtClean="0">
                <a:solidFill>
                  <a:srgbClr val="15537E"/>
                </a:solidFill>
                <a:latin typeface="Arial"/>
                <a:ea typeface="Arial"/>
                <a:cs typeface="Arial"/>
                <a:sym typeface="Arial"/>
              </a:rPr>
              <a:t>.</a:t>
            </a:r>
            <a:br>
              <a:rPr lang="en-US" sz="3000" smtClean="0">
                <a:solidFill>
                  <a:srgbClr val="15537E"/>
                </a:solidFill>
                <a:latin typeface="Arial"/>
                <a:ea typeface="Arial"/>
                <a:cs typeface="Arial"/>
                <a:sym typeface="Arial"/>
              </a:rPr>
            </a:br>
            <a:r>
              <a:rPr lang="vi-VN" sz="3000">
                <a:solidFill>
                  <a:srgbClr val="15537E"/>
                </a:solidFill>
                <a:latin typeface="Arial"/>
                <a:ea typeface="Arial"/>
                <a:cs typeface="Arial"/>
                <a:sym typeface="Arial"/>
              </a:rPr>
              <a:t>2. Trong file chương trình: </a:t>
            </a:r>
            <a:r>
              <a:rPr lang="vi-VN" sz="3000" b="1">
                <a:solidFill>
                  <a:srgbClr val="15537E"/>
                </a:solidFill>
                <a:latin typeface="Arial"/>
                <a:ea typeface="Arial"/>
                <a:cs typeface="Arial"/>
                <a:sym typeface="Arial"/>
              </a:rPr>
              <a:t>my_main.py</a:t>
            </a:r>
            <a:r>
              <a:rPr lang="vi-VN" sz="3000">
                <a:solidFill>
                  <a:srgbClr val="15537E"/>
                </a:solidFill>
                <a:latin typeface="Arial"/>
                <a:ea typeface="Arial"/>
                <a:cs typeface="Arial"/>
                <a:sym typeface="Arial"/>
              </a:rPr>
              <a:t> </a:t>
            </a:r>
            <a:r>
              <a:rPr lang="vi-VN" sz="3000" smtClean="0">
                <a:solidFill>
                  <a:srgbClr val="15537E"/>
                </a:solidFill>
                <a:latin typeface="Arial"/>
                <a:ea typeface="Arial"/>
                <a:cs typeface="Arial"/>
                <a:sym typeface="Arial"/>
              </a:rPr>
              <a:t>sẽ </a:t>
            </a:r>
            <a:r>
              <a:rPr lang="vi-VN" sz="3000">
                <a:solidFill>
                  <a:srgbClr val="15537E"/>
                </a:solidFill>
                <a:latin typeface="Arial"/>
                <a:ea typeface="Arial"/>
                <a:cs typeface="Arial"/>
                <a:sym typeface="Arial"/>
              </a:rPr>
              <a:t>import </a:t>
            </a:r>
            <a:r>
              <a:rPr lang="vi-VN" sz="3000" b="1">
                <a:solidFill>
                  <a:srgbClr val="15537E"/>
                </a:solidFill>
                <a:latin typeface="Arial"/>
                <a:ea typeface="Arial"/>
                <a:cs typeface="Arial"/>
                <a:sym typeface="Arial"/>
              </a:rPr>
              <a:t>diem.py;</a:t>
            </a:r>
            <a:r>
              <a:rPr lang="vi-VN" sz="3000">
                <a:solidFill>
                  <a:srgbClr val="15537E"/>
                </a:solidFill>
                <a:latin typeface="Arial"/>
                <a:ea typeface="Arial"/>
                <a:cs typeface="Arial"/>
                <a:sym typeface="Arial"/>
              </a:rPr>
              <a:t> trước khi đưa câu hỏi trắc nghiệm, người chơi phải quay điểm; sau đó, cho người chơi sẽ phải trả lời câu hỏi trắc nghiệm. Nếu trả lời đúng tính điểm, trả lời sai không tính điểm. Mỗi người chơi sẽ phải trả lời 3 câu trắc nghiệm</a:t>
            </a:r>
            <a:r>
              <a:rPr lang="vi-VN" sz="3000">
                <a:solidFill>
                  <a:srgbClr val="15537E"/>
                </a:solidFill>
                <a:latin typeface="Arial"/>
                <a:ea typeface="Arial"/>
                <a:cs typeface="Arial"/>
                <a:sym typeface="Arial"/>
              </a:rPr>
              <a:t>. </a:t>
            </a:r>
            <a:r>
              <a:rPr lang="en-US" sz="3000" smtClean="0">
                <a:solidFill>
                  <a:srgbClr val="15537E"/>
                </a:solidFill>
                <a:latin typeface="Arial"/>
                <a:ea typeface="Arial"/>
                <a:cs typeface="Arial"/>
                <a:sym typeface="Arial"/>
              </a:rPr>
              <a:t>K</a:t>
            </a:r>
            <a:r>
              <a:rPr lang="vi-VN" sz="3000" smtClean="0">
                <a:solidFill>
                  <a:srgbClr val="15537E"/>
                </a:solidFill>
                <a:latin typeface="Arial"/>
                <a:ea typeface="Arial"/>
                <a:cs typeface="Arial"/>
                <a:sym typeface="Arial"/>
              </a:rPr>
              <a:t>ết </a:t>
            </a:r>
            <a:r>
              <a:rPr lang="vi-VN" sz="3000">
                <a:solidFill>
                  <a:srgbClr val="15537E"/>
                </a:solidFill>
                <a:latin typeface="Arial"/>
                <a:ea typeface="Arial"/>
                <a:cs typeface="Arial"/>
                <a:sym typeface="Arial"/>
              </a:rPr>
              <a:t>thúc đưa ra tổng điểm mà người chơi đạt được.</a:t>
            </a:r>
            <a:r>
              <a:rPr lang="en-US" sz="4000" smtClean="0">
                <a:solidFill>
                  <a:srgbClr val="15537E"/>
                </a:solidFill>
                <a:latin typeface="Arial"/>
                <a:ea typeface="Arial"/>
                <a:cs typeface="Arial"/>
                <a:sym typeface="Arial"/>
              </a:rPr>
              <a:t/>
            </a:r>
            <a:br>
              <a:rPr lang="en-US" sz="4000" smtClean="0">
                <a:solidFill>
                  <a:srgbClr val="15537E"/>
                </a:solidFill>
                <a:latin typeface="Arial"/>
                <a:ea typeface="Arial"/>
                <a:cs typeface="Arial"/>
                <a:sym typeface="Arial"/>
              </a:rPr>
            </a:br>
            <a:endParaRPr sz="4000">
              <a:solidFill>
                <a:srgbClr val="157359"/>
              </a:solidFill>
            </a:endParaRPr>
          </a:p>
        </p:txBody>
      </p:sp>
      <p:grpSp>
        <p:nvGrpSpPr>
          <p:cNvPr id="321" name="Google Shape;321;p41"/>
          <p:cNvGrpSpPr/>
          <p:nvPr/>
        </p:nvGrpSpPr>
        <p:grpSpPr>
          <a:xfrm>
            <a:off x="498103" y="93784"/>
            <a:ext cx="11423100" cy="710181"/>
            <a:chOff x="-129" y="0"/>
            <a:chExt cx="11423100" cy="710181"/>
          </a:xfrm>
        </p:grpSpPr>
        <p:pic>
          <p:nvPicPr>
            <p:cNvPr id="322" name="Google Shape;322;p41"/>
            <p:cNvPicPr preferRelativeResize="0"/>
            <p:nvPr/>
          </p:nvPicPr>
          <p:blipFill rotWithShape="1">
            <a:blip r:embed="rId3">
              <a:alphaModFix/>
            </a:blip>
            <a:srcRect/>
            <a:stretch/>
          </p:blipFill>
          <p:spPr>
            <a:xfrm>
              <a:off x="9747737" y="0"/>
              <a:ext cx="1675234" cy="575196"/>
            </a:xfrm>
            <a:prstGeom prst="rect">
              <a:avLst/>
            </a:prstGeom>
            <a:noFill/>
            <a:ln>
              <a:noFill/>
            </a:ln>
          </p:spPr>
        </p:pic>
        <p:cxnSp>
          <p:nvCxnSpPr>
            <p:cNvPr id="323" name="Google Shape;323;p41"/>
            <p:cNvCxnSpPr/>
            <p:nvPr/>
          </p:nvCxnSpPr>
          <p:spPr>
            <a:xfrm rot="10800000">
              <a:off x="-129" y="710181"/>
              <a:ext cx="11423100" cy="0"/>
            </a:xfrm>
            <a:prstGeom prst="straightConnector1">
              <a:avLst/>
            </a:prstGeom>
            <a:noFill/>
            <a:ln w="9525" cap="flat" cmpd="sng">
              <a:solidFill>
                <a:srgbClr val="AAE2D3"/>
              </a:solidFill>
              <a:prstDash val="solid"/>
              <a:miter lim="800000"/>
              <a:headEnd type="none" w="sm" len="sm"/>
              <a:tailEnd type="none" w="sm" len="sm"/>
            </a:ln>
          </p:spPr>
        </p:cxnSp>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5969" y="2532698"/>
            <a:ext cx="1675234" cy="3971290"/>
          </a:xfrm>
          <a:prstGeom prst="rect">
            <a:avLst/>
          </a:prstGeom>
        </p:spPr>
      </p:pic>
    </p:spTree>
    <p:extLst>
      <p:ext uri="{BB962C8B-B14F-4D97-AF65-F5344CB8AC3E}">
        <p14:creationId xmlns:p14="http://schemas.microsoft.com/office/powerpoint/2010/main" val="356817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0"/>
                                        </p:tgtEl>
                                        <p:attrNameLst>
                                          <p:attrName>style.visibility</p:attrName>
                                        </p:attrNameLst>
                                      </p:cBhvr>
                                      <p:to>
                                        <p:strVal val="visible"/>
                                      </p:to>
                                    </p:set>
                                    <p:animEffect transition="in" filter="fade">
                                      <p:cBhvr>
                                        <p:cTn id="7" dur="1000"/>
                                        <p:tgtEl>
                                          <p:spTgt spid="320"/>
                                        </p:tgtEl>
                                      </p:cBhvr>
                                    </p:animEffect>
                                    <p:anim calcmode="lin" valueType="num">
                                      <p:cBhvr>
                                        <p:cTn id="8" dur="1000" fill="hold"/>
                                        <p:tgtEl>
                                          <p:spTgt spid="320"/>
                                        </p:tgtEl>
                                        <p:attrNameLst>
                                          <p:attrName>ppt_x</p:attrName>
                                        </p:attrNameLst>
                                      </p:cBhvr>
                                      <p:tavLst>
                                        <p:tav tm="0">
                                          <p:val>
                                            <p:strVal val="#ppt_x"/>
                                          </p:val>
                                        </p:tav>
                                        <p:tav tm="100000">
                                          <p:val>
                                            <p:strVal val="#ppt_x"/>
                                          </p:val>
                                        </p:tav>
                                      </p:tavLst>
                                    </p:anim>
                                    <p:anim calcmode="lin" valueType="num">
                                      <p:cBhvr>
                                        <p:cTn id="9" dur="1000" fill="hold"/>
                                        <p:tgtEl>
                                          <p:spTgt spid="3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ctrTitle" idx="4294967295"/>
          </p:nvPr>
        </p:nvSpPr>
        <p:spPr>
          <a:xfrm>
            <a:off x="0" y="1781896"/>
            <a:ext cx="12231392" cy="2387601"/>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5CC2A8"/>
              </a:buClr>
              <a:buSzPts val="4100"/>
              <a:buFont typeface="Arial"/>
              <a:buNone/>
            </a:pPr>
            <a:r>
              <a:rPr lang="en-US" sz="4100" b="1" i="0" u="none" strike="noStrike" cap="none">
                <a:solidFill>
                  <a:srgbClr val="5CC2A8"/>
                </a:solidFill>
                <a:latin typeface="Arial"/>
                <a:ea typeface="Arial"/>
                <a:cs typeface="Arial"/>
                <a:sym typeface="Arial"/>
              </a:rPr>
              <a:t>HỌC VIỆN SÁNG TẠO CÔNG NGHỆ</a:t>
            </a:r>
            <a:endParaRPr sz="4100" b="1" i="0" u="none" strike="noStrike" cap="none">
              <a:solidFill>
                <a:srgbClr val="5CC2A8"/>
              </a:solidFill>
              <a:latin typeface="Arial"/>
              <a:ea typeface="Arial"/>
              <a:cs typeface="Arial"/>
              <a:sym typeface="Arial"/>
            </a:endParaRPr>
          </a:p>
          <a:p>
            <a:pPr marL="0" marR="0" lvl="0" indent="0" algn="ctr" rtl="0">
              <a:lnSpc>
                <a:spcPct val="90000"/>
              </a:lnSpc>
              <a:spcBef>
                <a:spcPts val="0"/>
              </a:spcBef>
              <a:spcAft>
                <a:spcPts val="0"/>
              </a:spcAft>
              <a:buClr>
                <a:srgbClr val="5CC2A8"/>
              </a:buClr>
              <a:buSzPts val="4100"/>
              <a:buFont typeface="Arial"/>
              <a:buNone/>
            </a:pPr>
            <a:endParaRPr sz="4100" b="1">
              <a:solidFill>
                <a:srgbClr val="5CC2A8"/>
              </a:solidFill>
              <a:latin typeface="Arial"/>
              <a:ea typeface="Arial"/>
              <a:cs typeface="Arial"/>
              <a:sym typeface="Arial"/>
            </a:endParaRPr>
          </a:p>
          <a:p>
            <a:pPr marL="0" marR="0" lvl="0" indent="0" algn="ctr" rtl="0">
              <a:lnSpc>
                <a:spcPct val="90000"/>
              </a:lnSpc>
              <a:spcBef>
                <a:spcPts val="0"/>
              </a:spcBef>
              <a:spcAft>
                <a:spcPts val="0"/>
              </a:spcAft>
              <a:buClr>
                <a:srgbClr val="5CC2A8"/>
              </a:buClr>
              <a:buSzPts val="4100"/>
              <a:buFont typeface="Arial"/>
              <a:buNone/>
            </a:pPr>
            <a:r>
              <a:rPr lang="en-US" sz="3000" b="1">
                <a:solidFill>
                  <a:srgbClr val="15537E"/>
                </a:solidFill>
                <a:latin typeface="Arial"/>
                <a:ea typeface="Arial"/>
                <a:cs typeface="Arial"/>
                <a:sym typeface="Arial"/>
              </a:rPr>
              <a:t>GV: Phạm Ngọc Hòa</a:t>
            </a:r>
            <a:endParaRPr sz="3000" b="1">
              <a:solidFill>
                <a:srgbClr val="15537E"/>
              </a:solidFill>
              <a:latin typeface="Arial"/>
              <a:ea typeface="Arial"/>
              <a:cs typeface="Arial"/>
              <a:sym typeface="Arial"/>
            </a:endParaRPr>
          </a:p>
        </p:txBody>
      </p:sp>
      <p:pic>
        <p:nvPicPr>
          <p:cNvPr id="329" name="Google Shape;329;p42"/>
          <p:cNvPicPr preferRelativeResize="0"/>
          <p:nvPr/>
        </p:nvPicPr>
        <p:blipFill rotWithShape="1">
          <a:blip r:embed="rId3">
            <a:alphaModFix/>
          </a:blip>
          <a:srcRect/>
          <a:stretch/>
        </p:blipFill>
        <p:spPr>
          <a:xfrm>
            <a:off x="4489644" y="4169497"/>
            <a:ext cx="3252103" cy="1116619"/>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idx="4294967295"/>
          </p:nvPr>
        </p:nvSpPr>
        <p:spPr>
          <a:xfrm>
            <a:off x="0" y="1604096"/>
            <a:ext cx="12192000" cy="2387601"/>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5CC2A8"/>
              </a:buClr>
              <a:buSzPts val="4100"/>
              <a:buFont typeface="Arial"/>
              <a:buNone/>
            </a:pPr>
            <a:r>
              <a:rPr lang="en-US" sz="4100" b="1" i="0" u="none" strike="noStrike" cap="none" smtClean="0">
                <a:solidFill>
                  <a:srgbClr val="15537E"/>
                </a:solidFill>
                <a:latin typeface="Arial"/>
                <a:ea typeface="Arial"/>
                <a:cs typeface="Arial"/>
                <a:sym typeface="Arial"/>
              </a:rPr>
              <a:t>Module trong Python</a:t>
            </a:r>
            <a:endParaRPr sz="4400" b="0" i="0" u="none" strike="noStrike" cap="none">
              <a:solidFill>
                <a:srgbClr val="15537E"/>
              </a:solidFill>
              <a:latin typeface="Arial"/>
              <a:ea typeface="Arial"/>
              <a:cs typeface="Arial"/>
              <a:sym typeface="Arial"/>
            </a:endParaRPr>
          </a:p>
        </p:txBody>
      </p:sp>
      <p:pic>
        <p:nvPicPr>
          <p:cNvPr id="91" name="Google Shape;91;p18"/>
          <p:cNvPicPr preferRelativeResize="0"/>
          <p:nvPr/>
        </p:nvPicPr>
        <p:blipFill rotWithShape="1">
          <a:blip r:embed="rId3">
            <a:alphaModFix/>
          </a:blip>
          <a:srcRect/>
          <a:stretch/>
        </p:blipFill>
        <p:spPr>
          <a:xfrm>
            <a:off x="4489644" y="3611187"/>
            <a:ext cx="3252103" cy="1116619"/>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498103" y="123975"/>
            <a:ext cx="10114200" cy="6801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a:solidFill>
                  <a:srgbClr val="5CC2A8"/>
                </a:solidFill>
                <a:latin typeface="Arial"/>
                <a:ea typeface="Arial"/>
                <a:cs typeface="Arial"/>
                <a:sym typeface="Arial"/>
              </a:rPr>
              <a:t>Kiến thức</a:t>
            </a:r>
            <a:endParaRPr b="1">
              <a:solidFill>
                <a:srgbClr val="5CC2A8"/>
              </a:solidFill>
              <a:latin typeface="Arial"/>
              <a:ea typeface="Arial"/>
              <a:cs typeface="Arial"/>
              <a:sym typeface="Arial"/>
            </a:endParaRPr>
          </a:p>
          <a:p>
            <a:pPr marL="0" marR="0" lvl="0" indent="0" algn="l" rtl="0">
              <a:lnSpc>
                <a:spcPct val="90000"/>
              </a:lnSpc>
              <a:spcBef>
                <a:spcPts val="0"/>
              </a:spcBef>
              <a:spcAft>
                <a:spcPts val="0"/>
              </a:spcAft>
              <a:buNone/>
            </a:pPr>
            <a:endParaRPr>
              <a:solidFill>
                <a:srgbClr val="157359"/>
              </a:solidFill>
            </a:endParaRPr>
          </a:p>
          <a:p>
            <a:pPr marL="457200" marR="0" lvl="0" indent="-508000" algn="l" rtl="0">
              <a:lnSpc>
                <a:spcPct val="90000"/>
              </a:lnSpc>
              <a:spcBef>
                <a:spcPts val="0"/>
              </a:spcBef>
              <a:spcAft>
                <a:spcPts val="0"/>
              </a:spcAft>
              <a:buClr>
                <a:srgbClr val="15537E"/>
              </a:buClr>
              <a:buSzPts val="4400"/>
              <a:buChar char="●"/>
            </a:pPr>
            <a:r>
              <a:rPr lang="en-US" smtClean="0">
                <a:solidFill>
                  <a:srgbClr val="15537E"/>
                </a:solidFill>
                <a:latin typeface="Arial"/>
                <a:ea typeface="Arial"/>
                <a:cs typeface="Arial"/>
                <a:sym typeface="Arial"/>
              </a:rPr>
              <a:t>Module trong python</a:t>
            </a:r>
            <a:endParaRPr>
              <a:solidFill>
                <a:srgbClr val="15537E"/>
              </a:solidFill>
              <a:latin typeface="Arial"/>
              <a:ea typeface="Arial"/>
              <a:cs typeface="Arial"/>
              <a:sym typeface="Arial"/>
            </a:endParaRPr>
          </a:p>
          <a:p>
            <a:pPr marL="457200" marR="0" lvl="0" indent="-508000" algn="l" rtl="0">
              <a:lnSpc>
                <a:spcPct val="90000"/>
              </a:lnSpc>
              <a:spcBef>
                <a:spcPts val="0"/>
              </a:spcBef>
              <a:spcAft>
                <a:spcPts val="0"/>
              </a:spcAft>
              <a:buClr>
                <a:srgbClr val="15537E"/>
              </a:buClr>
              <a:buSzPts val="4400"/>
              <a:buFont typeface="Arial"/>
              <a:buChar char="●"/>
            </a:pPr>
            <a:r>
              <a:rPr lang="en-US" smtClean="0">
                <a:solidFill>
                  <a:srgbClr val="15537E"/>
                </a:solidFill>
                <a:latin typeface="Arial"/>
                <a:ea typeface="Arial"/>
                <a:cs typeface="Arial"/>
                <a:sym typeface="Arial"/>
              </a:rPr>
              <a:t>Bản chất </a:t>
            </a:r>
            <a:r>
              <a:rPr lang="en-US" i="1" smtClean="0">
                <a:solidFill>
                  <a:srgbClr val="15537E"/>
                </a:solidFill>
                <a:latin typeface="Arial"/>
                <a:ea typeface="Arial"/>
                <a:cs typeface="Arial"/>
                <a:sym typeface="Arial"/>
              </a:rPr>
              <a:t>import</a:t>
            </a:r>
            <a:r>
              <a:rPr lang="en-US" smtClean="0">
                <a:solidFill>
                  <a:srgbClr val="15537E"/>
                </a:solidFill>
                <a:latin typeface="Arial"/>
                <a:ea typeface="Arial"/>
                <a:cs typeface="Arial"/>
                <a:sym typeface="Arial"/>
              </a:rPr>
              <a:t>, cách tạo và sử dụng module</a:t>
            </a:r>
            <a:endParaRPr>
              <a:solidFill>
                <a:srgbClr val="15537E"/>
              </a:solidFill>
              <a:latin typeface="Arial"/>
              <a:ea typeface="Arial"/>
              <a:cs typeface="Arial"/>
              <a:sym typeface="Arial"/>
            </a:endParaRPr>
          </a:p>
          <a:p>
            <a:pPr marL="457200" marR="0" lvl="0" indent="-508000" algn="l" rtl="0">
              <a:lnSpc>
                <a:spcPct val="90000"/>
              </a:lnSpc>
              <a:spcBef>
                <a:spcPts val="0"/>
              </a:spcBef>
              <a:spcAft>
                <a:spcPts val="0"/>
              </a:spcAft>
              <a:buClr>
                <a:srgbClr val="15537E"/>
              </a:buClr>
              <a:buSzPts val="4400"/>
              <a:buFont typeface="Arial"/>
              <a:buChar char="●"/>
            </a:pPr>
            <a:r>
              <a:rPr lang="en-US" smtClean="0">
                <a:solidFill>
                  <a:srgbClr val="15537E"/>
                </a:solidFill>
                <a:latin typeface="Arial"/>
                <a:cs typeface="Arial"/>
                <a:sym typeface="Arial"/>
              </a:rPr>
              <a:t>Tìm hiểu </a:t>
            </a:r>
            <a:r>
              <a:rPr lang="en-US" i="1" smtClean="0">
                <a:solidFill>
                  <a:srgbClr val="15537E"/>
                </a:solidFill>
                <a:latin typeface="Arial"/>
                <a:cs typeface="Arial"/>
                <a:sym typeface="Arial"/>
              </a:rPr>
              <a:t>module random </a:t>
            </a:r>
            <a:r>
              <a:rPr lang="en-US" smtClean="0">
                <a:solidFill>
                  <a:srgbClr val="15537E"/>
                </a:solidFill>
                <a:latin typeface="Arial"/>
                <a:cs typeface="Arial"/>
                <a:sym typeface="Arial"/>
              </a:rPr>
              <a:t>trong Python</a:t>
            </a:r>
            <a:r>
              <a:rPr lang="en-US">
                <a:solidFill>
                  <a:srgbClr val="157359"/>
                </a:solidFill>
              </a:rPr>
              <a:t/>
            </a:r>
            <a:br>
              <a:rPr lang="en-US">
                <a:solidFill>
                  <a:srgbClr val="157359"/>
                </a:solidFill>
              </a:rPr>
            </a:br>
            <a:endParaRPr>
              <a:solidFill>
                <a:srgbClr val="157359"/>
              </a:solidFill>
            </a:endParaRPr>
          </a:p>
        </p:txBody>
      </p:sp>
      <p:grpSp>
        <p:nvGrpSpPr>
          <p:cNvPr id="97" name="Google Shape;97;p19"/>
          <p:cNvGrpSpPr/>
          <p:nvPr/>
        </p:nvGrpSpPr>
        <p:grpSpPr>
          <a:xfrm>
            <a:off x="498103" y="93784"/>
            <a:ext cx="11423100" cy="710181"/>
            <a:chOff x="-129" y="0"/>
            <a:chExt cx="11423100" cy="710181"/>
          </a:xfrm>
        </p:grpSpPr>
        <p:pic>
          <p:nvPicPr>
            <p:cNvPr id="98" name="Google Shape;98;p19"/>
            <p:cNvPicPr preferRelativeResize="0"/>
            <p:nvPr/>
          </p:nvPicPr>
          <p:blipFill rotWithShape="1">
            <a:blip r:embed="rId3">
              <a:alphaModFix/>
            </a:blip>
            <a:srcRect/>
            <a:stretch/>
          </p:blipFill>
          <p:spPr>
            <a:xfrm>
              <a:off x="9747737" y="0"/>
              <a:ext cx="1675234" cy="575196"/>
            </a:xfrm>
            <a:prstGeom prst="rect">
              <a:avLst/>
            </a:prstGeom>
            <a:noFill/>
            <a:ln>
              <a:noFill/>
            </a:ln>
          </p:spPr>
        </p:pic>
        <p:cxnSp>
          <p:nvCxnSpPr>
            <p:cNvPr id="99" name="Google Shape;99;p19"/>
            <p:cNvCxnSpPr/>
            <p:nvPr/>
          </p:nvCxnSpPr>
          <p:spPr>
            <a:xfrm rot="10800000">
              <a:off x="-129" y="710181"/>
              <a:ext cx="11423100" cy="0"/>
            </a:xfrm>
            <a:prstGeom prst="straightConnector1">
              <a:avLst/>
            </a:prstGeom>
            <a:noFill/>
            <a:ln w="9525" cap="flat" cmpd="sng">
              <a:solidFill>
                <a:srgbClr val="AAE2D3"/>
              </a:solidFill>
              <a:prstDash val="solid"/>
              <a:miter lim="800000"/>
              <a:headEnd type="none" w="sm" len="sm"/>
              <a:tailEnd type="none" w="sm" len="sm"/>
            </a:ln>
          </p:spPr>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498100" y="123975"/>
            <a:ext cx="10114200" cy="710100"/>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rgbClr val="000000"/>
              </a:buClr>
              <a:buSzPts val="4400"/>
              <a:buFont typeface="Calibri"/>
              <a:buNone/>
            </a:pPr>
            <a:r>
              <a:rPr lang="en-US" b="1" smtClean="0">
                <a:solidFill>
                  <a:srgbClr val="5CC2A8"/>
                </a:solidFill>
                <a:latin typeface="Arial"/>
                <a:ea typeface="Arial"/>
                <a:cs typeface="Arial"/>
                <a:sym typeface="Arial"/>
              </a:rPr>
              <a:t>Module là gì?</a:t>
            </a:r>
            <a:endParaRPr>
              <a:solidFill>
                <a:srgbClr val="157359"/>
              </a:solidFill>
              <a:latin typeface="Arial"/>
              <a:ea typeface="Arial"/>
              <a:cs typeface="Arial"/>
              <a:sym typeface="Arial"/>
            </a:endParaRPr>
          </a:p>
        </p:txBody>
      </p:sp>
      <p:grpSp>
        <p:nvGrpSpPr>
          <p:cNvPr id="107" name="Google Shape;107;p20"/>
          <p:cNvGrpSpPr/>
          <p:nvPr/>
        </p:nvGrpSpPr>
        <p:grpSpPr>
          <a:xfrm>
            <a:off x="498103" y="93784"/>
            <a:ext cx="11423100" cy="710181"/>
            <a:chOff x="-129" y="0"/>
            <a:chExt cx="11423100" cy="710181"/>
          </a:xfrm>
        </p:grpSpPr>
        <p:pic>
          <p:nvPicPr>
            <p:cNvPr id="108" name="Google Shape;108;p20"/>
            <p:cNvPicPr preferRelativeResize="0"/>
            <p:nvPr/>
          </p:nvPicPr>
          <p:blipFill rotWithShape="1">
            <a:blip r:embed="rId3">
              <a:alphaModFix/>
            </a:blip>
            <a:srcRect/>
            <a:stretch/>
          </p:blipFill>
          <p:spPr>
            <a:xfrm>
              <a:off x="9747737" y="0"/>
              <a:ext cx="1675234" cy="575196"/>
            </a:xfrm>
            <a:prstGeom prst="rect">
              <a:avLst/>
            </a:prstGeom>
            <a:noFill/>
            <a:ln>
              <a:noFill/>
            </a:ln>
          </p:spPr>
        </p:pic>
        <p:cxnSp>
          <p:nvCxnSpPr>
            <p:cNvPr id="109" name="Google Shape;109;p20"/>
            <p:cNvCxnSpPr/>
            <p:nvPr/>
          </p:nvCxnSpPr>
          <p:spPr>
            <a:xfrm rot="10800000">
              <a:off x="-129" y="710181"/>
              <a:ext cx="11423100" cy="0"/>
            </a:xfrm>
            <a:prstGeom prst="straightConnector1">
              <a:avLst/>
            </a:prstGeom>
            <a:noFill/>
            <a:ln w="9525" cap="flat" cmpd="sng">
              <a:solidFill>
                <a:srgbClr val="AAE2D3"/>
              </a:solidFill>
              <a:prstDash val="solid"/>
              <a:miter lim="800000"/>
              <a:headEnd type="none" w="sm" len="sm"/>
              <a:tailEnd type="none" w="sm" len="sm"/>
            </a:ln>
          </p:spPr>
        </p:cxn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100" y="938950"/>
            <a:ext cx="7350500" cy="5771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498100" y="123975"/>
            <a:ext cx="10114200" cy="710100"/>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rgbClr val="000000"/>
              </a:buClr>
              <a:buSzPts val="4400"/>
              <a:buFont typeface="Calibri"/>
              <a:buNone/>
            </a:pPr>
            <a:r>
              <a:rPr lang="en-US" b="1" smtClean="0">
                <a:solidFill>
                  <a:srgbClr val="5CC2A8"/>
                </a:solidFill>
                <a:latin typeface="Arial"/>
                <a:ea typeface="Arial"/>
                <a:cs typeface="Arial"/>
                <a:sym typeface="Arial"/>
              </a:rPr>
              <a:t>Module là gì?</a:t>
            </a:r>
            <a:endParaRPr>
              <a:solidFill>
                <a:srgbClr val="157359"/>
              </a:solidFill>
              <a:latin typeface="Arial"/>
              <a:ea typeface="Arial"/>
              <a:cs typeface="Arial"/>
              <a:sym typeface="Arial"/>
            </a:endParaRPr>
          </a:p>
        </p:txBody>
      </p:sp>
      <p:grpSp>
        <p:nvGrpSpPr>
          <p:cNvPr id="107" name="Google Shape;107;p20"/>
          <p:cNvGrpSpPr/>
          <p:nvPr/>
        </p:nvGrpSpPr>
        <p:grpSpPr>
          <a:xfrm>
            <a:off x="498103" y="93784"/>
            <a:ext cx="11423100" cy="710181"/>
            <a:chOff x="-129" y="0"/>
            <a:chExt cx="11423100" cy="710181"/>
          </a:xfrm>
        </p:grpSpPr>
        <p:pic>
          <p:nvPicPr>
            <p:cNvPr id="108" name="Google Shape;108;p20"/>
            <p:cNvPicPr preferRelativeResize="0"/>
            <p:nvPr/>
          </p:nvPicPr>
          <p:blipFill rotWithShape="1">
            <a:blip r:embed="rId3">
              <a:alphaModFix/>
            </a:blip>
            <a:srcRect/>
            <a:stretch/>
          </p:blipFill>
          <p:spPr>
            <a:xfrm>
              <a:off x="9747737" y="0"/>
              <a:ext cx="1675234" cy="575196"/>
            </a:xfrm>
            <a:prstGeom prst="rect">
              <a:avLst/>
            </a:prstGeom>
            <a:noFill/>
            <a:ln>
              <a:noFill/>
            </a:ln>
          </p:spPr>
        </p:pic>
        <p:cxnSp>
          <p:nvCxnSpPr>
            <p:cNvPr id="109" name="Google Shape;109;p20"/>
            <p:cNvCxnSpPr/>
            <p:nvPr/>
          </p:nvCxnSpPr>
          <p:spPr>
            <a:xfrm rot="10800000">
              <a:off x="-129" y="710181"/>
              <a:ext cx="11423100" cy="0"/>
            </a:xfrm>
            <a:prstGeom prst="straightConnector1">
              <a:avLst/>
            </a:prstGeom>
            <a:noFill/>
            <a:ln w="9525" cap="flat" cmpd="sng">
              <a:solidFill>
                <a:srgbClr val="AAE2D3"/>
              </a:solidFill>
              <a:prstDash val="solid"/>
              <a:miter lim="800000"/>
              <a:headEnd type="none" w="sm" len="sm"/>
              <a:tailEnd type="none" w="sm" len="sm"/>
            </a:ln>
          </p:spPr>
        </p:cxn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453" y="969059"/>
            <a:ext cx="6464300" cy="573167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8350" y="969058"/>
            <a:ext cx="4762853" cy="2679105"/>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8350" y="3724759"/>
            <a:ext cx="4762853" cy="2975980"/>
          </a:xfrm>
          <a:prstGeom prst="rect">
            <a:avLst/>
          </a:prstGeom>
        </p:spPr>
      </p:pic>
    </p:spTree>
    <p:extLst>
      <p:ext uri="{BB962C8B-B14F-4D97-AF65-F5344CB8AC3E}">
        <p14:creationId xmlns:p14="http://schemas.microsoft.com/office/powerpoint/2010/main" val="157845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498100" y="123975"/>
            <a:ext cx="10114200" cy="710100"/>
          </a:xfrm>
          <a:prstGeom prst="rect">
            <a:avLst/>
          </a:prstGeom>
          <a:noFill/>
          <a:ln>
            <a:noFill/>
          </a:ln>
        </p:spPr>
        <p:txBody>
          <a:bodyPr spcFirstLastPara="1" wrap="square" lIns="45700" tIns="45700" rIns="45700" bIns="45700" anchor="t" anchorCtr="0">
            <a:noAutofit/>
          </a:bodyPr>
          <a:lstStyle/>
          <a:p>
            <a:pPr marL="0" marR="0" lvl="0" indent="0" algn="l" rtl="0">
              <a:lnSpc>
                <a:spcPct val="90000"/>
              </a:lnSpc>
              <a:spcBef>
                <a:spcPts val="0"/>
              </a:spcBef>
              <a:spcAft>
                <a:spcPts val="0"/>
              </a:spcAft>
              <a:buClr>
                <a:srgbClr val="000000"/>
              </a:buClr>
              <a:buSzPts val="4400"/>
              <a:buFont typeface="Calibri"/>
              <a:buNone/>
            </a:pPr>
            <a:r>
              <a:rPr lang="en-US" b="1" smtClean="0">
                <a:solidFill>
                  <a:srgbClr val="5CC2A8"/>
                </a:solidFill>
                <a:latin typeface="Arial"/>
                <a:ea typeface="Arial"/>
                <a:cs typeface="Arial"/>
                <a:sym typeface="Arial"/>
              </a:rPr>
              <a:t>Module là gì?</a:t>
            </a:r>
            <a:endParaRPr>
              <a:solidFill>
                <a:srgbClr val="157359"/>
              </a:solidFill>
              <a:latin typeface="Arial"/>
              <a:ea typeface="Arial"/>
              <a:cs typeface="Arial"/>
              <a:sym typeface="Arial"/>
            </a:endParaRPr>
          </a:p>
        </p:txBody>
      </p:sp>
      <p:grpSp>
        <p:nvGrpSpPr>
          <p:cNvPr id="107" name="Google Shape;107;p20"/>
          <p:cNvGrpSpPr/>
          <p:nvPr/>
        </p:nvGrpSpPr>
        <p:grpSpPr>
          <a:xfrm>
            <a:off x="498103" y="93784"/>
            <a:ext cx="11423100" cy="710181"/>
            <a:chOff x="-129" y="0"/>
            <a:chExt cx="11423100" cy="710181"/>
          </a:xfrm>
        </p:grpSpPr>
        <p:pic>
          <p:nvPicPr>
            <p:cNvPr id="108" name="Google Shape;108;p20"/>
            <p:cNvPicPr preferRelativeResize="0"/>
            <p:nvPr/>
          </p:nvPicPr>
          <p:blipFill rotWithShape="1">
            <a:blip r:embed="rId3">
              <a:alphaModFix/>
            </a:blip>
            <a:srcRect/>
            <a:stretch/>
          </p:blipFill>
          <p:spPr>
            <a:xfrm>
              <a:off x="9747737" y="0"/>
              <a:ext cx="1675234" cy="575196"/>
            </a:xfrm>
            <a:prstGeom prst="rect">
              <a:avLst/>
            </a:prstGeom>
            <a:noFill/>
            <a:ln>
              <a:noFill/>
            </a:ln>
          </p:spPr>
        </p:pic>
        <p:cxnSp>
          <p:nvCxnSpPr>
            <p:cNvPr id="109" name="Google Shape;109;p20"/>
            <p:cNvCxnSpPr/>
            <p:nvPr/>
          </p:nvCxnSpPr>
          <p:spPr>
            <a:xfrm rot="10800000">
              <a:off x="-129" y="710181"/>
              <a:ext cx="11423100" cy="0"/>
            </a:xfrm>
            <a:prstGeom prst="straightConnector1">
              <a:avLst/>
            </a:prstGeom>
            <a:noFill/>
            <a:ln w="9525" cap="flat" cmpd="sng">
              <a:solidFill>
                <a:srgbClr val="AAE2D3"/>
              </a:solidFill>
              <a:prstDash val="solid"/>
              <a:miter lim="800000"/>
              <a:headEnd type="none" w="sm" len="sm"/>
              <a:tailEnd type="none" w="sm" len="sm"/>
            </a:ln>
          </p:spPr>
        </p:cxn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100" y="1931987"/>
            <a:ext cx="5684699" cy="380841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9000" y="1843087"/>
            <a:ext cx="5955653" cy="3305387"/>
          </a:xfrm>
          <a:prstGeom prst="rect">
            <a:avLst/>
          </a:prstGeom>
        </p:spPr>
      </p:pic>
    </p:spTree>
    <p:extLst>
      <p:ext uri="{BB962C8B-B14F-4D97-AF65-F5344CB8AC3E}">
        <p14:creationId xmlns:p14="http://schemas.microsoft.com/office/powerpoint/2010/main" val="69556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6"/>
          <p:cNvSpPr txBox="1">
            <a:spLocks noGrp="1"/>
          </p:cNvSpPr>
          <p:nvPr>
            <p:ph type="title"/>
          </p:nvPr>
        </p:nvSpPr>
        <p:spPr>
          <a:xfrm>
            <a:off x="498103" y="123975"/>
            <a:ext cx="10114200" cy="6801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smtClean="0">
                <a:solidFill>
                  <a:srgbClr val="5CC2A8"/>
                </a:solidFill>
                <a:latin typeface="Arial"/>
                <a:ea typeface="Arial"/>
                <a:cs typeface="Arial"/>
                <a:sym typeface="Arial"/>
              </a:rPr>
              <a:t>Tạo module như thế nào</a:t>
            </a:r>
            <a:endParaRPr>
              <a:solidFill>
                <a:srgbClr val="15537E"/>
              </a:solidFill>
            </a:endParaRPr>
          </a:p>
        </p:txBody>
      </p:sp>
      <p:grpSp>
        <p:nvGrpSpPr>
          <p:cNvPr id="276" name="Google Shape;276;p36"/>
          <p:cNvGrpSpPr/>
          <p:nvPr/>
        </p:nvGrpSpPr>
        <p:grpSpPr>
          <a:xfrm>
            <a:off x="498103" y="93784"/>
            <a:ext cx="11423100" cy="710181"/>
            <a:chOff x="-129" y="0"/>
            <a:chExt cx="11423100" cy="710181"/>
          </a:xfrm>
        </p:grpSpPr>
        <p:pic>
          <p:nvPicPr>
            <p:cNvPr id="277" name="Google Shape;277;p36"/>
            <p:cNvPicPr preferRelativeResize="0"/>
            <p:nvPr/>
          </p:nvPicPr>
          <p:blipFill rotWithShape="1">
            <a:blip r:embed="rId3">
              <a:alphaModFix/>
            </a:blip>
            <a:srcRect/>
            <a:stretch/>
          </p:blipFill>
          <p:spPr>
            <a:xfrm>
              <a:off x="9747737" y="0"/>
              <a:ext cx="1675234" cy="575196"/>
            </a:xfrm>
            <a:prstGeom prst="rect">
              <a:avLst/>
            </a:prstGeom>
            <a:noFill/>
            <a:ln>
              <a:noFill/>
            </a:ln>
          </p:spPr>
        </p:pic>
        <p:cxnSp>
          <p:nvCxnSpPr>
            <p:cNvPr id="278" name="Google Shape;278;p36"/>
            <p:cNvCxnSpPr/>
            <p:nvPr/>
          </p:nvCxnSpPr>
          <p:spPr>
            <a:xfrm rot="10800000">
              <a:off x="-129" y="710181"/>
              <a:ext cx="11423100" cy="0"/>
            </a:xfrm>
            <a:prstGeom prst="straightConnector1">
              <a:avLst/>
            </a:prstGeom>
            <a:noFill/>
            <a:ln w="9525" cap="flat" cmpd="sng">
              <a:solidFill>
                <a:srgbClr val="AAE2D3"/>
              </a:solidFill>
              <a:prstDash val="solid"/>
              <a:miter lim="800000"/>
              <a:headEnd type="none" w="sm" len="sm"/>
              <a:tailEnd type="none" w="sm" len="sm"/>
            </a:ln>
          </p:spPr>
        </p:cxnSp>
      </p:grpSp>
      <p:sp>
        <p:nvSpPr>
          <p:cNvPr id="279" name="Google Shape;279;p36"/>
          <p:cNvSpPr txBox="1"/>
          <p:nvPr/>
        </p:nvSpPr>
        <p:spPr>
          <a:xfrm>
            <a:off x="0" y="1013325"/>
            <a:ext cx="12192000" cy="5844900"/>
          </a:xfrm>
          <a:prstGeom prst="rect">
            <a:avLst/>
          </a:prstGeom>
          <a:noFill/>
          <a:ln>
            <a:noFill/>
          </a:ln>
        </p:spPr>
        <p:txBody>
          <a:bodyPr spcFirstLastPara="1" wrap="square" lIns="91425" tIns="91425" rIns="91425" bIns="91425" anchor="t" anchorCtr="0">
            <a:noAutofit/>
          </a:bodyPr>
          <a:lstStyle/>
          <a:p>
            <a:pPr marL="457200" lvl="0" indent="0" algn="l" rtl="0">
              <a:lnSpc>
                <a:spcPct val="90000"/>
              </a:lnSpc>
              <a:spcBef>
                <a:spcPts val="0"/>
              </a:spcBef>
              <a:spcAft>
                <a:spcPts val="0"/>
              </a:spcAft>
              <a:buNone/>
            </a:pPr>
            <a:r>
              <a:rPr lang="en-US" sz="4000" smtClean="0">
                <a:solidFill>
                  <a:srgbClr val="15537E"/>
                </a:solidFill>
              </a:rPr>
              <a:t>B1: Tạo một thư mục bất kỳ lưu lại ổ đĩa.</a:t>
            </a:r>
          </a:p>
          <a:p>
            <a:pPr marL="457200" lvl="0" indent="0" algn="l" rtl="0">
              <a:lnSpc>
                <a:spcPct val="90000"/>
              </a:lnSpc>
              <a:spcBef>
                <a:spcPts val="0"/>
              </a:spcBef>
              <a:spcAft>
                <a:spcPts val="0"/>
              </a:spcAft>
              <a:buNone/>
            </a:pPr>
            <a:endParaRPr lang="en-US" sz="4000">
              <a:solidFill>
                <a:srgbClr val="15537E"/>
              </a:solidFill>
            </a:endParaRPr>
          </a:p>
          <a:p>
            <a:pPr marL="457200" lvl="0">
              <a:lnSpc>
                <a:spcPct val="90000"/>
              </a:lnSpc>
            </a:pPr>
            <a:r>
              <a:rPr lang="en-US" sz="4000" smtClean="0">
                <a:solidFill>
                  <a:srgbClr val="15537E"/>
                </a:solidFill>
              </a:rPr>
              <a:t>B2: Lưu tên file trong thư mục ở bước 1 (ví dụ: </a:t>
            </a:r>
            <a:r>
              <a:rPr lang="en-US" sz="4000" smtClean="0">
                <a:latin typeface="Courier New"/>
                <a:ea typeface="Courier New"/>
                <a:cs typeface="Courier New"/>
                <a:sym typeface="Courier New"/>
              </a:rPr>
              <a:t>my_math.py</a:t>
            </a:r>
            <a:r>
              <a:rPr lang="en-US" sz="4000">
                <a:solidFill>
                  <a:srgbClr val="15537E"/>
                </a:solidFill>
              </a:rPr>
              <a:t> </a:t>
            </a:r>
            <a:r>
              <a:rPr lang="en-US" sz="4000" smtClean="0">
                <a:solidFill>
                  <a:srgbClr val="15537E"/>
                </a:solidFill>
              </a:rPr>
              <a:t>)</a:t>
            </a:r>
            <a:r>
              <a:rPr lang="en-US" sz="4000">
                <a:solidFill>
                  <a:srgbClr val="15537E"/>
                </a:solidFill>
                <a:ea typeface="Courier New"/>
              </a:rPr>
              <a:t> </a:t>
            </a:r>
            <a:r>
              <a:rPr lang="en-US" sz="4000" smtClean="0">
                <a:solidFill>
                  <a:srgbClr val="15537E"/>
                </a:solidFill>
                <a:ea typeface="Courier New"/>
              </a:rPr>
              <a:t>, viết hàm trong file này và lưu file.</a:t>
            </a:r>
            <a:r>
              <a:rPr lang="en-US" sz="4000" smtClean="0">
                <a:solidFill>
                  <a:srgbClr val="15537E"/>
                </a:solidFill>
              </a:rPr>
              <a:t> </a:t>
            </a:r>
            <a:endParaRPr lang="en-US" sz="4000" smtClean="0">
              <a:latin typeface="Courier New"/>
              <a:ea typeface="Courier New"/>
              <a:cs typeface="Courier New"/>
              <a:sym typeface="Courier New"/>
            </a:endParaRPr>
          </a:p>
          <a:p>
            <a:pPr marL="457200" lvl="0">
              <a:lnSpc>
                <a:spcPct val="90000"/>
              </a:lnSpc>
            </a:pPr>
            <a:endParaRPr lang="en-US" sz="4000" smtClean="0">
              <a:latin typeface="Courier New"/>
              <a:cs typeface="Courier New"/>
              <a:sym typeface="Courier New"/>
            </a:endParaRPr>
          </a:p>
          <a:p>
            <a:pPr marL="457200" lvl="0">
              <a:lnSpc>
                <a:spcPct val="90000"/>
              </a:lnSpc>
            </a:pPr>
            <a:r>
              <a:rPr lang="en-US" sz="4000" smtClean="0">
                <a:solidFill>
                  <a:srgbClr val="15537E"/>
                </a:solidFill>
              </a:rPr>
              <a:t>B3: </a:t>
            </a:r>
            <a:r>
              <a:rPr lang="en-US" sz="4000" smtClean="0">
                <a:solidFill>
                  <a:srgbClr val="FF0000"/>
                </a:solidFill>
                <a:latin typeface="Courier New"/>
                <a:ea typeface="Courier New"/>
                <a:cs typeface="Courier New"/>
                <a:sym typeface="Courier New"/>
              </a:rPr>
              <a:t>import</a:t>
            </a:r>
            <a:r>
              <a:rPr lang="en-US" sz="4000" smtClean="0">
                <a:solidFill>
                  <a:srgbClr val="999999"/>
                </a:solidFill>
                <a:latin typeface="Courier New"/>
                <a:ea typeface="Courier New"/>
                <a:cs typeface="Courier New"/>
                <a:sym typeface="Courier New"/>
              </a:rPr>
              <a:t> </a:t>
            </a:r>
            <a:r>
              <a:rPr lang="en-US" sz="4000" b="1" smtClean="0">
                <a:latin typeface="Courier New"/>
                <a:ea typeface="Courier New"/>
                <a:cs typeface="Courier New"/>
                <a:sym typeface="Courier New"/>
              </a:rPr>
              <a:t>my_math </a:t>
            </a:r>
            <a:r>
              <a:rPr lang="en-US" sz="4000" smtClean="0">
                <a:solidFill>
                  <a:srgbClr val="15537E"/>
                </a:solidFill>
                <a:ea typeface="Courier New"/>
              </a:rPr>
              <a:t>và sử dụng các hàm trong </a:t>
            </a:r>
            <a:r>
              <a:rPr lang="en-US" sz="4000" smtClean="0">
                <a:latin typeface="Courier New"/>
                <a:ea typeface="Courier New"/>
                <a:cs typeface="Courier New"/>
                <a:sym typeface="Courier New"/>
              </a:rPr>
              <a:t>my_math</a:t>
            </a:r>
          </a:p>
          <a:p>
            <a:pPr marL="457200" lvl="0">
              <a:lnSpc>
                <a:spcPct val="90000"/>
              </a:lnSpc>
            </a:pPr>
            <a:endParaRPr lang="en-US" sz="4000">
              <a:latin typeface="Courier New"/>
              <a:cs typeface="Courier New"/>
              <a:sym typeface="Courier New"/>
            </a:endParaRPr>
          </a:p>
          <a:p>
            <a:pPr marL="457200" lvl="0" algn="ctr">
              <a:lnSpc>
                <a:spcPct val="90000"/>
              </a:lnSpc>
            </a:pPr>
            <a:r>
              <a:rPr lang="en-US" sz="4000" smtClean="0">
                <a:latin typeface="Courier New"/>
                <a:cs typeface="Courier New"/>
                <a:sym typeface="Courier New"/>
              </a:rPr>
              <a:t>(Có thể import nhiều module: </a:t>
            </a:r>
          </a:p>
          <a:p>
            <a:pPr marL="457200" lvl="0" algn="ctr">
              <a:lnSpc>
                <a:spcPct val="90000"/>
              </a:lnSpc>
            </a:pPr>
            <a:r>
              <a:rPr lang="en-US" sz="4000" smtClean="0">
                <a:solidFill>
                  <a:srgbClr val="FF0000"/>
                </a:solidFill>
                <a:latin typeface="Courier New"/>
                <a:ea typeface="Courier New"/>
                <a:cs typeface="Courier New"/>
                <a:sym typeface="Courier New"/>
              </a:rPr>
              <a:t>import</a:t>
            </a:r>
            <a:r>
              <a:rPr lang="en-US" sz="4000" smtClean="0">
                <a:solidFill>
                  <a:srgbClr val="999999"/>
                </a:solidFill>
                <a:latin typeface="Courier New"/>
                <a:ea typeface="Courier New"/>
                <a:cs typeface="Courier New"/>
                <a:sym typeface="Courier New"/>
              </a:rPr>
              <a:t> </a:t>
            </a:r>
            <a:r>
              <a:rPr lang="en-US" sz="4000" b="1" smtClean="0">
                <a:latin typeface="Courier New"/>
                <a:ea typeface="Courier New"/>
                <a:cs typeface="Courier New"/>
                <a:sym typeface="Courier New"/>
              </a:rPr>
              <a:t>module1, module2</a:t>
            </a:r>
            <a:r>
              <a:rPr lang="en-US" sz="4000" smtClean="0">
                <a:latin typeface="Courier New"/>
                <a:cs typeface="Courier New"/>
                <a:sym typeface="Courier New"/>
              </a:rPr>
              <a:t>)</a:t>
            </a:r>
            <a:endParaRPr sz="4000"/>
          </a:p>
        </p:txBody>
      </p:sp>
    </p:spTree>
    <p:extLst>
      <p:ext uri="{BB962C8B-B14F-4D97-AF65-F5344CB8AC3E}">
        <p14:creationId xmlns:p14="http://schemas.microsoft.com/office/powerpoint/2010/main" val="37485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animEffect transition="in" filter="fade">
                                      <p:cBhvr>
                                        <p:cTn id="7" dur="1000"/>
                                        <p:tgtEl>
                                          <p:spTgt spid="279">
                                            <p:txEl>
                                              <p:pRg st="0" end="0"/>
                                            </p:txEl>
                                          </p:spTgt>
                                        </p:tgtEl>
                                      </p:cBhvr>
                                    </p:animEffect>
                                    <p:anim calcmode="lin" valueType="num">
                                      <p:cBhvr>
                                        <p:cTn id="8" dur="1000" fill="hold"/>
                                        <p:tgtEl>
                                          <p:spTgt spid="2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9">
                                            <p:txEl>
                                              <p:pRg st="2" end="2"/>
                                            </p:txEl>
                                          </p:spTgt>
                                        </p:tgtEl>
                                        <p:attrNameLst>
                                          <p:attrName>style.visibility</p:attrName>
                                        </p:attrNameLst>
                                      </p:cBhvr>
                                      <p:to>
                                        <p:strVal val="visible"/>
                                      </p:to>
                                    </p:set>
                                    <p:animEffect transition="in" filter="fade">
                                      <p:cBhvr>
                                        <p:cTn id="14" dur="1000"/>
                                        <p:tgtEl>
                                          <p:spTgt spid="279">
                                            <p:txEl>
                                              <p:pRg st="2" end="2"/>
                                            </p:txEl>
                                          </p:spTgt>
                                        </p:tgtEl>
                                      </p:cBhvr>
                                    </p:animEffect>
                                    <p:anim calcmode="lin" valueType="num">
                                      <p:cBhvr>
                                        <p:cTn id="15" dur="1000" fill="hold"/>
                                        <p:tgtEl>
                                          <p:spTgt spid="27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9">
                                            <p:txEl>
                                              <p:pRg st="4" end="4"/>
                                            </p:txEl>
                                          </p:spTgt>
                                        </p:tgtEl>
                                        <p:attrNameLst>
                                          <p:attrName>style.visibility</p:attrName>
                                        </p:attrNameLst>
                                      </p:cBhvr>
                                      <p:to>
                                        <p:strVal val="visible"/>
                                      </p:to>
                                    </p:set>
                                    <p:animEffect transition="in" filter="fade">
                                      <p:cBhvr>
                                        <p:cTn id="21" dur="1000"/>
                                        <p:tgtEl>
                                          <p:spTgt spid="279">
                                            <p:txEl>
                                              <p:pRg st="4" end="4"/>
                                            </p:txEl>
                                          </p:spTgt>
                                        </p:tgtEl>
                                      </p:cBhvr>
                                    </p:animEffect>
                                    <p:anim calcmode="lin" valueType="num">
                                      <p:cBhvr>
                                        <p:cTn id="22" dur="1000" fill="hold"/>
                                        <p:tgtEl>
                                          <p:spTgt spid="27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79">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79">
                                            <p:txEl>
                                              <p:pRg st="6" end="6"/>
                                            </p:txEl>
                                          </p:spTgt>
                                        </p:tgtEl>
                                        <p:attrNameLst>
                                          <p:attrName>style.visibility</p:attrName>
                                        </p:attrNameLst>
                                      </p:cBhvr>
                                      <p:to>
                                        <p:strVal val="visible"/>
                                      </p:to>
                                    </p:set>
                                    <p:animEffect transition="in" filter="fade">
                                      <p:cBhvr>
                                        <p:cTn id="26" dur="1000"/>
                                        <p:tgtEl>
                                          <p:spTgt spid="279">
                                            <p:txEl>
                                              <p:pRg st="6" end="6"/>
                                            </p:txEl>
                                          </p:spTgt>
                                        </p:tgtEl>
                                      </p:cBhvr>
                                    </p:animEffect>
                                    <p:anim calcmode="lin" valueType="num">
                                      <p:cBhvr>
                                        <p:cTn id="27" dur="1000" fill="hold"/>
                                        <p:tgtEl>
                                          <p:spTgt spid="279">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279">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79">
                                            <p:txEl>
                                              <p:pRg st="7" end="7"/>
                                            </p:txEl>
                                          </p:spTgt>
                                        </p:tgtEl>
                                        <p:attrNameLst>
                                          <p:attrName>style.visibility</p:attrName>
                                        </p:attrNameLst>
                                      </p:cBhvr>
                                      <p:to>
                                        <p:strVal val="visible"/>
                                      </p:to>
                                    </p:set>
                                    <p:animEffect transition="in" filter="fade">
                                      <p:cBhvr>
                                        <p:cTn id="31" dur="1000"/>
                                        <p:tgtEl>
                                          <p:spTgt spid="279">
                                            <p:txEl>
                                              <p:pRg st="7" end="7"/>
                                            </p:txEl>
                                          </p:spTgt>
                                        </p:tgtEl>
                                      </p:cBhvr>
                                    </p:animEffect>
                                    <p:anim calcmode="lin" valueType="num">
                                      <p:cBhvr>
                                        <p:cTn id="32" dur="1000" fill="hold"/>
                                        <p:tgtEl>
                                          <p:spTgt spid="279">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27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6"/>
          <p:cNvSpPr txBox="1">
            <a:spLocks noGrp="1"/>
          </p:cNvSpPr>
          <p:nvPr>
            <p:ph type="title"/>
          </p:nvPr>
        </p:nvSpPr>
        <p:spPr>
          <a:xfrm>
            <a:off x="498103" y="123975"/>
            <a:ext cx="10114200" cy="680100"/>
          </a:xfrm>
          <a:prstGeom prst="rect">
            <a:avLst/>
          </a:prstGeom>
          <a:noFill/>
          <a:ln>
            <a:noFill/>
          </a:ln>
        </p:spPr>
        <p:txBody>
          <a:bodyPr spcFirstLastPara="1" wrap="square" lIns="45700" tIns="45700" rIns="45700"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smtClean="0">
                <a:solidFill>
                  <a:srgbClr val="5CC2A8"/>
                </a:solidFill>
                <a:latin typeface="Arial"/>
                <a:ea typeface="Arial"/>
                <a:cs typeface="Arial"/>
                <a:sym typeface="Arial"/>
              </a:rPr>
              <a:t>Tạo module như thế nào</a:t>
            </a:r>
            <a:endParaRPr>
              <a:solidFill>
                <a:srgbClr val="15537E"/>
              </a:solidFill>
            </a:endParaRPr>
          </a:p>
        </p:txBody>
      </p:sp>
      <p:grpSp>
        <p:nvGrpSpPr>
          <p:cNvPr id="276" name="Google Shape;276;p36"/>
          <p:cNvGrpSpPr/>
          <p:nvPr/>
        </p:nvGrpSpPr>
        <p:grpSpPr>
          <a:xfrm>
            <a:off x="498103" y="93784"/>
            <a:ext cx="11423100" cy="710181"/>
            <a:chOff x="-129" y="0"/>
            <a:chExt cx="11423100" cy="710181"/>
          </a:xfrm>
        </p:grpSpPr>
        <p:pic>
          <p:nvPicPr>
            <p:cNvPr id="277" name="Google Shape;277;p36"/>
            <p:cNvPicPr preferRelativeResize="0"/>
            <p:nvPr/>
          </p:nvPicPr>
          <p:blipFill rotWithShape="1">
            <a:blip r:embed="rId3">
              <a:alphaModFix/>
            </a:blip>
            <a:srcRect/>
            <a:stretch/>
          </p:blipFill>
          <p:spPr>
            <a:xfrm>
              <a:off x="9747737" y="0"/>
              <a:ext cx="1675234" cy="575196"/>
            </a:xfrm>
            <a:prstGeom prst="rect">
              <a:avLst/>
            </a:prstGeom>
            <a:noFill/>
            <a:ln>
              <a:noFill/>
            </a:ln>
          </p:spPr>
        </p:pic>
        <p:cxnSp>
          <p:nvCxnSpPr>
            <p:cNvPr id="278" name="Google Shape;278;p36"/>
            <p:cNvCxnSpPr/>
            <p:nvPr/>
          </p:nvCxnSpPr>
          <p:spPr>
            <a:xfrm rot="10800000">
              <a:off x="-129" y="710181"/>
              <a:ext cx="11423100" cy="0"/>
            </a:xfrm>
            <a:prstGeom prst="straightConnector1">
              <a:avLst/>
            </a:prstGeom>
            <a:noFill/>
            <a:ln w="9525" cap="flat" cmpd="sng">
              <a:solidFill>
                <a:srgbClr val="AAE2D3"/>
              </a:solidFill>
              <a:prstDash val="solid"/>
              <a:miter lim="800000"/>
              <a:headEnd type="none" w="sm" len="sm"/>
              <a:tailEnd type="none" w="sm" len="sm"/>
            </a:ln>
          </p:spPr>
        </p:cxnSp>
      </p:grpSp>
      <p:sp>
        <p:nvSpPr>
          <p:cNvPr id="279" name="Google Shape;279;p36"/>
          <p:cNvSpPr txBox="1"/>
          <p:nvPr/>
        </p:nvSpPr>
        <p:spPr>
          <a:xfrm>
            <a:off x="0" y="1013325"/>
            <a:ext cx="12192000" cy="5844900"/>
          </a:xfrm>
          <a:prstGeom prst="rect">
            <a:avLst/>
          </a:prstGeom>
          <a:noFill/>
          <a:ln>
            <a:noFill/>
          </a:ln>
        </p:spPr>
        <p:txBody>
          <a:bodyPr spcFirstLastPara="1" wrap="square" lIns="91425" tIns="91425" rIns="91425" bIns="91425" anchor="t" anchorCtr="0">
            <a:noAutofit/>
          </a:bodyPr>
          <a:lstStyle/>
          <a:p>
            <a:pPr marL="457200" lvl="0">
              <a:lnSpc>
                <a:spcPct val="90000"/>
              </a:lnSpc>
            </a:pPr>
            <a:r>
              <a:rPr lang="en-US" sz="4000" smtClean="0">
                <a:solidFill>
                  <a:srgbClr val="15537E"/>
                </a:solidFill>
              </a:rPr>
              <a:t>- Có thể import nhiều module: </a:t>
            </a:r>
          </a:p>
          <a:p>
            <a:pPr marL="457200" lvl="0" algn="ctr">
              <a:lnSpc>
                <a:spcPct val="90000"/>
              </a:lnSpc>
            </a:pPr>
            <a:r>
              <a:rPr lang="en-US" sz="4000" smtClean="0">
                <a:solidFill>
                  <a:srgbClr val="FF0000"/>
                </a:solidFill>
                <a:latin typeface="Courier New"/>
                <a:ea typeface="Courier New"/>
                <a:cs typeface="Courier New"/>
                <a:sym typeface="Courier New"/>
              </a:rPr>
              <a:t>import</a:t>
            </a:r>
            <a:r>
              <a:rPr lang="en-US" sz="4000" smtClean="0">
                <a:solidFill>
                  <a:srgbClr val="999999"/>
                </a:solidFill>
                <a:latin typeface="Courier New"/>
                <a:ea typeface="Courier New"/>
                <a:cs typeface="Courier New"/>
                <a:sym typeface="Courier New"/>
              </a:rPr>
              <a:t> </a:t>
            </a:r>
            <a:r>
              <a:rPr lang="en-US" sz="4000" b="1">
                <a:latin typeface="Courier New"/>
                <a:ea typeface="Courier New"/>
                <a:cs typeface="Courier New"/>
                <a:sym typeface="Courier New"/>
              </a:rPr>
              <a:t>module1, </a:t>
            </a:r>
            <a:r>
              <a:rPr lang="en-US" sz="4000" b="1" smtClean="0">
                <a:latin typeface="Courier New"/>
                <a:ea typeface="Courier New"/>
                <a:cs typeface="Courier New"/>
                <a:sym typeface="Courier New"/>
              </a:rPr>
              <a:t>module2,…</a:t>
            </a:r>
          </a:p>
          <a:p>
            <a:pPr marL="457200" lvl="0" algn="ctr">
              <a:lnSpc>
                <a:spcPct val="90000"/>
              </a:lnSpc>
            </a:pPr>
            <a:endParaRPr lang="en-US" sz="4000"/>
          </a:p>
          <a:p>
            <a:pPr marL="1028700" lvl="0" indent="-571500">
              <a:lnSpc>
                <a:spcPct val="90000"/>
              </a:lnSpc>
              <a:buFontTx/>
              <a:buChar char="-"/>
            </a:pPr>
            <a:r>
              <a:rPr lang="en-US" sz="4000" smtClean="0">
                <a:solidFill>
                  <a:srgbClr val="15537E"/>
                </a:solidFill>
              </a:rPr>
              <a:t>Chỉ sử dụng một số hàm cụ thể:</a:t>
            </a:r>
          </a:p>
          <a:p>
            <a:pPr marL="457200" algn="ctr">
              <a:lnSpc>
                <a:spcPct val="90000"/>
              </a:lnSpc>
            </a:pPr>
            <a:r>
              <a:rPr lang="en-US" sz="4000" smtClean="0">
                <a:solidFill>
                  <a:srgbClr val="FF0000"/>
                </a:solidFill>
                <a:latin typeface="Courier New"/>
                <a:ea typeface="Courier New"/>
                <a:cs typeface="Courier New"/>
                <a:sym typeface="Courier New"/>
              </a:rPr>
              <a:t>from</a:t>
            </a:r>
            <a:r>
              <a:rPr lang="en-US" sz="4000" smtClean="0">
                <a:solidFill>
                  <a:srgbClr val="999999"/>
                </a:solidFill>
                <a:latin typeface="Courier New"/>
                <a:ea typeface="Courier New"/>
                <a:cs typeface="Courier New"/>
                <a:sym typeface="Courier New"/>
              </a:rPr>
              <a:t> </a:t>
            </a:r>
            <a:r>
              <a:rPr lang="en-US" sz="4000" b="1" smtClean="0">
                <a:latin typeface="Courier New"/>
                <a:ea typeface="Courier New"/>
                <a:cs typeface="Courier New"/>
                <a:sym typeface="Courier New"/>
              </a:rPr>
              <a:t>module </a:t>
            </a:r>
            <a:r>
              <a:rPr lang="en-US" sz="4000" smtClean="0">
                <a:solidFill>
                  <a:srgbClr val="FF0000"/>
                </a:solidFill>
                <a:latin typeface="Courier New"/>
                <a:ea typeface="Courier New"/>
                <a:cs typeface="Courier New"/>
                <a:sym typeface="Courier New"/>
              </a:rPr>
              <a:t>import </a:t>
            </a:r>
            <a:r>
              <a:rPr lang="en-US" sz="4000" b="1" smtClean="0">
                <a:latin typeface="Courier New"/>
                <a:ea typeface="Courier New"/>
                <a:cs typeface="Courier New"/>
                <a:sym typeface="Courier New"/>
              </a:rPr>
              <a:t>function1, function2,…</a:t>
            </a:r>
            <a:endParaRPr lang="en-US" sz="4000" b="1">
              <a:latin typeface="Courier New"/>
              <a:ea typeface="Courier New"/>
              <a:cs typeface="Courier New"/>
              <a:sym typeface="Courier New"/>
            </a:endParaRPr>
          </a:p>
          <a:p>
            <a:pPr marL="1028700" lvl="0" indent="-571500">
              <a:lnSpc>
                <a:spcPct val="90000"/>
              </a:lnSpc>
              <a:buFontTx/>
              <a:buChar char="-"/>
            </a:pPr>
            <a:r>
              <a:rPr lang="en-US" sz="4000" smtClean="0">
                <a:solidFill>
                  <a:srgbClr val="15537E"/>
                </a:solidFill>
              </a:rPr>
              <a:t>Định danh cho module</a:t>
            </a:r>
          </a:p>
          <a:p>
            <a:pPr marL="457200" algn="ctr">
              <a:lnSpc>
                <a:spcPct val="90000"/>
              </a:lnSpc>
            </a:pPr>
            <a:r>
              <a:rPr lang="en-US" sz="4000">
                <a:solidFill>
                  <a:srgbClr val="FF0000"/>
                </a:solidFill>
                <a:latin typeface="Courier New"/>
                <a:ea typeface="Courier New"/>
                <a:cs typeface="Courier New"/>
                <a:sym typeface="Courier New"/>
              </a:rPr>
              <a:t>i</a:t>
            </a:r>
            <a:r>
              <a:rPr lang="en-US" sz="4000" smtClean="0">
                <a:solidFill>
                  <a:srgbClr val="FF0000"/>
                </a:solidFill>
                <a:latin typeface="Courier New"/>
                <a:ea typeface="Courier New"/>
                <a:cs typeface="Courier New"/>
                <a:sym typeface="Courier New"/>
              </a:rPr>
              <a:t>mport</a:t>
            </a:r>
            <a:r>
              <a:rPr lang="en-US" sz="4000" smtClean="0">
                <a:solidFill>
                  <a:srgbClr val="999999"/>
                </a:solidFill>
                <a:latin typeface="Courier New"/>
                <a:ea typeface="Courier New"/>
                <a:cs typeface="Courier New"/>
                <a:sym typeface="Courier New"/>
              </a:rPr>
              <a:t> </a:t>
            </a:r>
            <a:r>
              <a:rPr lang="en-US" sz="4000" b="1">
                <a:latin typeface="Courier New"/>
                <a:ea typeface="Courier New"/>
                <a:cs typeface="Courier New"/>
                <a:sym typeface="Courier New"/>
              </a:rPr>
              <a:t>module </a:t>
            </a:r>
            <a:r>
              <a:rPr lang="en-US" sz="4000" smtClean="0">
                <a:solidFill>
                  <a:srgbClr val="FF0000"/>
                </a:solidFill>
                <a:latin typeface="Courier New"/>
                <a:ea typeface="Courier New"/>
                <a:cs typeface="Courier New"/>
                <a:sym typeface="Courier New"/>
              </a:rPr>
              <a:t>as </a:t>
            </a:r>
            <a:r>
              <a:rPr lang="en-US" sz="4000" b="1">
                <a:latin typeface="Courier New"/>
                <a:ea typeface="Courier New"/>
                <a:cs typeface="Courier New"/>
                <a:sym typeface="Courier New"/>
              </a:rPr>
              <a:t>name </a:t>
            </a:r>
            <a:endParaRPr lang="en-US" sz="4000" smtClean="0">
              <a:solidFill>
                <a:srgbClr val="15537E"/>
              </a:solidFill>
            </a:endParaRPr>
          </a:p>
          <a:p>
            <a:pPr marL="457200" algn="ctr">
              <a:lnSpc>
                <a:spcPct val="90000"/>
              </a:lnSpc>
            </a:pPr>
            <a:r>
              <a:rPr lang="en-US" sz="4000">
                <a:solidFill>
                  <a:srgbClr val="FF0000"/>
                </a:solidFill>
                <a:latin typeface="Courier New"/>
                <a:ea typeface="Courier New"/>
                <a:cs typeface="Courier New"/>
                <a:sym typeface="Courier New"/>
              </a:rPr>
              <a:t>from</a:t>
            </a:r>
            <a:r>
              <a:rPr lang="en-US" sz="4000">
                <a:solidFill>
                  <a:srgbClr val="999999"/>
                </a:solidFill>
                <a:latin typeface="Courier New"/>
                <a:ea typeface="Courier New"/>
                <a:cs typeface="Courier New"/>
                <a:sym typeface="Courier New"/>
              </a:rPr>
              <a:t> </a:t>
            </a:r>
            <a:r>
              <a:rPr lang="en-US" sz="4000" b="1">
                <a:latin typeface="Courier New"/>
                <a:ea typeface="Courier New"/>
                <a:cs typeface="Courier New"/>
                <a:sym typeface="Courier New"/>
              </a:rPr>
              <a:t>module </a:t>
            </a:r>
            <a:r>
              <a:rPr lang="en-US" sz="4000">
                <a:solidFill>
                  <a:srgbClr val="FF0000"/>
                </a:solidFill>
                <a:latin typeface="Courier New"/>
                <a:ea typeface="Courier New"/>
                <a:cs typeface="Courier New"/>
                <a:sym typeface="Courier New"/>
              </a:rPr>
              <a:t>import </a:t>
            </a:r>
            <a:r>
              <a:rPr lang="en-US" sz="4000" b="1" smtClean="0">
                <a:latin typeface="Courier New"/>
                <a:ea typeface="Courier New"/>
                <a:cs typeface="Courier New"/>
                <a:sym typeface="Courier New"/>
              </a:rPr>
              <a:t>function </a:t>
            </a:r>
            <a:r>
              <a:rPr lang="en-US" sz="4000" smtClean="0">
                <a:solidFill>
                  <a:srgbClr val="FF0000"/>
                </a:solidFill>
                <a:latin typeface="Courier New"/>
                <a:ea typeface="Courier New"/>
                <a:cs typeface="Courier New"/>
                <a:sym typeface="Courier New"/>
              </a:rPr>
              <a:t>as </a:t>
            </a:r>
            <a:r>
              <a:rPr lang="en-US" sz="4000" b="1" smtClean="0">
                <a:latin typeface="Courier New"/>
                <a:ea typeface="Courier New"/>
                <a:cs typeface="Courier New"/>
                <a:sym typeface="Courier New"/>
              </a:rPr>
              <a:t>name </a:t>
            </a:r>
            <a:endParaRPr lang="en-US" sz="4000" b="1">
              <a:latin typeface="Courier New"/>
              <a:ea typeface="Courier New"/>
              <a:cs typeface="Courier New"/>
              <a:sym typeface="Courier New"/>
            </a:endParaRPr>
          </a:p>
          <a:p>
            <a:pPr marL="1028700" lvl="0" indent="-571500">
              <a:lnSpc>
                <a:spcPct val="90000"/>
              </a:lnSpc>
              <a:buFontTx/>
              <a:buChar char="-"/>
            </a:pPr>
            <a:endParaRPr lang="en-US" sz="4000" b="1">
              <a:latin typeface="Courier New"/>
              <a:cs typeface="Courier New"/>
              <a:sym typeface="Courier New"/>
            </a:endParaRPr>
          </a:p>
        </p:txBody>
      </p:sp>
    </p:spTree>
    <p:extLst>
      <p:ext uri="{BB962C8B-B14F-4D97-AF65-F5344CB8AC3E}">
        <p14:creationId xmlns:p14="http://schemas.microsoft.com/office/powerpoint/2010/main" val="273204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498103" y="123975"/>
            <a:ext cx="10114200" cy="680100"/>
          </a:xfrm>
          <a:prstGeom prst="rect">
            <a:avLst/>
          </a:prstGeom>
          <a:noFill/>
          <a:ln>
            <a:noFill/>
          </a:ln>
        </p:spPr>
        <p:txBody>
          <a:bodyPr spcFirstLastPara="1" wrap="square" lIns="45700" tIns="45700" rIns="45700" bIns="45700" anchor="t" anchorCtr="0">
            <a:noAutofit/>
          </a:bodyPr>
          <a:lstStyle/>
          <a:p>
            <a:pPr lvl="0"/>
            <a:r>
              <a:rPr lang="en-US" b="1">
                <a:solidFill>
                  <a:srgbClr val="5CC2A8"/>
                </a:solidFill>
                <a:latin typeface="Arial"/>
                <a:ea typeface="Arial"/>
                <a:cs typeface="Arial"/>
                <a:sym typeface="Arial"/>
              </a:rPr>
              <a:t>Module </a:t>
            </a:r>
            <a:r>
              <a:rPr lang="en-US" b="1" smtClean="0">
                <a:solidFill>
                  <a:srgbClr val="5CC2A8"/>
                </a:solidFill>
                <a:latin typeface="Arial"/>
                <a:ea typeface="Arial"/>
                <a:cs typeface="Arial"/>
                <a:sym typeface="Arial"/>
              </a:rPr>
              <a:t>random</a:t>
            </a:r>
            <a:endParaRPr>
              <a:solidFill>
                <a:srgbClr val="5CC2A8"/>
              </a:solidFill>
              <a:latin typeface="Arial"/>
              <a:ea typeface="Arial"/>
              <a:cs typeface="Arial"/>
              <a:sym typeface="Arial"/>
            </a:endParaRPr>
          </a:p>
        </p:txBody>
      </p:sp>
      <p:grpSp>
        <p:nvGrpSpPr>
          <p:cNvPr id="165" name="Google Shape;165;p25"/>
          <p:cNvGrpSpPr/>
          <p:nvPr/>
        </p:nvGrpSpPr>
        <p:grpSpPr>
          <a:xfrm>
            <a:off x="498103" y="93784"/>
            <a:ext cx="11423100" cy="710181"/>
            <a:chOff x="-129" y="0"/>
            <a:chExt cx="11423100" cy="710181"/>
          </a:xfrm>
        </p:grpSpPr>
        <p:pic>
          <p:nvPicPr>
            <p:cNvPr id="166" name="Google Shape;166;p25"/>
            <p:cNvPicPr preferRelativeResize="0"/>
            <p:nvPr/>
          </p:nvPicPr>
          <p:blipFill rotWithShape="1">
            <a:blip r:embed="rId3">
              <a:alphaModFix/>
            </a:blip>
            <a:srcRect/>
            <a:stretch/>
          </p:blipFill>
          <p:spPr>
            <a:xfrm>
              <a:off x="9747737" y="0"/>
              <a:ext cx="1675234" cy="575196"/>
            </a:xfrm>
            <a:prstGeom prst="rect">
              <a:avLst/>
            </a:prstGeom>
            <a:noFill/>
            <a:ln>
              <a:noFill/>
            </a:ln>
          </p:spPr>
        </p:pic>
        <p:cxnSp>
          <p:nvCxnSpPr>
            <p:cNvPr id="167" name="Google Shape;167;p25"/>
            <p:cNvCxnSpPr/>
            <p:nvPr/>
          </p:nvCxnSpPr>
          <p:spPr>
            <a:xfrm rot="10800000">
              <a:off x="-129" y="710181"/>
              <a:ext cx="11423100" cy="0"/>
            </a:xfrm>
            <a:prstGeom prst="straightConnector1">
              <a:avLst/>
            </a:prstGeom>
            <a:noFill/>
            <a:ln w="9525" cap="flat" cmpd="sng">
              <a:solidFill>
                <a:srgbClr val="AAE2D3"/>
              </a:solidFill>
              <a:prstDash val="solid"/>
              <a:miter lim="800000"/>
              <a:headEnd type="none" w="sm" len="sm"/>
              <a:tailEnd type="none" w="sm" len="sm"/>
            </a:ln>
          </p:spPr>
        </p:cxnSp>
      </p:grpSp>
      <p:sp>
        <p:nvSpPr>
          <p:cNvPr id="168" name="Google Shape;168;p25"/>
          <p:cNvSpPr txBox="1"/>
          <p:nvPr/>
        </p:nvSpPr>
        <p:spPr>
          <a:xfrm>
            <a:off x="498100" y="1127125"/>
            <a:ext cx="9634500" cy="4449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4000" smtClean="0">
                <a:solidFill>
                  <a:srgbClr val="FF0000"/>
                </a:solidFill>
                <a:latin typeface="Courier New"/>
                <a:ea typeface="Courier New"/>
                <a:cs typeface="Courier New"/>
                <a:sym typeface="Courier New"/>
              </a:rPr>
              <a:t>import</a:t>
            </a:r>
            <a:r>
              <a:rPr lang="en-US" sz="4000" smtClean="0">
                <a:solidFill>
                  <a:srgbClr val="999999"/>
                </a:solidFill>
                <a:latin typeface="Courier New"/>
                <a:ea typeface="Courier New"/>
                <a:cs typeface="Courier New"/>
                <a:sym typeface="Courier New"/>
              </a:rPr>
              <a:t> </a:t>
            </a:r>
            <a:r>
              <a:rPr lang="en-US" sz="4000" b="1" smtClean="0">
                <a:latin typeface="Courier New"/>
                <a:ea typeface="Courier New"/>
                <a:cs typeface="Courier New"/>
                <a:sym typeface="Courier New"/>
              </a:rPr>
              <a:t>random</a:t>
            </a:r>
            <a:endParaRPr sz="4000" b="1">
              <a:latin typeface="Courier New"/>
              <a:ea typeface="Courier New"/>
              <a:cs typeface="Courier New"/>
              <a:sym typeface="Courier New"/>
            </a:endParaRPr>
          </a:p>
          <a:p>
            <a:pPr marL="0" lvl="0" indent="0" algn="l" rtl="0">
              <a:lnSpc>
                <a:spcPct val="90000"/>
              </a:lnSpc>
              <a:spcBef>
                <a:spcPts val="0"/>
              </a:spcBef>
              <a:spcAft>
                <a:spcPts val="0"/>
              </a:spcAft>
              <a:buNone/>
            </a:pPr>
            <a:endParaRPr lang="en-US" sz="4000">
              <a:solidFill>
                <a:srgbClr val="999999"/>
              </a:solidFill>
              <a:latin typeface="Courier New"/>
              <a:ea typeface="Courier New"/>
              <a:cs typeface="Courier New"/>
              <a:sym typeface="Courier New"/>
            </a:endParaRPr>
          </a:p>
          <a:p>
            <a:pPr>
              <a:lnSpc>
                <a:spcPct val="90000"/>
              </a:lnSpc>
            </a:pPr>
            <a:r>
              <a:rPr lang="en-US" sz="4000" b="1" smtClean="0">
                <a:latin typeface="Courier New"/>
                <a:ea typeface="Courier New"/>
                <a:cs typeface="Courier New"/>
                <a:sym typeface="Courier New"/>
              </a:rPr>
              <a:t>Random.</a:t>
            </a:r>
            <a:r>
              <a:rPr lang="en-US" sz="4000" smtClean="0">
                <a:latin typeface="Courier New"/>
                <a:ea typeface="Courier New"/>
                <a:cs typeface="Courier New"/>
                <a:sym typeface="Courier New"/>
              </a:rPr>
              <a:t>randrange(</a:t>
            </a:r>
            <a:r>
              <a:rPr lang="en-US" sz="4000" b="1" smtClean="0">
                <a:solidFill>
                  <a:srgbClr val="FF00FF"/>
                </a:solidFill>
                <a:latin typeface="Courier New"/>
                <a:ea typeface="Courier New"/>
                <a:cs typeface="Courier New"/>
                <a:sym typeface="Courier New"/>
              </a:rPr>
              <a:t>100</a:t>
            </a:r>
            <a:r>
              <a:rPr lang="en-US" sz="4000" smtClean="0">
                <a:latin typeface="Courier New"/>
                <a:ea typeface="Courier New"/>
                <a:cs typeface="Courier New"/>
                <a:sym typeface="Courier New"/>
              </a:rPr>
              <a:t>)</a:t>
            </a:r>
            <a:endParaRPr lang="en-US" sz="4000" b="1">
              <a:latin typeface="Courier New"/>
              <a:ea typeface="Courier New"/>
              <a:cs typeface="Courier New"/>
              <a:sym typeface="Courier New"/>
            </a:endParaRPr>
          </a:p>
          <a:p>
            <a:pPr>
              <a:lnSpc>
                <a:spcPct val="90000"/>
              </a:lnSpc>
            </a:pPr>
            <a:r>
              <a:rPr lang="en-US" sz="4000" b="1" smtClean="0">
                <a:latin typeface="Courier New"/>
                <a:ea typeface="Courier New"/>
                <a:cs typeface="Courier New"/>
                <a:sym typeface="Courier New"/>
              </a:rPr>
              <a:t>Random.</a:t>
            </a:r>
            <a:r>
              <a:rPr lang="en-US" sz="4000" smtClean="0">
                <a:latin typeface="Courier New"/>
                <a:ea typeface="Courier New"/>
                <a:cs typeface="Courier New"/>
                <a:sym typeface="Courier New"/>
              </a:rPr>
              <a:t>randrange(</a:t>
            </a:r>
            <a:r>
              <a:rPr lang="en-US" sz="4000" b="1" smtClean="0">
                <a:solidFill>
                  <a:srgbClr val="FF00FF"/>
                </a:solidFill>
                <a:latin typeface="Courier New"/>
                <a:ea typeface="Courier New"/>
                <a:cs typeface="Courier New"/>
                <a:sym typeface="Courier New"/>
              </a:rPr>
              <a:t>0, </a:t>
            </a:r>
            <a:r>
              <a:rPr lang="en-US" sz="4000" b="1" smtClean="0">
                <a:solidFill>
                  <a:srgbClr val="FF0000"/>
                </a:solidFill>
                <a:latin typeface="Courier New"/>
                <a:ea typeface="Courier New"/>
                <a:cs typeface="Courier New"/>
                <a:sym typeface="Courier New"/>
              </a:rPr>
              <a:t>100</a:t>
            </a:r>
            <a:r>
              <a:rPr lang="en-US" sz="4000" smtClean="0">
                <a:latin typeface="Courier New"/>
                <a:ea typeface="Courier New"/>
                <a:cs typeface="Courier New"/>
                <a:sym typeface="Courier New"/>
              </a:rPr>
              <a:t>)</a:t>
            </a:r>
          </a:p>
          <a:p>
            <a:pPr>
              <a:lnSpc>
                <a:spcPct val="90000"/>
              </a:lnSpc>
            </a:pPr>
            <a:r>
              <a:rPr lang="en-US" sz="4000" b="1">
                <a:latin typeface="Courier New"/>
                <a:ea typeface="Courier New"/>
                <a:cs typeface="Courier New"/>
                <a:sym typeface="Courier New"/>
              </a:rPr>
              <a:t>Random.</a:t>
            </a:r>
            <a:r>
              <a:rPr lang="en-US" sz="4000">
                <a:latin typeface="Courier New"/>
                <a:ea typeface="Courier New"/>
                <a:cs typeface="Courier New"/>
                <a:sym typeface="Courier New"/>
              </a:rPr>
              <a:t>randrange(</a:t>
            </a:r>
            <a:r>
              <a:rPr lang="en-US" sz="4000" b="1">
                <a:solidFill>
                  <a:srgbClr val="FF00FF"/>
                </a:solidFill>
                <a:latin typeface="Courier New"/>
                <a:ea typeface="Courier New"/>
                <a:cs typeface="Courier New"/>
                <a:sym typeface="Courier New"/>
              </a:rPr>
              <a:t>0, </a:t>
            </a:r>
            <a:r>
              <a:rPr lang="en-US" sz="4000" b="1" smtClean="0">
                <a:solidFill>
                  <a:srgbClr val="FF0000"/>
                </a:solidFill>
                <a:latin typeface="Courier New"/>
                <a:ea typeface="Courier New"/>
                <a:cs typeface="Courier New"/>
                <a:sym typeface="Courier New"/>
              </a:rPr>
              <a:t>100</a:t>
            </a:r>
            <a:r>
              <a:rPr lang="en-US" sz="4000" b="1" smtClean="0">
                <a:solidFill>
                  <a:srgbClr val="FF00FF"/>
                </a:solidFill>
                <a:latin typeface="Courier New"/>
                <a:ea typeface="Courier New"/>
                <a:cs typeface="Courier New"/>
                <a:sym typeface="Courier New"/>
              </a:rPr>
              <a:t>, </a:t>
            </a:r>
            <a:r>
              <a:rPr lang="en-US" sz="4000" b="1" smtClean="0">
                <a:solidFill>
                  <a:srgbClr val="00B050"/>
                </a:solidFill>
                <a:latin typeface="Courier New"/>
                <a:ea typeface="Courier New"/>
                <a:cs typeface="Courier New"/>
                <a:sym typeface="Courier New"/>
              </a:rPr>
              <a:t>3</a:t>
            </a:r>
            <a:r>
              <a:rPr lang="en-US" sz="4000" smtClean="0">
                <a:latin typeface="Courier New"/>
                <a:ea typeface="Courier New"/>
                <a:cs typeface="Courier New"/>
                <a:sym typeface="Courier New"/>
              </a:rPr>
              <a:t>)</a:t>
            </a:r>
            <a:endParaRPr lang="en-US" sz="4000" b="1">
              <a:latin typeface="Courier New"/>
              <a:ea typeface="Courier New"/>
              <a:cs typeface="Courier New"/>
              <a:sym typeface="Courier New"/>
            </a:endParaRPr>
          </a:p>
          <a:p>
            <a:pPr>
              <a:lnSpc>
                <a:spcPct val="90000"/>
              </a:lnSpc>
            </a:pPr>
            <a:endParaRPr lang="en-US" sz="4000" b="1">
              <a:latin typeface="Courier New"/>
              <a:ea typeface="Courier New"/>
              <a:cs typeface="Courier New"/>
              <a:sym typeface="Courier New"/>
            </a:endParaRPr>
          </a:p>
          <a:p>
            <a:pPr marL="0" lvl="0" indent="0" algn="l" rtl="0">
              <a:lnSpc>
                <a:spcPct val="90000"/>
              </a:lnSpc>
              <a:spcBef>
                <a:spcPts val="0"/>
              </a:spcBef>
              <a:spcAft>
                <a:spcPts val="0"/>
              </a:spcAft>
              <a:buNone/>
            </a:pPr>
            <a:endParaRPr sz="4000">
              <a:solidFill>
                <a:srgbClr val="999999"/>
              </a:solidFill>
              <a:latin typeface="Courier New"/>
              <a:ea typeface="Courier New"/>
              <a:cs typeface="Courier New"/>
              <a:sym typeface="Courier New"/>
            </a:endParaRPr>
          </a:p>
        </p:txBody>
      </p:sp>
    </p:spTree>
    <p:extLst>
      <p:ext uri="{BB962C8B-B14F-4D97-AF65-F5344CB8AC3E}">
        <p14:creationId xmlns:p14="http://schemas.microsoft.com/office/powerpoint/2010/main" val="4204202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D9A78"/>
      </a:accent1>
      <a:accent2>
        <a:srgbClr val="8BC145"/>
      </a:accent2>
      <a:accent3>
        <a:srgbClr val="36AFCE"/>
      </a:accent3>
      <a:accent4>
        <a:srgbClr val="1D6FA9"/>
      </a:accent4>
      <a:accent5>
        <a:srgbClr val="B74919"/>
      </a:accent5>
      <a:accent6>
        <a:srgbClr val="F19D1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D9A78"/>
      </a:accent1>
      <a:accent2>
        <a:srgbClr val="8BC145"/>
      </a:accent2>
      <a:accent3>
        <a:srgbClr val="36AFCE"/>
      </a:accent3>
      <a:accent4>
        <a:srgbClr val="1D6FA9"/>
      </a:accent4>
      <a:accent5>
        <a:srgbClr val="B74919"/>
      </a:accent5>
      <a:accent6>
        <a:srgbClr val="F19D1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255</Words>
  <Application>Microsoft Office PowerPoint</Application>
  <PresentationFormat>Widescreen</PresentationFormat>
  <Paragraphs>55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 Narrow</vt:lpstr>
      <vt:lpstr>Helvetica Neue</vt:lpstr>
      <vt:lpstr>Arial</vt:lpstr>
      <vt:lpstr>Century Gothic</vt:lpstr>
      <vt:lpstr>Courier New</vt:lpstr>
      <vt:lpstr>Calibri</vt:lpstr>
      <vt:lpstr>Office Theme</vt:lpstr>
      <vt:lpstr>HỌC VIỆN SÁNG TẠO CÔNG NGHỆ  GV: Phạm Ngọc Hoà</vt:lpstr>
      <vt:lpstr>Module trong Python</vt:lpstr>
      <vt:lpstr>Kiến thức  Module trong python Bản chất import, cách tạo và sử dụng module Tìm hiểu module random trong Python </vt:lpstr>
      <vt:lpstr>Module là gì?</vt:lpstr>
      <vt:lpstr>Module là gì?</vt:lpstr>
      <vt:lpstr>Module là gì?</vt:lpstr>
      <vt:lpstr>Tạo module như thế nào</vt:lpstr>
      <vt:lpstr>Tạo module như thế nào</vt:lpstr>
      <vt:lpstr>Module random</vt:lpstr>
      <vt:lpstr>Module random</vt:lpstr>
      <vt:lpstr>Tổng kết  Module là gì? Tác dụng của module? Tạo và sử dụng module như thế nào? Định danh là gì? Module random?    </vt:lpstr>
      <vt:lpstr>Bài tập  Câu lệnh nào sẽ tạo ra một số ngẫu nhiên từ 1 đến 10  A. Num = random.randint(1,100)%10 B. Num = randint(1,10)  C. Num = random.int(1,100)  D. Num = random.int(1,10)</vt:lpstr>
      <vt:lpstr>Bài tập Các em hãy cho biết kết quả của chương trình sau: </vt:lpstr>
      <vt:lpstr>Dự án  Em hãy viết chương trình chiếc nón kỳ diệu, yêu cầu tạo 2 file: diem.py và my_main.py. 1. Module: diem.py, trong module này chứa các hàm điểm mà người chơi quay được. 2. Trong file chương trình: my_main.py sẽ import diem.py; trước khi đưa câu hỏi trắc nghiệm, người chơi phải quay điểm; sau đó, cho người chơi sẽ phải trả lời câu hỏi trắc nghiệm. Nếu trả lời đúng tính điểm, trả lời sai không tính điểm. Mỗi người chơi sẽ phải trả lời 3 câu trắc nghiệm. Kết thúc đưa ra tổng điểm mà người chơi đạt được. </vt:lpstr>
      <vt:lpstr>HỌC VIỆN SÁNG TẠO CÔNG NGHỆ  GV: Phạm Ngọc Hòa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SÁNG TẠO CÔNG NGHỆ  GV: Phạm Ngọc Hoà</dc:title>
  <cp:lastModifiedBy>Phạm Ngọc Hoà</cp:lastModifiedBy>
  <cp:revision>24</cp:revision>
  <dcterms:modified xsi:type="dcterms:W3CDTF">2019-08-11T03:40:17Z</dcterms:modified>
</cp:coreProperties>
</file>