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0fce70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0fce70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0fce70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0fce70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0fce70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0fce70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0fce701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0fce701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0fce701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0fce701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0fce701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0fce701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1292e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1292e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0fce70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0fce70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class how they would pathfind for each ability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0fce70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0fce70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audience for ideas?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0fce70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0fce70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rely on seeing the big picture and intuition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need more structure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0fce70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0fce70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0fce70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0fce70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0fce701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0fce701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 the questions, experiment, and then return and give answers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0fce701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0fce701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0fce70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0fce70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and Pathfinding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Ianni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- Plain English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source node to a priority queue with a priority of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node from the queue with the highest priority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cost to visit each neighbor. To calculate this, add the cost to reach the current node from the source vertex to the cost of traveling to the neighbor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this total cost is less than the known cost to reach each neighbor node, update the cost and add the neighbor to the queue with a priority of the new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steps 2-4 until you find the target node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- Formal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75" y="1034263"/>
            <a:ext cx="5276300" cy="36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- Implementation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Things we will need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A way to represent maps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Graph Class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Priority Queue Class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Dijkstra’s Algorithm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- Maps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850" y="1336675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75" y="1619138"/>
            <a:ext cx="32766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2888" y="1660500"/>
            <a:ext cx="10382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575" y="3792200"/>
            <a:ext cx="46958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- Graph Class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does the class need to do?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Parse map into the cost of moving into each type of terrain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Know map specifics: height, width, source, and target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Provide access to this information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- Priority Queue Class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features does our class need?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Store all the elements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Add elements to queue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Sort elements so the item with the highest priority is at the front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Remove the first item and return it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- Algorithm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Dijkstra’s Algorithm, but with Heuristics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Heuristic?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Educated guess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0" y="2484425"/>
            <a:ext cx="37338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613" y="1152463"/>
            <a:ext cx="26955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Raid a Castle!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Goal: The King’s treasure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Start: Small Village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Abilities: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Walk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Swim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Climb</a:t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398" y="1335873"/>
            <a:ext cx="3049600" cy="30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Pathfinding?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Identifying a route from Point A to Point B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4" name="Google Shape;74;p15"/>
          <p:cNvSpPr txBox="1"/>
          <p:nvPr/>
        </p:nvSpPr>
        <p:spPr>
          <a:xfrm>
            <a:off x="3773375" y="586150"/>
            <a:ext cx="21540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699800"/>
            <a:ext cx="75174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3000">
                <a:solidFill>
                  <a:schemeClr val="dk2"/>
                </a:solidFill>
              </a:rPr>
              <a:t>Examples:</a:t>
            </a:r>
            <a:endParaRPr sz="3000">
              <a:solidFill>
                <a:schemeClr val="dk2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</a:pPr>
            <a:r>
              <a:rPr lang="en" sz="3000">
                <a:solidFill>
                  <a:schemeClr val="dk2"/>
                </a:solidFill>
              </a:rPr>
              <a:t>Driving to the store</a:t>
            </a:r>
            <a:endParaRPr sz="3000">
              <a:solidFill>
                <a:schemeClr val="dk2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</a:pPr>
            <a:r>
              <a:rPr lang="en" sz="3000">
                <a:solidFill>
                  <a:schemeClr val="dk2"/>
                </a:solidFill>
              </a:rPr>
              <a:t>Internet packet forwarding</a:t>
            </a:r>
            <a:endParaRPr sz="3000">
              <a:solidFill>
                <a:schemeClr val="dk2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</a:pPr>
            <a:r>
              <a:rPr lang="en" sz="3000">
                <a:solidFill>
                  <a:schemeClr val="dk2"/>
                </a:solidFill>
              </a:rPr>
              <a:t>Crossing a room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Pathfinding and Graphs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Computers don’t think like humans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Graphs help make complex systems useable by computers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Converting the real world into a graph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Objects = vertices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Relationships = edges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Bus-Network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Vertices = Cities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Edges = Routes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Weights = Distances</a:t>
            </a:r>
            <a:endParaRPr sz="30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525" y="14319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Graph Search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88" y="1271461"/>
            <a:ext cx="7629626" cy="317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and BFS in Action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59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Pre-Experiment Questions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don't DFS and BFS come up with the same path?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does BFS seem to be able to find shorter paths than DFS?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 attention to the number of steps required, why are they different?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474" y="1251149"/>
            <a:ext cx="2279800" cy="32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Problems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8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can have many paths from A to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one path shorter?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of the edge weights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00" y="21085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900" y="489775"/>
            <a:ext cx="2057250" cy="20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1900" y="2801975"/>
            <a:ext cx="2057250" cy="2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Path: DFS and BFS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Why are they not suited?</a:t>
            </a:r>
            <a:endParaRPr sz="3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8" name="Google Shape;118;p21"/>
          <p:cNvSpPr txBox="1"/>
          <p:nvPr/>
        </p:nvSpPr>
        <p:spPr>
          <a:xfrm>
            <a:off x="311700" y="1724750"/>
            <a:ext cx="69264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</a:pPr>
            <a:r>
              <a:rPr lang="en" sz="3000">
                <a:solidFill>
                  <a:schemeClr val="dk2"/>
                </a:solidFill>
              </a:rPr>
              <a:t>DFS isn’t guaranteed to find the shortest path</a:t>
            </a:r>
            <a:endParaRPr sz="3000">
              <a:solidFill>
                <a:schemeClr val="dk2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</a:pPr>
            <a:r>
              <a:rPr lang="en" sz="3000">
                <a:solidFill>
                  <a:schemeClr val="dk2"/>
                </a:solidFill>
              </a:rPr>
              <a:t>BFS only works if the edge weights are the same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3000">
                <a:solidFill>
                  <a:schemeClr val="dk2"/>
                </a:solidFill>
              </a:rPr>
              <a:t>We need other solutions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