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2A673-6216-4E25-A7EF-ECCA95D7FCD8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401E578B-BDF7-493F-AB8C-140E61504303}">
      <dgm:prSet phldrT="[Text]"/>
      <dgm:spPr/>
      <dgm:t>
        <a:bodyPr/>
        <a:lstStyle/>
        <a:p>
          <a:r>
            <a:rPr lang="en-US" dirty="0" smtClean="0"/>
            <a:t>AES</a:t>
          </a:r>
          <a:endParaRPr lang="id-ID" dirty="0"/>
        </a:p>
      </dgm:t>
    </dgm:pt>
    <dgm:pt modelId="{5653204A-60D6-4CC5-AF54-53A63839140D}" type="parTrans" cxnId="{70454A33-9EDA-4577-A498-61377FBAF110}">
      <dgm:prSet/>
      <dgm:spPr/>
      <dgm:t>
        <a:bodyPr/>
        <a:lstStyle/>
        <a:p>
          <a:endParaRPr lang="id-ID"/>
        </a:p>
      </dgm:t>
    </dgm:pt>
    <dgm:pt modelId="{B6CF8431-D72C-452A-B942-714ABE7F62FB}" type="sibTrans" cxnId="{70454A33-9EDA-4577-A498-61377FBAF110}">
      <dgm:prSet/>
      <dgm:spPr/>
      <dgm:t>
        <a:bodyPr/>
        <a:lstStyle/>
        <a:p>
          <a:endParaRPr lang="id-ID"/>
        </a:p>
      </dgm:t>
    </dgm:pt>
    <dgm:pt modelId="{DF388ADE-C743-4C16-8C8C-0C8F6420CDEB}">
      <dgm:prSet phldrT="[Text]"/>
      <dgm:spPr/>
      <dgm:t>
        <a:bodyPr/>
        <a:lstStyle/>
        <a:p>
          <a:r>
            <a:rPr lang="en-US" dirty="0" err="1" smtClean="0"/>
            <a:t>Karena</a:t>
          </a:r>
          <a:r>
            <a:rPr lang="en-US" dirty="0" smtClean="0"/>
            <a:t> </a:t>
          </a:r>
          <a:r>
            <a:rPr lang="en-US" dirty="0" err="1" smtClean="0"/>
            <a:t>kriteria</a:t>
          </a:r>
          <a:r>
            <a:rPr lang="en-US" dirty="0" smtClean="0"/>
            <a:t> </a:t>
          </a:r>
          <a:r>
            <a:rPr lang="en-US" dirty="0" err="1" smtClean="0"/>
            <a:t>desain</a:t>
          </a:r>
          <a:r>
            <a:rPr lang="en-US" dirty="0" smtClean="0"/>
            <a:t> AES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dirahasiakan</a:t>
          </a:r>
          <a:endParaRPr lang="id-ID" dirty="0"/>
        </a:p>
      </dgm:t>
    </dgm:pt>
    <dgm:pt modelId="{F5C0F952-C880-467D-A93E-D33E1896B389}" type="parTrans" cxnId="{16ED70CA-675E-497B-ABEE-E793E5C6AB7A}">
      <dgm:prSet/>
      <dgm:spPr/>
      <dgm:t>
        <a:bodyPr/>
        <a:lstStyle/>
        <a:p>
          <a:endParaRPr lang="id-ID"/>
        </a:p>
      </dgm:t>
    </dgm:pt>
    <dgm:pt modelId="{1DADC2D2-7B49-4B1F-9C5F-864C3A33D7E9}" type="sibTrans" cxnId="{16ED70CA-675E-497B-ABEE-E793E5C6AB7A}">
      <dgm:prSet/>
      <dgm:spPr/>
      <dgm:t>
        <a:bodyPr/>
        <a:lstStyle/>
        <a:p>
          <a:endParaRPr lang="id-ID"/>
        </a:p>
      </dgm:t>
    </dgm:pt>
    <dgm:pt modelId="{D1C4F465-7767-4FDA-B8CD-C6382DE1B1EB}">
      <dgm:prSet phldrT="[Text]"/>
      <dgm:spPr/>
      <dgm:t>
        <a:bodyPr/>
        <a:lstStyle/>
        <a:p>
          <a:r>
            <a:rPr lang="en-US" dirty="0" err="1" smtClean="0"/>
            <a:t>Ukuran</a:t>
          </a:r>
          <a:r>
            <a:rPr lang="en-US" dirty="0" smtClean="0"/>
            <a:t> key </a:t>
          </a:r>
          <a:r>
            <a:rPr lang="en-US" dirty="0" err="1" smtClean="0"/>
            <a:t>bisa</a:t>
          </a:r>
          <a:r>
            <a:rPr lang="en-US" dirty="0" smtClean="0"/>
            <a:t> 16/32/64 byte  </a:t>
          </a:r>
          <a:endParaRPr lang="id-ID" dirty="0"/>
        </a:p>
      </dgm:t>
    </dgm:pt>
    <dgm:pt modelId="{91567C94-6F40-45BC-9797-81319715D16A}" type="parTrans" cxnId="{BC37CB79-34CF-44D2-8A86-978D1E5A6200}">
      <dgm:prSet/>
      <dgm:spPr/>
      <dgm:t>
        <a:bodyPr/>
        <a:lstStyle/>
        <a:p>
          <a:endParaRPr lang="id-ID"/>
        </a:p>
      </dgm:t>
    </dgm:pt>
    <dgm:pt modelId="{F58FC026-EDBD-47BD-99E3-D83C3B421810}" type="sibTrans" cxnId="{BC37CB79-34CF-44D2-8A86-978D1E5A6200}">
      <dgm:prSet/>
      <dgm:spPr/>
      <dgm:t>
        <a:bodyPr/>
        <a:lstStyle/>
        <a:p>
          <a:endParaRPr lang="id-ID"/>
        </a:p>
      </dgm:t>
    </dgm:pt>
    <dgm:pt modelId="{4B4A5E6B-B9E7-4B98-B4FB-AE4EA212F1DC}">
      <dgm:prSet phldrT="[Text]"/>
      <dgm:spPr/>
      <dgm:t>
        <a:bodyPr/>
        <a:lstStyle/>
        <a:p>
          <a:r>
            <a:rPr lang="en-US" dirty="0" smtClean="0"/>
            <a:t>Block Cipher Operation Modes Counter  </a:t>
          </a:r>
          <a:endParaRPr lang="id-ID" dirty="0"/>
        </a:p>
      </dgm:t>
    </dgm:pt>
    <dgm:pt modelId="{55EB96B5-97E2-4AB9-AF1D-6821B7BCA32F}" type="parTrans" cxnId="{CFD94F25-A3C9-4DDA-B93F-FAB8764954B9}">
      <dgm:prSet/>
      <dgm:spPr/>
      <dgm:t>
        <a:bodyPr/>
        <a:lstStyle/>
        <a:p>
          <a:endParaRPr lang="id-ID"/>
        </a:p>
      </dgm:t>
    </dgm:pt>
    <dgm:pt modelId="{6E4C0C95-6DEE-4DA2-9D19-C94EC1ED13E3}" type="sibTrans" cxnId="{CFD94F25-A3C9-4DDA-B93F-FAB8764954B9}">
      <dgm:prSet/>
      <dgm:spPr/>
      <dgm:t>
        <a:bodyPr/>
        <a:lstStyle/>
        <a:p>
          <a:endParaRPr lang="id-ID"/>
        </a:p>
      </dgm:t>
    </dgm:pt>
    <dgm:pt modelId="{3999F233-0AE5-4B8A-AD0F-5C4AD027EE60}">
      <dgm:prSet phldrT="[Text]"/>
      <dgm:spPr/>
      <dgm:t>
        <a:bodyPr/>
        <a:lstStyle/>
        <a:p>
          <a:r>
            <a:rPr lang="id-ID" dirty="0" smtClean="0"/>
            <a:t>Blok dengan string yang sama dienkripsi berbeda</a:t>
          </a:r>
        </a:p>
        <a:p>
          <a:endParaRPr lang="id-ID" dirty="0" smtClean="0"/>
        </a:p>
        <a:p>
          <a:endParaRPr lang="id-ID" dirty="0" smtClean="0"/>
        </a:p>
        <a:p>
          <a:r>
            <a:rPr lang="en-US" dirty="0" err="1" smtClean="0"/>
            <a:t>Karena</a:t>
          </a:r>
          <a:r>
            <a:rPr lang="en-US" dirty="0" smtClean="0"/>
            <a:t>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dilakukan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parallel</a:t>
          </a:r>
          <a:endParaRPr lang="id-ID" dirty="0"/>
        </a:p>
      </dgm:t>
    </dgm:pt>
    <dgm:pt modelId="{E404D9EC-0483-4BFD-8B88-50ECAE127C60}" type="parTrans" cxnId="{85583001-85FC-4E1B-98F4-B50353E25014}">
      <dgm:prSet/>
      <dgm:spPr/>
      <dgm:t>
        <a:bodyPr/>
        <a:lstStyle/>
        <a:p>
          <a:endParaRPr lang="id-ID"/>
        </a:p>
      </dgm:t>
    </dgm:pt>
    <dgm:pt modelId="{EE52F53E-8D5F-4F78-8BCF-173AE95C3DBA}" type="sibTrans" cxnId="{85583001-85FC-4E1B-98F4-B50353E25014}">
      <dgm:prSet/>
      <dgm:spPr/>
      <dgm:t>
        <a:bodyPr/>
        <a:lstStyle/>
        <a:p>
          <a:endParaRPr lang="id-ID"/>
        </a:p>
      </dgm:t>
    </dgm:pt>
    <dgm:pt modelId="{69EE8FC1-AEF2-4F1B-8664-1AA823ABD0D4}">
      <dgm:prSet phldrT="[Text]"/>
      <dgm:spPr/>
      <dgm:t>
        <a:bodyPr/>
        <a:lstStyle/>
        <a:p>
          <a:r>
            <a:rPr lang="en-US" dirty="0" err="1" smtClean="0"/>
            <a:t>Conter</a:t>
          </a:r>
          <a:r>
            <a:rPr lang="en-US" dirty="0" smtClean="0"/>
            <a:t> yang </a:t>
          </a:r>
          <a:r>
            <a:rPr lang="en-US" dirty="0" err="1" smtClean="0"/>
            <a:t>disimpan</a:t>
          </a:r>
          <a:r>
            <a:rPr lang="en-US" dirty="0" smtClean="0"/>
            <a:t>  </a:t>
          </a:r>
          <a:r>
            <a:rPr lang="en-US" dirty="0" err="1" smtClean="0"/>
            <a:t>hanya</a:t>
          </a:r>
          <a:r>
            <a:rPr lang="en-US" dirty="0" smtClean="0"/>
            <a:t> counter </a:t>
          </a:r>
          <a:r>
            <a:rPr lang="en-US" dirty="0" err="1" smtClean="0"/>
            <a:t>awal</a:t>
          </a:r>
          <a:r>
            <a:rPr lang="en-US" dirty="0" smtClean="0"/>
            <a:t>, </a:t>
          </a:r>
          <a:r>
            <a:rPr lang="en-US" dirty="0" err="1" smtClean="0"/>
            <a:t>nilai</a:t>
          </a:r>
          <a:r>
            <a:rPr lang="en-US" dirty="0" smtClean="0"/>
            <a:t> counter </a:t>
          </a:r>
          <a:r>
            <a:rPr lang="en-US" dirty="0" err="1" smtClean="0"/>
            <a:t>selanjutnya</a:t>
          </a:r>
          <a:r>
            <a:rPr lang="en-US" dirty="0" smtClean="0"/>
            <a:t> </a:t>
          </a:r>
          <a:r>
            <a:rPr lang="en-US" dirty="0" err="1" smtClean="0"/>
            <a:t>tinggl</a:t>
          </a:r>
          <a:r>
            <a:rPr lang="en-US" dirty="0" smtClean="0"/>
            <a:t> </a:t>
          </a:r>
          <a:r>
            <a:rPr lang="en-US" dirty="0" err="1" smtClean="0"/>
            <a:t>diincrement</a:t>
          </a:r>
          <a:endParaRPr lang="id-ID" dirty="0"/>
        </a:p>
      </dgm:t>
    </dgm:pt>
    <dgm:pt modelId="{507C463E-0C4F-47D8-9130-F5B2B2E73EB1}" type="parTrans" cxnId="{7B90DBB8-BC2C-45D9-A122-5AB95D7BB7DC}">
      <dgm:prSet/>
      <dgm:spPr/>
      <dgm:t>
        <a:bodyPr/>
        <a:lstStyle/>
        <a:p>
          <a:endParaRPr lang="id-ID"/>
        </a:p>
      </dgm:t>
    </dgm:pt>
    <dgm:pt modelId="{8E26817C-F48E-4904-9830-9040D05F6965}" type="sibTrans" cxnId="{7B90DBB8-BC2C-45D9-A122-5AB95D7BB7DC}">
      <dgm:prSet/>
      <dgm:spPr/>
      <dgm:t>
        <a:bodyPr/>
        <a:lstStyle/>
        <a:p>
          <a:endParaRPr lang="id-ID"/>
        </a:p>
      </dgm:t>
    </dgm:pt>
    <dgm:pt modelId="{CE1EFB79-C2B9-471D-A1A2-815CAC9079BA}">
      <dgm:prSet/>
      <dgm:spPr/>
      <dgm:t>
        <a:bodyPr/>
        <a:lstStyle/>
        <a:p>
          <a:r>
            <a:rPr lang="en-US" dirty="0" smtClean="0"/>
            <a:t>Blum </a:t>
          </a:r>
          <a:r>
            <a:rPr lang="en-US" dirty="0" err="1" smtClean="0"/>
            <a:t>Blum</a:t>
          </a:r>
          <a:r>
            <a:rPr lang="en-US" dirty="0" smtClean="0"/>
            <a:t> </a:t>
          </a:r>
          <a:r>
            <a:rPr lang="en-US" dirty="0" err="1" smtClean="0"/>
            <a:t>Shub</a:t>
          </a:r>
          <a:endParaRPr lang="id-ID" dirty="0"/>
        </a:p>
      </dgm:t>
    </dgm:pt>
    <dgm:pt modelId="{CAAA5DD8-2444-4256-908C-C8AD652910A5}" type="parTrans" cxnId="{31EC6299-4C8E-4D09-AF02-7DEB2DEB3F94}">
      <dgm:prSet/>
      <dgm:spPr/>
      <dgm:t>
        <a:bodyPr/>
        <a:lstStyle/>
        <a:p>
          <a:endParaRPr lang="id-ID"/>
        </a:p>
      </dgm:t>
    </dgm:pt>
    <dgm:pt modelId="{D253DF8B-EC8C-46CF-BF8B-5790A3F84C4F}" type="sibTrans" cxnId="{31EC6299-4C8E-4D09-AF02-7DEB2DEB3F94}">
      <dgm:prSet/>
      <dgm:spPr/>
      <dgm:t>
        <a:bodyPr/>
        <a:lstStyle/>
        <a:p>
          <a:endParaRPr lang="id-ID"/>
        </a:p>
      </dgm:t>
    </dgm:pt>
    <dgm:pt modelId="{1F6597E5-0F48-41E0-93E0-062559E59CD6}">
      <dgm:prSet/>
      <dgm:spPr/>
      <dgm:t>
        <a:bodyPr/>
        <a:lstStyle/>
        <a:p>
          <a:r>
            <a:rPr lang="en-US" dirty="0" err="1" smtClean="0"/>
            <a:t>Karena</a:t>
          </a:r>
          <a:r>
            <a:rPr lang="en-US" dirty="0" smtClean="0"/>
            <a:t> </a:t>
          </a:r>
          <a:r>
            <a:rPr lang="en-US" dirty="0" err="1" smtClean="0"/>
            <a:t>pola</a:t>
          </a:r>
          <a:r>
            <a:rPr lang="en-US" dirty="0" smtClean="0"/>
            <a:t> key yang </a:t>
          </a:r>
          <a:r>
            <a:rPr lang="en-US" dirty="0" err="1" smtClean="0"/>
            <a:t>sangat</a:t>
          </a:r>
          <a:r>
            <a:rPr lang="en-US" dirty="0" smtClean="0"/>
            <a:t> </a:t>
          </a:r>
          <a:r>
            <a:rPr lang="en-US" dirty="0" err="1" smtClean="0"/>
            <a:t>sulit</a:t>
          </a:r>
          <a:r>
            <a:rPr lang="en-US" dirty="0" smtClean="0"/>
            <a:t> </a:t>
          </a:r>
          <a:r>
            <a:rPr lang="en-US" dirty="0" err="1" smtClean="0"/>
            <a:t>diprediksi</a:t>
          </a:r>
          <a:endParaRPr lang="id-ID" dirty="0"/>
        </a:p>
      </dgm:t>
    </dgm:pt>
    <dgm:pt modelId="{F9B59322-358D-46AC-97E3-04B68B3B6A94}" type="parTrans" cxnId="{34E189D7-89F4-4C1F-A6B2-2AD7D6E73097}">
      <dgm:prSet/>
      <dgm:spPr/>
      <dgm:t>
        <a:bodyPr/>
        <a:lstStyle/>
        <a:p>
          <a:endParaRPr lang="id-ID"/>
        </a:p>
      </dgm:t>
    </dgm:pt>
    <dgm:pt modelId="{0A2B2EFF-1FAF-4D05-81AC-B0C324AC07A2}" type="sibTrans" cxnId="{34E189D7-89F4-4C1F-A6B2-2AD7D6E73097}">
      <dgm:prSet/>
      <dgm:spPr/>
      <dgm:t>
        <a:bodyPr/>
        <a:lstStyle/>
        <a:p>
          <a:endParaRPr lang="id-ID"/>
        </a:p>
      </dgm:t>
    </dgm:pt>
    <dgm:pt modelId="{FBF1B9A8-1006-4898-95B8-E65C77B0010B}" type="pres">
      <dgm:prSet presAssocID="{87E2A673-6216-4E25-A7EF-ECCA95D7FCD8}" presName="list" presStyleCnt="0">
        <dgm:presLayoutVars>
          <dgm:dir/>
          <dgm:animLvl val="lvl"/>
        </dgm:presLayoutVars>
      </dgm:prSet>
      <dgm:spPr/>
    </dgm:pt>
    <dgm:pt modelId="{2724633E-5B9F-4813-820D-751DB983042E}" type="pres">
      <dgm:prSet presAssocID="{401E578B-BDF7-493F-AB8C-140E61504303}" presName="posSpace" presStyleCnt="0"/>
      <dgm:spPr/>
    </dgm:pt>
    <dgm:pt modelId="{13BAFB5E-B8B3-4737-A613-E37B78A68555}" type="pres">
      <dgm:prSet presAssocID="{401E578B-BDF7-493F-AB8C-140E61504303}" presName="vertFlow" presStyleCnt="0"/>
      <dgm:spPr/>
    </dgm:pt>
    <dgm:pt modelId="{E574A3FE-34CB-404E-9B1E-44FA890E35DB}" type="pres">
      <dgm:prSet presAssocID="{401E578B-BDF7-493F-AB8C-140E61504303}" presName="topSpace" presStyleCnt="0"/>
      <dgm:spPr/>
    </dgm:pt>
    <dgm:pt modelId="{2338676F-6FC5-4B92-B229-26F983C94393}" type="pres">
      <dgm:prSet presAssocID="{401E578B-BDF7-493F-AB8C-140E61504303}" presName="firstComp" presStyleCnt="0"/>
      <dgm:spPr/>
    </dgm:pt>
    <dgm:pt modelId="{53B56D84-5800-4D60-9A0D-E5F7E5746C32}" type="pres">
      <dgm:prSet presAssocID="{401E578B-BDF7-493F-AB8C-140E61504303}" presName="firstChild" presStyleLbl="bgAccFollowNode1" presStyleIdx="0" presStyleCnt="5"/>
      <dgm:spPr/>
      <dgm:t>
        <a:bodyPr/>
        <a:lstStyle/>
        <a:p>
          <a:endParaRPr lang="id-ID"/>
        </a:p>
      </dgm:t>
    </dgm:pt>
    <dgm:pt modelId="{56C55798-DC53-41D0-A1BD-C3C8F4687ADE}" type="pres">
      <dgm:prSet presAssocID="{401E578B-BDF7-493F-AB8C-140E61504303}" presName="firstChildTx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F50E2A-9EFA-4258-82A7-F36F32FB1477}" type="pres">
      <dgm:prSet presAssocID="{D1C4F465-7767-4FDA-B8CD-C6382DE1B1EB}" presName="comp" presStyleCnt="0"/>
      <dgm:spPr/>
    </dgm:pt>
    <dgm:pt modelId="{E606062E-8EC7-4BEE-A3CE-10BA181E5E7F}" type="pres">
      <dgm:prSet presAssocID="{D1C4F465-7767-4FDA-B8CD-C6382DE1B1EB}" presName="child" presStyleLbl="bgAccFollowNode1" presStyleIdx="1" presStyleCnt="5"/>
      <dgm:spPr/>
      <dgm:t>
        <a:bodyPr/>
        <a:lstStyle/>
        <a:p>
          <a:endParaRPr lang="id-ID"/>
        </a:p>
      </dgm:t>
    </dgm:pt>
    <dgm:pt modelId="{7DD018E1-06A8-4853-85ED-427BFC7792D1}" type="pres">
      <dgm:prSet presAssocID="{D1C4F465-7767-4FDA-B8CD-C6382DE1B1EB}" presName="childTx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0994D9-687A-4195-88A9-F8360BA5547E}" type="pres">
      <dgm:prSet presAssocID="{401E578B-BDF7-493F-AB8C-140E61504303}" presName="negSpace" presStyleCnt="0"/>
      <dgm:spPr/>
    </dgm:pt>
    <dgm:pt modelId="{6FF3CA7B-16C3-43DA-B8B1-1F0A3FEB8145}" type="pres">
      <dgm:prSet presAssocID="{401E578B-BDF7-493F-AB8C-140E61504303}" presName="circle" presStyleLbl="node1" presStyleIdx="0" presStyleCnt="3"/>
      <dgm:spPr/>
      <dgm:t>
        <a:bodyPr/>
        <a:lstStyle/>
        <a:p>
          <a:endParaRPr lang="id-ID"/>
        </a:p>
      </dgm:t>
    </dgm:pt>
    <dgm:pt modelId="{0138C06B-BDC0-4E12-AAA0-EB13981EBFBB}" type="pres">
      <dgm:prSet presAssocID="{B6CF8431-D72C-452A-B942-714ABE7F62FB}" presName="transSpace" presStyleCnt="0"/>
      <dgm:spPr/>
    </dgm:pt>
    <dgm:pt modelId="{E8DC5F8E-EBBC-4AD8-B84C-15C6ADA68A87}" type="pres">
      <dgm:prSet presAssocID="{4B4A5E6B-B9E7-4B98-B4FB-AE4EA212F1DC}" presName="posSpace" presStyleCnt="0"/>
      <dgm:spPr/>
    </dgm:pt>
    <dgm:pt modelId="{082150B8-EF2D-4E76-B3D9-2A98CE4A07A5}" type="pres">
      <dgm:prSet presAssocID="{4B4A5E6B-B9E7-4B98-B4FB-AE4EA212F1DC}" presName="vertFlow" presStyleCnt="0"/>
      <dgm:spPr/>
    </dgm:pt>
    <dgm:pt modelId="{47B31DEC-D8EE-4332-945D-6D66D1ADE91A}" type="pres">
      <dgm:prSet presAssocID="{4B4A5E6B-B9E7-4B98-B4FB-AE4EA212F1DC}" presName="topSpace" presStyleCnt="0"/>
      <dgm:spPr/>
    </dgm:pt>
    <dgm:pt modelId="{02896EBA-BCB8-489A-9A72-612B5A4D8897}" type="pres">
      <dgm:prSet presAssocID="{4B4A5E6B-B9E7-4B98-B4FB-AE4EA212F1DC}" presName="firstComp" presStyleCnt="0"/>
      <dgm:spPr/>
    </dgm:pt>
    <dgm:pt modelId="{9FF9F200-F5BD-40E5-B963-01B1B20D455D}" type="pres">
      <dgm:prSet presAssocID="{4B4A5E6B-B9E7-4B98-B4FB-AE4EA212F1DC}" presName="firstChild" presStyleLbl="bgAccFollowNode1" presStyleIdx="2" presStyleCnt="5"/>
      <dgm:spPr/>
      <dgm:t>
        <a:bodyPr/>
        <a:lstStyle/>
        <a:p>
          <a:endParaRPr lang="id-ID"/>
        </a:p>
      </dgm:t>
    </dgm:pt>
    <dgm:pt modelId="{440E5326-1851-463C-9384-21134095B38D}" type="pres">
      <dgm:prSet presAssocID="{4B4A5E6B-B9E7-4B98-B4FB-AE4EA212F1DC}" presName="firstChildTx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C83CEF9-C03F-449C-AFD4-54E774BA04F3}" type="pres">
      <dgm:prSet presAssocID="{69EE8FC1-AEF2-4F1B-8664-1AA823ABD0D4}" presName="comp" presStyleCnt="0"/>
      <dgm:spPr/>
    </dgm:pt>
    <dgm:pt modelId="{B957BA83-E5D7-43FA-9876-CF0C1B95E0F7}" type="pres">
      <dgm:prSet presAssocID="{69EE8FC1-AEF2-4F1B-8664-1AA823ABD0D4}" presName="child" presStyleLbl="bgAccFollowNode1" presStyleIdx="3" presStyleCnt="5"/>
      <dgm:spPr/>
      <dgm:t>
        <a:bodyPr/>
        <a:lstStyle/>
        <a:p>
          <a:endParaRPr lang="id-ID"/>
        </a:p>
      </dgm:t>
    </dgm:pt>
    <dgm:pt modelId="{C7A8E4FA-F268-4E37-B24F-65672A62383F}" type="pres">
      <dgm:prSet presAssocID="{69EE8FC1-AEF2-4F1B-8664-1AA823ABD0D4}" presName="childTx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4998B28-2ED5-48A1-B0D4-89634C4FD9CD}" type="pres">
      <dgm:prSet presAssocID="{4B4A5E6B-B9E7-4B98-B4FB-AE4EA212F1DC}" presName="negSpace" presStyleCnt="0"/>
      <dgm:spPr/>
    </dgm:pt>
    <dgm:pt modelId="{7F8119C4-C6DD-40E2-9CCC-CF175889E553}" type="pres">
      <dgm:prSet presAssocID="{4B4A5E6B-B9E7-4B98-B4FB-AE4EA212F1DC}" presName="circle" presStyleLbl="node1" presStyleIdx="1" presStyleCnt="3"/>
      <dgm:spPr/>
      <dgm:t>
        <a:bodyPr/>
        <a:lstStyle/>
        <a:p>
          <a:endParaRPr lang="id-ID"/>
        </a:p>
      </dgm:t>
    </dgm:pt>
    <dgm:pt modelId="{6959C70D-CFD9-4709-97C7-38C75BE20500}" type="pres">
      <dgm:prSet presAssocID="{6E4C0C95-6DEE-4DA2-9D19-C94EC1ED13E3}" presName="transSpace" presStyleCnt="0"/>
      <dgm:spPr/>
    </dgm:pt>
    <dgm:pt modelId="{E164FCEA-1E3A-45EF-B7E8-1F82947422FA}" type="pres">
      <dgm:prSet presAssocID="{CE1EFB79-C2B9-471D-A1A2-815CAC9079BA}" presName="posSpace" presStyleCnt="0"/>
      <dgm:spPr/>
    </dgm:pt>
    <dgm:pt modelId="{EDC9BF9B-FE6D-45F2-B62F-A1689C56124E}" type="pres">
      <dgm:prSet presAssocID="{CE1EFB79-C2B9-471D-A1A2-815CAC9079BA}" presName="vertFlow" presStyleCnt="0"/>
      <dgm:spPr/>
    </dgm:pt>
    <dgm:pt modelId="{DA1105A1-2AE6-4FC5-9F3A-92A9857AD9A3}" type="pres">
      <dgm:prSet presAssocID="{CE1EFB79-C2B9-471D-A1A2-815CAC9079BA}" presName="topSpace" presStyleCnt="0"/>
      <dgm:spPr/>
    </dgm:pt>
    <dgm:pt modelId="{6A38CC87-0709-4879-BE3A-22574CB435C9}" type="pres">
      <dgm:prSet presAssocID="{CE1EFB79-C2B9-471D-A1A2-815CAC9079BA}" presName="firstComp" presStyleCnt="0"/>
      <dgm:spPr/>
    </dgm:pt>
    <dgm:pt modelId="{4F82D24A-1E2B-41AA-904A-565175DD521F}" type="pres">
      <dgm:prSet presAssocID="{CE1EFB79-C2B9-471D-A1A2-815CAC9079BA}" presName="firstChild" presStyleLbl="bgAccFollowNode1" presStyleIdx="4" presStyleCnt="5"/>
      <dgm:spPr/>
      <dgm:t>
        <a:bodyPr/>
        <a:lstStyle/>
        <a:p>
          <a:endParaRPr lang="id-ID"/>
        </a:p>
      </dgm:t>
    </dgm:pt>
    <dgm:pt modelId="{AFF50584-2D66-4AEE-871A-9E172FCD7B7C}" type="pres">
      <dgm:prSet presAssocID="{CE1EFB79-C2B9-471D-A1A2-815CAC9079BA}" presName="firstChildTx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614D56-F42D-45AC-9648-1C108B7A2480}" type="pres">
      <dgm:prSet presAssocID="{CE1EFB79-C2B9-471D-A1A2-815CAC9079BA}" presName="negSpace" presStyleCnt="0"/>
      <dgm:spPr/>
    </dgm:pt>
    <dgm:pt modelId="{6B0EA4EB-D374-425C-A8AF-FD756F708779}" type="pres">
      <dgm:prSet presAssocID="{CE1EFB79-C2B9-471D-A1A2-815CAC9079BA}" presName="circle" presStyleLbl="node1" presStyleIdx="2" presStyleCnt="3"/>
      <dgm:spPr/>
      <dgm:t>
        <a:bodyPr/>
        <a:lstStyle/>
        <a:p>
          <a:endParaRPr lang="id-ID"/>
        </a:p>
      </dgm:t>
    </dgm:pt>
  </dgm:ptLst>
  <dgm:cxnLst>
    <dgm:cxn modelId="{7B474304-589B-4BA9-AE7D-BDCB8E0FAD75}" type="presOf" srcId="{69EE8FC1-AEF2-4F1B-8664-1AA823ABD0D4}" destId="{B957BA83-E5D7-43FA-9876-CF0C1B95E0F7}" srcOrd="0" destOrd="0" presId="urn:microsoft.com/office/officeart/2005/8/layout/hList9"/>
    <dgm:cxn modelId="{2180D0C8-D537-4B0B-93EE-3669FBFC8767}" type="presOf" srcId="{DF388ADE-C743-4C16-8C8C-0C8F6420CDEB}" destId="{53B56D84-5800-4D60-9A0D-E5F7E5746C32}" srcOrd="0" destOrd="0" presId="urn:microsoft.com/office/officeart/2005/8/layout/hList9"/>
    <dgm:cxn modelId="{D4A799A9-2FF5-468C-9DD2-AA442B41A381}" type="presOf" srcId="{1F6597E5-0F48-41E0-93E0-062559E59CD6}" destId="{4F82D24A-1E2B-41AA-904A-565175DD521F}" srcOrd="0" destOrd="0" presId="urn:microsoft.com/office/officeart/2005/8/layout/hList9"/>
    <dgm:cxn modelId="{0BDDD473-469B-4CFD-9EC5-97029CD252DA}" type="presOf" srcId="{4B4A5E6B-B9E7-4B98-B4FB-AE4EA212F1DC}" destId="{7F8119C4-C6DD-40E2-9CCC-CF175889E553}" srcOrd="0" destOrd="0" presId="urn:microsoft.com/office/officeart/2005/8/layout/hList9"/>
    <dgm:cxn modelId="{D1573E64-844C-4DCE-9D13-9C5804F50DA8}" type="presOf" srcId="{1F6597E5-0F48-41E0-93E0-062559E59CD6}" destId="{AFF50584-2D66-4AEE-871A-9E172FCD7B7C}" srcOrd="1" destOrd="0" presId="urn:microsoft.com/office/officeart/2005/8/layout/hList9"/>
    <dgm:cxn modelId="{E4FF61B9-EB87-4F36-8C31-525629358548}" type="presOf" srcId="{3999F233-0AE5-4B8A-AD0F-5C4AD027EE60}" destId="{440E5326-1851-463C-9384-21134095B38D}" srcOrd="1" destOrd="0" presId="urn:microsoft.com/office/officeart/2005/8/layout/hList9"/>
    <dgm:cxn modelId="{85583001-85FC-4E1B-98F4-B50353E25014}" srcId="{4B4A5E6B-B9E7-4B98-B4FB-AE4EA212F1DC}" destId="{3999F233-0AE5-4B8A-AD0F-5C4AD027EE60}" srcOrd="0" destOrd="0" parTransId="{E404D9EC-0483-4BFD-8B88-50ECAE127C60}" sibTransId="{EE52F53E-8D5F-4F78-8BCF-173AE95C3DBA}"/>
    <dgm:cxn modelId="{47F40051-950D-4001-9D59-AF584E5BB5EE}" type="presOf" srcId="{DF388ADE-C743-4C16-8C8C-0C8F6420CDEB}" destId="{56C55798-DC53-41D0-A1BD-C3C8F4687ADE}" srcOrd="1" destOrd="0" presId="urn:microsoft.com/office/officeart/2005/8/layout/hList9"/>
    <dgm:cxn modelId="{7D529FB9-605F-4E9B-9995-F1FFFACB716D}" type="presOf" srcId="{D1C4F465-7767-4FDA-B8CD-C6382DE1B1EB}" destId="{7DD018E1-06A8-4853-85ED-427BFC7792D1}" srcOrd="1" destOrd="0" presId="urn:microsoft.com/office/officeart/2005/8/layout/hList9"/>
    <dgm:cxn modelId="{31EC6299-4C8E-4D09-AF02-7DEB2DEB3F94}" srcId="{87E2A673-6216-4E25-A7EF-ECCA95D7FCD8}" destId="{CE1EFB79-C2B9-471D-A1A2-815CAC9079BA}" srcOrd="2" destOrd="0" parTransId="{CAAA5DD8-2444-4256-908C-C8AD652910A5}" sibTransId="{D253DF8B-EC8C-46CF-BF8B-5790A3F84C4F}"/>
    <dgm:cxn modelId="{EAC1EF21-AE84-4FA0-9798-BEDF5FC64E02}" type="presOf" srcId="{D1C4F465-7767-4FDA-B8CD-C6382DE1B1EB}" destId="{E606062E-8EC7-4BEE-A3CE-10BA181E5E7F}" srcOrd="0" destOrd="0" presId="urn:microsoft.com/office/officeart/2005/8/layout/hList9"/>
    <dgm:cxn modelId="{BC37CB79-34CF-44D2-8A86-978D1E5A6200}" srcId="{401E578B-BDF7-493F-AB8C-140E61504303}" destId="{D1C4F465-7767-4FDA-B8CD-C6382DE1B1EB}" srcOrd="1" destOrd="0" parTransId="{91567C94-6F40-45BC-9797-81319715D16A}" sibTransId="{F58FC026-EDBD-47BD-99E3-D83C3B421810}"/>
    <dgm:cxn modelId="{E7FF3005-A3FB-4916-BBDB-3985014E42EA}" type="presOf" srcId="{CE1EFB79-C2B9-471D-A1A2-815CAC9079BA}" destId="{6B0EA4EB-D374-425C-A8AF-FD756F708779}" srcOrd="0" destOrd="0" presId="urn:microsoft.com/office/officeart/2005/8/layout/hList9"/>
    <dgm:cxn modelId="{54ECE8FB-C08F-4A59-B701-D37509811012}" type="presOf" srcId="{401E578B-BDF7-493F-AB8C-140E61504303}" destId="{6FF3CA7B-16C3-43DA-B8B1-1F0A3FEB8145}" srcOrd="0" destOrd="0" presId="urn:microsoft.com/office/officeart/2005/8/layout/hList9"/>
    <dgm:cxn modelId="{CFD94F25-A3C9-4DDA-B93F-FAB8764954B9}" srcId="{87E2A673-6216-4E25-A7EF-ECCA95D7FCD8}" destId="{4B4A5E6B-B9E7-4B98-B4FB-AE4EA212F1DC}" srcOrd="1" destOrd="0" parTransId="{55EB96B5-97E2-4AB9-AF1D-6821B7BCA32F}" sibTransId="{6E4C0C95-6DEE-4DA2-9D19-C94EC1ED13E3}"/>
    <dgm:cxn modelId="{77B0B637-3680-407B-AAD2-1AABF5877A57}" type="presOf" srcId="{3999F233-0AE5-4B8A-AD0F-5C4AD027EE60}" destId="{9FF9F200-F5BD-40E5-B963-01B1B20D455D}" srcOrd="0" destOrd="0" presId="urn:microsoft.com/office/officeart/2005/8/layout/hList9"/>
    <dgm:cxn modelId="{16ED70CA-675E-497B-ABEE-E793E5C6AB7A}" srcId="{401E578B-BDF7-493F-AB8C-140E61504303}" destId="{DF388ADE-C743-4C16-8C8C-0C8F6420CDEB}" srcOrd="0" destOrd="0" parTransId="{F5C0F952-C880-467D-A93E-D33E1896B389}" sibTransId="{1DADC2D2-7B49-4B1F-9C5F-864C3A33D7E9}"/>
    <dgm:cxn modelId="{7B90DBB8-BC2C-45D9-A122-5AB95D7BB7DC}" srcId="{4B4A5E6B-B9E7-4B98-B4FB-AE4EA212F1DC}" destId="{69EE8FC1-AEF2-4F1B-8664-1AA823ABD0D4}" srcOrd="1" destOrd="0" parTransId="{507C463E-0C4F-47D8-9130-F5B2B2E73EB1}" sibTransId="{8E26817C-F48E-4904-9830-9040D05F6965}"/>
    <dgm:cxn modelId="{FDDFE312-6368-414B-898F-49829C911DFF}" type="presOf" srcId="{87E2A673-6216-4E25-A7EF-ECCA95D7FCD8}" destId="{FBF1B9A8-1006-4898-95B8-E65C77B0010B}" srcOrd="0" destOrd="0" presId="urn:microsoft.com/office/officeart/2005/8/layout/hList9"/>
    <dgm:cxn modelId="{70454A33-9EDA-4577-A498-61377FBAF110}" srcId="{87E2A673-6216-4E25-A7EF-ECCA95D7FCD8}" destId="{401E578B-BDF7-493F-AB8C-140E61504303}" srcOrd="0" destOrd="0" parTransId="{5653204A-60D6-4CC5-AF54-53A63839140D}" sibTransId="{B6CF8431-D72C-452A-B942-714ABE7F62FB}"/>
    <dgm:cxn modelId="{52209CE0-27E5-4871-B82C-25713EC715A6}" type="presOf" srcId="{69EE8FC1-AEF2-4F1B-8664-1AA823ABD0D4}" destId="{C7A8E4FA-F268-4E37-B24F-65672A62383F}" srcOrd="1" destOrd="0" presId="urn:microsoft.com/office/officeart/2005/8/layout/hList9"/>
    <dgm:cxn modelId="{34E189D7-89F4-4C1F-A6B2-2AD7D6E73097}" srcId="{CE1EFB79-C2B9-471D-A1A2-815CAC9079BA}" destId="{1F6597E5-0F48-41E0-93E0-062559E59CD6}" srcOrd="0" destOrd="0" parTransId="{F9B59322-358D-46AC-97E3-04B68B3B6A94}" sibTransId="{0A2B2EFF-1FAF-4D05-81AC-B0C324AC07A2}"/>
    <dgm:cxn modelId="{58D7992B-30A4-4FFD-82C8-5037192761E5}" type="presParOf" srcId="{FBF1B9A8-1006-4898-95B8-E65C77B0010B}" destId="{2724633E-5B9F-4813-820D-751DB983042E}" srcOrd="0" destOrd="0" presId="urn:microsoft.com/office/officeart/2005/8/layout/hList9"/>
    <dgm:cxn modelId="{542371B6-BE5A-4839-9B97-D009B2053F8B}" type="presParOf" srcId="{FBF1B9A8-1006-4898-95B8-E65C77B0010B}" destId="{13BAFB5E-B8B3-4737-A613-E37B78A68555}" srcOrd="1" destOrd="0" presId="urn:microsoft.com/office/officeart/2005/8/layout/hList9"/>
    <dgm:cxn modelId="{B3AD277B-4F3F-4868-A609-ADF875F570CB}" type="presParOf" srcId="{13BAFB5E-B8B3-4737-A613-E37B78A68555}" destId="{E574A3FE-34CB-404E-9B1E-44FA890E35DB}" srcOrd="0" destOrd="0" presId="urn:microsoft.com/office/officeart/2005/8/layout/hList9"/>
    <dgm:cxn modelId="{1AC9F496-963A-46A4-9DBD-EE66CF8D2839}" type="presParOf" srcId="{13BAFB5E-B8B3-4737-A613-E37B78A68555}" destId="{2338676F-6FC5-4B92-B229-26F983C94393}" srcOrd="1" destOrd="0" presId="urn:microsoft.com/office/officeart/2005/8/layout/hList9"/>
    <dgm:cxn modelId="{AD3D0E4A-AAF9-46A6-8118-4BE815319CB8}" type="presParOf" srcId="{2338676F-6FC5-4B92-B229-26F983C94393}" destId="{53B56D84-5800-4D60-9A0D-E5F7E5746C32}" srcOrd="0" destOrd="0" presId="urn:microsoft.com/office/officeart/2005/8/layout/hList9"/>
    <dgm:cxn modelId="{5C45F5FE-9454-427D-AFDB-1C4A3BFADD05}" type="presParOf" srcId="{2338676F-6FC5-4B92-B229-26F983C94393}" destId="{56C55798-DC53-41D0-A1BD-C3C8F4687ADE}" srcOrd="1" destOrd="0" presId="urn:microsoft.com/office/officeart/2005/8/layout/hList9"/>
    <dgm:cxn modelId="{832D1C10-9DFA-4F6C-A891-789BA5DB1556}" type="presParOf" srcId="{13BAFB5E-B8B3-4737-A613-E37B78A68555}" destId="{76F50E2A-9EFA-4258-82A7-F36F32FB1477}" srcOrd="2" destOrd="0" presId="urn:microsoft.com/office/officeart/2005/8/layout/hList9"/>
    <dgm:cxn modelId="{6093945C-59D2-488E-B2C9-7CC621D14025}" type="presParOf" srcId="{76F50E2A-9EFA-4258-82A7-F36F32FB1477}" destId="{E606062E-8EC7-4BEE-A3CE-10BA181E5E7F}" srcOrd="0" destOrd="0" presId="urn:microsoft.com/office/officeart/2005/8/layout/hList9"/>
    <dgm:cxn modelId="{C95B7E21-E89A-4312-98E9-D913E66E6F67}" type="presParOf" srcId="{76F50E2A-9EFA-4258-82A7-F36F32FB1477}" destId="{7DD018E1-06A8-4853-85ED-427BFC7792D1}" srcOrd="1" destOrd="0" presId="urn:microsoft.com/office/officeart/2005/8/layout/hList9"/>
    <dgm:cxn modelId="{D64BB742-3A78-4E84-8CE0-4F4BCDC54F0F}" type="presParOf" srcId="{FBF1B9A8-1006-4898-95B8-E65C77B0010B}" destId="{500994D9-687A-4195-88A9-F8360BA5547E}" srcOrd="2" destOrd="0" presId="urn:microsoft.com/office/officeart/2005/8/layout/hList9"/>
    <dgm:cxn modelId="{5CE0CD87-A3A3-4980-8ABD-F92FCAC39F71}" type="presParOf" srcId="{FBF1B9A8-1006-4898-95B8-E65C77B0010B}" destId="{6FF3CA7B-16C3-43DA-B8B1-1F0A3FEB8145}" srcOrd="3" destOrd="0" presId="urn:microsoft.com/office/officeart/2005/8/layout/hList9"/>
    <dgm:cxn modelId="{A068EF1A-AF17-4C6D-B26B-3D7586F929FD}" type="presParOf" srcId="{FBF1B9A8-1006-4898-95B8-E65C77B0010B}" destId="{0138C06B-BDC0-4E12-AAA0-EB13981EBFBB}" srcOrd="4" destOrd="0" presId="urn:microsoft.com/office/officeart/2005/8/layout/hList9"/>
    <dgm:cxn modelId="{B2E44A47-C8FC-4E4F-AAB3-AD712C3CE13A}" type="presParOf" srcId="{FBF1B9A8-1006-4898-95B8-E65C77B0010B}" destId="{E8DC5F8E-EBBC-4AD8-B84C-15C6ADA68A87}" srcOrd="5" destOrd="0" presId="urn:microsoft.com/office/officeart/2005/8/layout/hList9"/>
    <dgm:cxn modelId="{6B8867EF-C214-4256-BDFC-8131B4AD85B7}" type="presParOf" srcId="{FBF1B9A8-1006-4898-95B8-E65C77B0010B}" destId="{082150B8-EF2D-4E76-B3D9-2A98CE4A07A5}" srcOrd="6" destOrd="0" presId="urn:microsoft.com/office/officeart/2005/8/layout/hList9"/>
    <dgm:cxn modelId="{95DAF355-6D36-4313-A90F-8A9FB7C8F4A3}" type="presParOf" srcId="{082150B8-EF2D-4E76-B3D9-2A98CE4A07A5}" destId="{47B31DEC-D8EE-4332-945D-6D66D1ADE91A}" srcOrd="0" destOrd="0" presId="urn:microsoft.com/office/officeart/2005/8/layout/hList9"/>
    <dgm:cxn modelId="{3CCA2C76-157A-4BB6-A860-98FBF226D64F}" type="presParOf" srcId="{082150B8-EF2D-4E76-B3D9-2A98CE4A07A5}" destId="{02896EBA-BCB8-489A-9A72-612B5A4D8897}" srcOrd="1" destOrd="0" presId="urn:microsoft.com/office/officeart/2005/8/layout/hList9"/>
    <dgm:cxn modelId="{76E0481F-E8D9-4127-A519-C4FA3F202912}" type="presParOf" srcId="{02896EBA-BCB8-489A-9A72-612B5A4D8897}" destId="{9FF9F200-F5BD-40E5-B963-01B1B20D455D}" srcOrd="0" destOrd="0" presId="urn:microsoft.com/office/officeart/2005/8/layout/hList9"/>
    <dgm:cxn modelId="{4D0AE569-D6F0-4B8C-9DC8-63B31BF30E68}" type="presParOf" srcId="{02896EBA-BCB8-489A-9A72-612B5A4D8897}" destId="{440E5326-1851-463C-9384-21134095B38D}" srcOrd="1" destOrd="0" presId="urn:microsoft.com/office/officeart/2005/8/layout/hList9"/>
    <dgm:cxn modelId="{EC2B7CA9-A242-41AA-87B8-A2CAF8C2FFA2}" type="presParOf" srcId="{082150B8-EF2D-4E76-B3D9-2A98CE4A07A5}" destId="{FC83CEF9-C03F-449C-AFD4-54E774BA04F3}" srcOrd="2" destOrd="0" presId="urn:microsoft.com/office/officeart/2005/8/layout/hList9"/>
    <dgm:cxn modelId="{2BB27A2A-CCEA-4F6A-A488-A249E4AEC354}" type="presParOf" srcId="{FC83CEF9-C03F-449C-AFD4-54E774BA04F3}" destId="{B957BA83-E5D7-43FA-9876-CF0C1B95E0F7}" srcOrd="0" destOrd="0" presId="urn:microsoft.com/office/officeart/2005/8/layout/hList9"/>
    <dgm:cxn modelId="{2D5E67EF-2858-4DC5-873A-E973B34316AA}" type="presParOf" srcId="{FC83CEF9-C03F-449C-AFD4-54E774BA04F3}" destId="{C7A8E4FA-F268-4E37-B24F-65672A62383F}" srcOrd="1" destOrd="0" presId="urn:microsoft.com/office/officeart/2005/8/layout/hList9"/>
    <dgm:cxn modelId="{F72BE4E4-9C97-48A3-ACB3-159439F72017}" type="presParOf" srcId="{FBF1B9A8-1006-4898-95B8-E65C77B0010B}" destId="{14998B28-2ED5-48A1-B0D4-89634C4FD9CD}" srcOrd="7" destOrd="0" presId="urn:microsoft.com/office/officeart/2005/8/layout/hList9"/>
    <dgm:cxn modelId="{1F572D0F-B591-4BAE-A30D-EFC1BC10507E}" type="presParOf" srcId="{FBF1B9A8-1006-4898-95B8-E65C77B0010B}" destId="{7F8119C4-C6DD-40E2-9CCC-CF175889E553}" srcOrd="8" destOrd="0" presId="urn:microsoft.com/office/officeart/2005/8/layout/hList9"/>
    <dgm:cxn modelId="{086A7623-4B9B-4BAA-9048-35F4E753B4E2}" type="presParOf" srcId="{FBF1B9A8-1006-4898-95B8-E65C77B0010B}" destId="{6959C70D-CFD9-4709-97C7-38C75BE20500}" srcOrd="9" destOrd="0" presId="urn:microsoft.com/office/officeart/2005/8/layout/hList9"/>
    <dgm:cxn modelId="{F1A8182E-DF5B-47CD-9499-BD2A0FA4AA4E}" type="presParOf" srcId="{FBF1B9A8-1006-4898-95B8-E65C77B0010B}" destId="{E164FCEA-1E3A-45EF-B7E8-1F82947422FA}" srcOrd="10" destOrd="0" presId="urn:microsoft.com/office/officeart/2005/8/layout/hList9"/>
    <dgm:cxn modelId="{1D7A95DF-D95A-4D4D-A233-6EC6720D43C7}" type="presParOf" srcId="{FBF1B9A8-1006-4898-95B8-E65C77B0010B}" destId="{EDC9BF9B-FE6D-45F2-B62F-A1689C56124E}" srcOrd="11" destOrd="0" presId="urn:microsoft.com/office/officeart/2005/8/layout/hList9"/>
    <dgm:cxn modelId="{52CFA11E-7E7D-4AEF-BD64-07304A2F8C76}" type="presParOf" srcId="{EDC9BF9B-FE6D-45F2-B62F-A1689C56124E}" destId="{DA1105A1-2AE6-4FC5-9F3A-92A9857AD9A3}" srcOrd="0" destOrd="0" presId="urn:microsoft.com/office/officeart/2005/8/layout/hList9"/>
    <dgm:cxn modelId="{7D909C60-C049-4B41-AB20-0ACF27E0CE15}" type="presParOf" srcId="{EDC9BF9B-FE6D-45F2-B62F-A1689C56124E}" destId="{6A38CC87-0709-4879-BE3A-22574CB435C9}" srcOrd="1" destOrd="0" presId="urn:microsoft.com/office/officeart/2005/8/layout/hList9"/>
    <dgm:cxn modelId="{4170FE35-DCF1-4E7A-BC8C-242509558B32}" type="presParOf" srcId="{6A38CC87-0709-4879-BE3A-22574CB435C9}" destId="{4F82D24A-1E2B-41AA-904A-565175DD521F}" srcOrd="0" destOrd="0" presId="urn:microsoft.com/office/officeart/2005/8/layout/hList9"/>
    <dgm:cxn modelId="{C0AB55B2-5338-4A85-8B48-A09752D17552}" type="presParOf" srcId="{6A38CC87-0709-4879-BE3A-22574CB435C9}" destId="{AFF50584-2D66-4AEE-871A-9E172FCD7B7C}" srcOrd="1" destOrd="0" presId="urn:microsoft.com/office/officeart/2005/8/layout/hList9"/>
    <dgm:cxn modelId="{549966AF-BC41-4FAC-9BE2-FB4517E4162A}" type="presParOf" srcId="{FBF1B9A8-1006-4898-95B8-E65C77B0010B}" destId="{FA614D56-F42D-45AC-9648-1C108B7A2480}" srcOrd="12" destOrd="0" presId="urn:microsoft.com/office/officeart/2005/8/layout/hList9"/>
    <dgm:cxn modelId="{8A3A71F6-235B-41ED-8169-87C519D07082}" type="presParOf" srcId="{FBF1B9A8-1006-4898-95B8-E65C77B0010B}" destId="{6B0EA4EB-D374-425C-A8AF-FD756F708779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41CDD-AA79-4762-9FBB-DFA61D03CBE8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3BFEC84D-CC28-4937-B765-820430F91F64}">
      <dgm:prSet phldrT="[Text]"/>
      <dgm:spPr/>
      <dgm:t>
        <a:bodyPr/>
        <a:lstStyle/>
        <a:p>
          <a:r>
            <a:rPr lang="en-US" dirty="0" err="1" smtClean="0"/>
            <a:t>Seluruh</a:t>
          </a:r>
          <a:r>
            <a:rPr lang="en-US" dirty="0" smtClean="0"/>
            <a:t> </a:t>
          </a:r>
          <a:r>
            <a:rPr lang="en-US" dirty="0" err="1" smtClean="0"/>
            <a:t>isi</a:t>
          </a:r>
          <a:r>
            <a:rPr lang="en-US" dirty="0" smtClean="0"/>
            <a:t> </a:t>
          </a:r>
          <a:r>
            <a:rPr lang="en-US" dirty="0" err="1" smtClean="0"/>
            <a:t>pesan</a:t>
          </a:r>
          <a:r>
            <a:rPr lang="en-US" dirty="0" smtClean="0"/>
            <a:t>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dienkripsi</a:t>
          </a:r>
          <a:endParaRPr lang="id-ID" dirty="0"/>
        </a:p>
      </dgm:t>
    </dgm:pt>
    <dgm:pt modelId="{634A6A29-D3BD-41C3-AF56-28778FAD512B}" type="parTrans" cxnId="{50494638-4BEB-4197-A02D-5317A87211D0}">
      <dgm:prSet/>
      <dgm:spPr/>
      <dgm:t>
        <a:bodyPr/>
        <a:lstStyle/>
        <a:p>
          <a:endParaRPr lang="id-ID"/>
        </a:p>
      </dgm:t>
    </dgm:pt>
    <dgm:pt modelId="{FE7652D7-79DB-4987-B829-6E12E0CEC30C}" type="sibTrans" cxnId="{50494638-4BEB-4197-A02D-5317A87211D0}">
      <dgm:prSet/>
      <dgm:spPr/>
      <dgm:t>
        <a:bodyPr/>
        <a:lstStyle/>
        <a:p>
          <a:endParaRPr lang="id-ID"/>
        </a:p>
      </dgm:t>
    </dgm:pt>
    <dgm:pt modelId="{554BCA28-BB01-44B6-88DC-F3A769ACDDB7}">
      <dgm:prSet phldrT="[Text]"/>
      <dgm:spPr/>
      <dgm:t>
        <a:bodyPr/>
        <a:lstStyle/>
        <a:p>
          <a:r>
            <a:rPr lang="en-US" dirty="0" err="1" smtClean="0"/>
            <a:t>Pesan</a:t>
          </a:r>
          <a:r>
            <a:rPr lang="en-US" dirty="0" smtClean="0"/>
            <a:t> </a:t>
          </a:r>
          <a:r>
            <a:rPr lang="en-US" dirty="0" err="1" smtClean="0"/>
            <a:t>dienkripsi</a:t>
          </a:r>
          <a:r>
            <a:rPr lang="en-US" dirty="0" smtClean="0"/>
            <a:t> di </a:t>
          </a:r>
          <a:r>
            <a:rPr lang="en-US" dirty="0" err="1" smtClean="0"/>
            <a:t>sisi</a:t>
          </a:r>
          <a:r>
            <a:rPr lang="en-US" dirty="0" smtClean="0"/>
            <a:t> client </a:t>
          </a:r>
          <a:r>
            <a:rPr lang="en-US" dirty="0" err="1" smtClean="0"/>
            <a:t>pengirim</a:t>
          </a:r>
          <a:r>
            <a:rPr lang="en-US" dirty="0" smtClean="0"/>
            <a:t> </a:t>
          </a:r>
          <a:r>
            <a:rPr lang="en-US" dirty="0" err="1" smtClean="0"/>
            <a:t>kemudian</a:t>
          </a:r>
          <a:r>
            <a:rPr lang="en-US" dirty="0" smtClean="0"/>
            <a:t> </a:t>
          </a:r>
          <a:r>
            <a:rPr lang="en-US" dirty="0" err="1" smtClean="0"/>
            <a:t>diteruskan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server</a:t>
          </a:r>
          <a:endParaRPr lang="id-ID" dirty="0"/>
        </a:p>
      </dgm:t>
    </dgm:pt>
    <dgm:pt modelId="{A8DD2008-1EE6-4005-8F08-2FD4E9451604}" type="parTrans" cxnId="{1723D712-3D60-444F-B941-806D0B40CE9E}">
      <dgm:prSet/>
      <dgm:spPr/>
      <dgm:t>
        <a:bodyPr/>
        <a:lstStyle/>
        <a:p>
          <a:endParaRPr lang="id-ID"/>
        </a:p>
      </dgm:t>
    </dgm:pt>
    <dgm:pt modelId="{9E6D3AAA-5349-4671-9711-0C2829D79E87}" type="sibTrans" cxnId="{1723D712-3D60-444F-B941-806D0B40CE9E}">
      <dgm:prSet/>
      <dgm:spPr/>
      <dgm:t>
        <a:bodyPr/>
        <a:lstStyle/>
        <a:p>
          <a:endParaRPr lang="id-ID"/>
        </a:p>
      </dgm:t>
    </dgm:pt>
    <dgm:pt modelId="{C923AC65-0F85-4068-AB46-D32FFD6AC3E0}">
      <dgm:prSet phldrT="[Text]"/>
      <dgm:spPr/>
      <dgm:t>
        <a:bodyPr/>
        <a:lstStyle/>
        <a:p>
          <a:r>
            <a:rPr lang="en-US" dirty="0" smtClean="0"/>
            <a:t>Server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melihat</a:t>
          </a:r>
          <a:r>
            <a:rPr lang="en-US" dirty="0" smtClean="0"/>
            <a:t> </a:t>
          </a:r>
          <a:r>
            <a:rPr lang="en-US" dirty="0" err="1" smtClean="0"/>
            <a:t>isi</a:t>
          </a:r>
          <a:r>
            <a:rPr lang="en-US" dirty="0" smtClean="0"/>
            <a:t> </a:t>
          </a:r>
          <a:r>
            <a:rPr lang="en-US" dirty="0" err="1" smtClean="0"/>
            <a:t>pesan</a:t>
          </a:r>
          <a:r>
            <a:rPr lang="en-US" dirty="0" smtClean="0"/>
            <a:t> yang </a:t>
          </a:r>
          <a:r>
            <a:rPr lang="en-US" dirty="0" err="1" smtClean="0"/>
            <a:t>asli</a:t>
          </a:r>
          <a:endParaRPr lang="id-ID" dirty="0"/>
        </a:p>
      </dgm:t>
    </dgm:pt>
    <dgm:pt modelId="{5C0D7812-2FF7-47F6-9B82-3DABCEF6BDB7}" type="parTrans" cxnId="{85365EFD-B480-450B-B3C4-86776A7A284D}">
      <dgm:prSet/>
      <dgm:spPr/>
      <dgm:t>
        <a:bodyPr/>
        <a:lstStyle/>
        <a:p>
          <a:endParaRPr lang="id-ID"/>
        </a:p>
      </dgm:t>
    </dgm:pt>
    <dgm:pt modelId="{0E395C1C-6E0B-4B15-930A-C8BF507ABD48}" type="sibTrans" cxnId="{85365EFD-B480-450B-B3C4-86776A7A284D}">
      <dgm:prSet/>
      <dgm:spPr/>
      <dgm:t>
        <a:bodyPr/>
        <a:lstStyle/>
        <a:p>
          <a:endParaRPr lang="id-ID"/>
        </a:p>
      </dgm:t>
    </dgm:pt>
    <dgm:pt modelId="{F58CDEC4-4C76-40AA-938D-50C261FBD6E8}">
      <dgm:prSet/>
      <dgm:spPr/>
      <dgm:t>
        <a:bodyPr/>
        <a:lstStyle/>
        <a:p>
          <a:r>
            <a:rPr lang="en-US" dirty="0" err="1" smtClean="0"/>
            <a:t>Kemudian</a:t>
          </a:r>
          <a:r>
            <a:rPr lang="en-US" dirty="0" smtClean="0"/>
            <a:t> server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meneruskan</a:t>
          </a:r>
          <a:r>
            <a:rPr lang="en-US" dirty="0" smtClean="0"/>
            <a:t> </a:t>
          </a:r>
          <a:r>
            <a:rPr lang="en-US" dirty="0" err="1" smtClean="0"/>
            <a:t>pesan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client </a:t>
          </a:r>
          <a:r>
            <a:rPr lang="en-US" dirty="0" err="1" smtClean="0"/>
            <a:t>penerima</a:t>
          </a:r>
          <a:endParaRPr lang="id-ID" dirty="0"/>
        </a:p>
      </dgm:t>
    </dgm:pt>
    <dgm:pt modelId="{862C7545-74D8-482A-8C30-F80349F32EEA}" type="parTrans" cxnId="{62B61A16-2848-43A4-95E5-0A02CD4F7066}">
      <dgm:prSet/>
      <dgm:spPr/>
      <dgm:t>
        <a:bodyPr/>
        <a:lstStyle/>
        <a:p>
          <a:endParaRPr lang="id-ID"/>
        </a:p>
      </dgm:t>
    </dgm:pt>
    <dgm:pt modelId="{958385B8-33BA-4761-94F9-8C4123A06FE1}" type="sibTrans" cxnId="{62B61A16-2848-43A4-95E5-0A02CD4F7066}">
      <dgm:prSet/>
      <dgm:spPr/>
      <dgm:t>
        <a:bodyPr/>
        <a:lstStyle/>
        <a:p>
          <a:endParaRPr lang="id-ID"/>
        </a:p>
      </dgm:t>
    </dgm:pt>
    <dgm:pt modelId="{F07B9029-A80A-4248-88DD-87E15466DCDC}">
      <dgm:prSet/>
      <dgm:spPr/>
      <dgm:t>
        <a:bodyPr/>
        <a:lstStyle/>
        <a:p>
          <a:r>
            <a:rPr lang="en-US" dirty="0" err="1" smtClean="0"/>
            <a:t>Pesan</a:t>
          </a:r>
          <a:r>
            <a:rPr lang="en-US" dirty="0" smtClean="0"/>
            <a:t>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didekripsi</a:t>
          </a:r>
          <a:r>
            <a:rPr lang="en-US" dirty="0" smtClean="0"/>
            <a:t> di </a:t>
          </a:r>
          <a:r>
            <a:rPr lang="en-US" dirty="0" err="1" smtClean="0"/>
            <a:t>sisi</a:t>
          </a:r>
          <a:r>
            <a:rPr lang="en-US" dirty="0" smtClean="0"/>
            <a:t> client </a:t>
          </a:r>
          <a:r>
            <a:rPr lang="en-US" dirty="0" err="1" smtClean="0"/>
            <a:t>penerima</a:t>
          </a:r>
          <a:endParaRPr lang="en-US" dirty="0" smtClean="0"/>
        </a:p>
        <a:p>
          <a:endParaRPr lang="id-ID" dirty="0"/>
        </a:p>
      </dgm:t>
    </dgm:pt>
    <dgm:pt modelId="{A17FE0B1-7A2F-4D92-858E-FDA895029D42}" type="parTrans" cxnId="{1796AC1B-E30D-4322-AE1C-8480CC10896B}">
      <dgm:prSet/>
      <dgm:spPr/>
      <dgm:t>
        <a:bodyPr/>
        <a:lstStyle/>
        <a:p>
          <a:endParaRPr lang="id-ID"/>
        </a:p>
      </dgm:t>
    </dgm:pt>
    <dgm:pt modelId="{E5FE4E24-9D4E-4E83-BDE6-EE188658B8A3}" type="sibTrans" cxnId="{1796AC1B-E30D-4322-AE1C-8480CC10896B}">
      <dgm:prSet/>
      <dgm:spPr/>
      <dgm:t>
        <a:bodyPr/>
        <a:lstStyle/>
        <a:p>
          <a:endParaRPr lang="id-ID"/>
        </a:p>
      </dgm:t>
    </dgm:pt>
    <dgm:pt modelId="{4ED415BE-79E8-4EB0-A487-1CEEE30F487E}" type="pres">
      <dgm:prSet presAssocID="{D1341CDD-AA79-4762-9FBB-DFA61D03CBE8}" presName="Name0" presStyleCnt="0">
        <dgm:presLayoutVars>
          <dgm:dir/>
          <dgm:resizeHandles val="exact"/>
        </dgm:presLayoutVars>
      </dgm:prSet>
      <dgm:spPr/>
    </dgm:pt>
    <dgm:pt modelId="{50FB59ED-8122-4C48-BEB3-4ACA8F712D62}" type="pres">
      <dgm:prSet presAssocID="{D1341CDD-AA79-4762-9FBB-DFA61D03CBE8}" presName="arrow" presStyleLbl="bgShp" presStyleIdx="0" presStyleCnt="1"/>
      <dgm:spPr/>
    </dgm:pt>
    <dgm:pt modelId="{D16887AB-5983-4D33-9315-15D715D0BD3B}" type="pres">
      <dgm:prSet presAssocID="{D1341CDD-AA79-4762-9FBB-DFA61D03CBE8}" presName="points" presStyleCnt="0"/>
      <dgm:spPr/>
    </dgm:pt>
    <dgm:pt modelId="{5B4607CA-F6D6-4835-9EDA-4F241D04B0DF}" type="pres">
      <dgm:prSet presAssocID="{3BFEC84D-CC28-4937-B765-820430F91F64}" presName="compositeA" presStyleCnt="0"/>
      <dgm:spPr/>
    </dgm:pt>
    <dgm:pt modelId="{A48818FB-5BFB-42FE-86C4-967458186567}" type="pres">
      <dgm:prSet presAssocID="{3BFEC84D-CC28-4937-B765-820430F91F64}" presName="textA" presStyleLbl="revTx" presStyleIdx="0" presStyleCnt="5">
        <dgm:presLayoutVars>
          <dgm:bulletEnabled val="1"/>
        </dgm:presLayoutVars>
      </dgm:prSet>
      <dgm:spPr/>
    </dgm:pt>
    <dgm:pt modelId="{2F8922C2-AD5A-4287-905A-57046E1B8FBC}" type="pres">
      <dgm:prSet presAssocID="{3BFEC84D-CC28-4937-B765-820430F91F64}" presName="circleA" presStyleLbl="node1" presStyleIdx="0" presStyleCnt="5"/>
      <dgm:spPr/>
    </dgm:pt>
    <dgm:pt modelId="{3FEB9D77-4E03-4CBB-A675-835D24D3B228}" type="pres">
      <dgm:prSet presAssocID="{3BFEC84D-CC28-4937-B765-820430F91F64}" presName="spaceA" presStyleCnt="0"/>
      <dgm:spPr/>
    </dgm:pt>
    <dgm:pt modelId="{AC1C5EC2-2DF0-4BE9-A108-B84A02845D9C}" type="pres">
      <dgm:prSet presAssocID="{FE7652D7-79DB-4987-B829-6E12E0CEC30C}" presName="space" presStyleCnt="0"/>
      <dgm:spPr/>
    </dgm:pt>
    <dgm:pt modelId="{E51DDFA8-4589-4C90-97D2-9A77A1A8AF48}" type="pres">
      <dgm:prSet presAssocID="{554BCA28-BB01-44B6-88DC-F3A769ACDDB7}" presName="compositeB" presStyleCnt="0"/>
      <dgm:spPr/>
    </dgm:pt>
    <dgm:pt modelId="{DCAAAF80-8C71-4427-A6A7-3F4947A44B43}" type="pres">
      <dgm:prSet presAssocID="{554BCA28-BB01-44B6-88DC-F3A769ACDDB7}" presName="textB" presStyleLbl="revTx" presStyleIdx="1" presStyleCnt="5">
        <dgm:presLayoutVars>
          <dgm:bulletEnabled val="1"/>
        </dgm:presLayoutVars>
      </dgm:prSet>
      <dgm:spPr/>
    </dgm:pt>
    <dgm:pt modelId="{952C6FF8-9985-44EE-B10D-7418C075A168}" type="pres">
      <dgm:prSet presAssocID="{554BCA28-BB01-44B6-88DC-F3A769ACDDB7}" presName="circleB" presStyleLbl="node1" presStyleIdx="1" presStyleCnt="5"/>
      <dgm:spPr/>
    </dgm:pt>
    <dgm:pt modelId="{38A70EE1-BE92-4F3B-8342-DE87AE8D4121}" type="pres">
      <dgm:prSet presAssocID="{554BCA28-BB01-44B6-88DC-F3A769ACDDB7}" presName="spaceB" presStyleCnt="0"/>
      <dgm:spPr/>
    </dgm:pt>
    <dgm:pt modelId="{2DF15BAD-C8E7-4924-ADD6-C5D2F1622309}" type="pres">
      <dgm:prSet presAssocID="{9E6D3AAA-5349-4671-9711-0C2829D79E87}" presName="space" presStyleCnt="0"/>
      <dgm:spPr/>
    </dgm:pt>
    <dgm:pt modelId="{A7F6EAB1-4DE9-4C9B-9615-418E5A911BA4}" type="pres">
      <dgm:prSet presAssocID="{C923AC65-0F85-4068-AB46-D32FFD6AC3E0}" presName="compositeA" presStyleCnt="0"/>
      <dgm:spPr/>
    </dgm:pt>
    <dgm:pt modelId="{CE022555-047E-46DD-B13B-30FF9ED1F6F2}" type="pres">
      <dgm:prSet presAssocID="{C923AC65-0F85-4068-AB46-D32FFD6AC3E0}" presName="textA" presStyleLbl="revTx" presStyleIdx="2" presStyleCnt="5">
        <dgm:presLayoutVars>
          <dgm:bulletEnabled val="1"/>
        </dgm:presLayoutVars>
      </dgm:prSet>
      <dgm:spPr/>
    </dgm:pt>
    <dgm:pt modelId="{D5261FC1-EB15-47F5-B604-81B301738103}" type="pres">
      <dgm:prSet presAssocID="{C923AC65-0F85-4068-AB46-D32FFD6AC3E0}" presName="circleA" presStyleLbl="node1" presStyleIdx="2" presStyleCnt="5"/>
      <dgm:spPr/>
    </dgm:pt>
    <dgm:pt modelId="{934A89DC-6F6C-4D6C-9D66-46E10E8D68E3}" type="pres">
      <dgm:prSet presAssocID="{C923AC65-0F85-4068-AB46-D32FFD6AC3E0}" presName="spaceA" presStyleCnt="0"/>
      <dgm:spPr/>
    </dgm:pt>
    <dgm:pt modelId="{9BEBBE53-A00B-473F-A6CD-D5026138B5A9}" type="pres">
      <dgm:prSet presAssocID="{0E395C1C-6E0B-4B15-930A-C8BF507ABD48}" presName="space" presStyleCnt="0"/>
      <dgm:spPr/>
    </dgm:pt>
    <dgm:pt modelId="{09392178-9FFB-40E1-988E-2B9D3AB15DE6}" type="pres">
      <dgm:prSet presAssocID="{F58CDEC4-4C76-40AA-938D-50C261FBD6E8}" presName="compositeB" presStyleCnt="0"/>
      <dgm:spPr/>
    </dgm:pt>
    <dgm:pt modelId="{9249A811-1AAF-4C3E-B541-4917E52DC73A}" type="pres">
      <dgm:prSet presAssocID="{F58CDEC4-4C76-40AA-938D-50C261FBD6E8}" presName="textB" presStyleLbl="revTx" presStyleIdx="3" presStyleCnt="5">
        <dgm:presLayoutVars>
          <dgm:bulletEnabled val="1"/>
        </dgm:presLayoutVars>
      </dgm:prSet>
      <dgm:spPr/>
    </dgm:pt>
    <dgm:pt modelId="{AB69D0FC-58C2-4B15-8534-FE84160295A0}" type="pres">
      <dgm:prSet presAssocID="{F58CDEC4-4C76-40AA-938D-50C261FBD6E8}" presName="circleB" presStyleLbl="node1" presStyleIdx="3" presStyleCnt="5"/>
      <dgm:spPr/>
    </dgm:pt>
    <dgm:pt modelId="{0330B35D-68EA-473C-8A48-335FB4002C7D}" type="pres">
      <dgm:prSet presAssocID="{F58CDEC4-4C76-40AA-938D-50C261FBD6E8}" presName="spaceB" presStyleCnt="0"/>
      <dgm:spPr/>
    </dgm:pt>
    <dgm:pt modelId="{31593E40-46A6-48C2-9658-AEAC61C55A33}" type="pres">
      <dgm:prSet presAssocID="{958385B8-33BA-4761-94F9-8C4123A06FE1}" presName="space" presStyleCnt="0"/>
      <dgm:spPr/>
    </dgm:pt>
    <dgm:pt modelId="{1D189319-B9A5-43C2-B451-BB883805EF7B}" type="pres">
      <dgm:prSet presAssocID="{F07B9029-A80A-4248-88DD-87E15466DCDC}" presName="compositeA" presStyleCnt="0"/>
      <dgm:spPr/>
    </dgm:pt>
    <dgm:pt modelId="{007D0B91-DF20-42DB-8E85-67342BFBEBEC}" type="pres">
      <dgm:prSet presAssocID="{F07B9029-A80A-4248-88DD-87E15466DCDC}" presName="textA" presStyleLbl="revTx" presStyleIdx="4" presStyleCnt="5">
        <dgm:presLayoutVars>
          <dgm:bulletEnabled val="1"/>
        </dgm:presLayoutVars>
      </dgm:prSet>
      <dgm:spPr/>
    </dgm:pt>
    <dgm:pt modelId="{5F0ED33F-C489-46B5-B112-9AB00D0BB701}" type="pres">
      <dgm:prSet presAssocID="{F07B9029-A80A-4248-88DD-87E15466DCDC}" presName="circleA" presStyleLbl="node1" presStyleIdx="4" presStyleCnt="5"/>
      <dgm:spPr/>
    </dgm:pt>
    <dgm:pt modelId="{8DF9BD8B-8B6E-46B6-8848-1563D66DE0F8}" type="pres">
      <dgm:prSet presAssocID="{F07B9029-A80A-4248-88DD-87E15466DCDC}" presName="spaceA" presStyleCnt="0"/>
      <dgm:spPr/>
    </dgm:pt>
  </dgm:ptLst>
  <dgm:cxnLst>
    <dgm:cxn modelId="{FF36D46D-A2F5-4ADB-83DE-6D88FC30C58D}" type="presOf" srcId="{C923AC65-0F85-4068-AB46-D32FFD6AC3E0}" destId="{CE022555-047E-46DD-B13B-30FF9ED1F6F2}" srcOrd="0" destOrd="0" presId="urn:microsoft.com/office/officeart/2005/8/layout/hProcess11"/>
    <dgm:cxn modelId="{1796AC1B-E30D-4322-AE1C-8480CC10896B}" srcId="{D1341CDD-AA79-4762-9FBB-DFA61D03CBE8}" destId="{F07B9029-A80A-4248-88DD-87E15466DCDC}" srcOrd="4" destOrd="0" parTransId="{A17FE0B1-7A2F-4D92-858E-FDA895029D42}" sibTransId="{E5FE4E24-9D4E-4E83-BDE6-EE188658B8A3}"/>
    <dgm:cxn modelId="{62B61A16-2848-43A4-95E5-0A02CD4F7066}" srcId="{D1341CDD-AA79-4762-9FBB-DFA61D03CBE8}" destId="{F58CDEC4-4C76-40AA-938D-50C261FBD6E8}" srcOrd="3" destOrd="0" parTransId="{862C7545-74D8-482A-8C30-F80349F32EEA}" sibTransId="{958385B8-33BA-4761-94F9-8C4123A06FE1}"/>
    <dgm:cxn modelId="{2E0C1D86-9965-4085-81E3-D0E15762A278}" type="presOf" srcId="{F58CDEC4-4C76-40AA-938D-50C261FBD6E8}" destId="{9249A811-1AAF-4C3E-B541-4917E52DC73A}" srcOrd="0" destOrd="0" presId="urn:microsoft.com/office/officeart/2005/8/layout/hProcess11"/>
    <dgm:cxn modelId="{88906C0A-366F-4C80-92E2-AFD84AC645C7}" type="presOf" srcId="{3BFEC84D-CC28-4937-B765-820430F91F64}" destId="{A48818FB-5BFB-42FE-86C4-967458186567}" srcOrd="0" destOrd="0" presId="urn:microsoft.com/office/officeart/2005/8/layout/hProcess11"/>
    <dgm:cxn modelId="{50494638-4BEB-4197-A02D-5317A87211D0}" srcId="{D1341CDD-AA79-4762-9FBB-DFA61D03CBE8}" destId="{3BFEC84D-CC28-4937-B765-820430F91F64}" srcOrd="0" destOrd="0" parTransId="{634A6A29-D3BD-41C3-AF56-28778FAD512B}" sibTransId="{FE7652D7-79DB-4987-B829-6E12E0CEC30C}"/>
    <dgm:cxn modelId="{0AC7BF1D-2F1D-4643-8B30-21C34DBF5389}" type="presOf" srcId="{554BCA28-BB01-44B6-88DC-F3A769ACDDB7}" destId="{DCAAAF80-8C71-4427-A6A7-3F4947A44B43}" srcOrd="0" destOrd="0" presId="urn:microsoft.com/office/officeart/2005/8/layout/hProcess11"/>
    <dgm:cxn modelId="{53E26B07-017E-4A85-B228-11265807BE8C}" type="presOf" srcId="{D1341CDD-AA79-4762-9FBB-DFA61D03CBE8}" destId="{4ED415BE-79E8-4EB0-A487-1CEEE30F487E}" srcOrd="0" destOrd="0" presId="urn:microsoft.com/office/officeart/2005/8/layout/hProcess11"/>
    <dgm:cxn modelId="{08F7701B-4F91-4764-A350-3F864E3489E2}" type="presOf" srcId="{F07B9029-A80A-4248-88DD-87E15466DCDC}" destId="{007D0B91-DF20-42DB-8E85-67342BFBEBEC}" srcOrd="0" destOrd="0" presId="urn:microsoft.com/office/officeart/2005/8/layout/hProcess11"/>
    <dgm:cxn modelId="{1723D712-3D60-444F-B941-806D0B40CE9E}" srcId="{D1341CDD-AA79-4762-9FBB-DFA61D03CBE8}" destId="{554BCA28-BB01-44B6-88DC-F3A769ACDDB7}" srcOrd="1" destOrd="0" parTransId="{A8DD2008-1EE6-4005-8F08-2FD4E9451604}" sibTransId="{9E6D3AAA-5349-4671-9711-0C2829D79E87}"/>
    <dgm:cxn modelId="{85365EFD-B480-450B-B3C4-86776A7A284D}" srcId="{D1341CDD-AA79-4762-9FBB-DFA61D03CBE8}" destId="{C923AC65-0F85-4068-AB46-D32FFD6AC3E0}" srcOrd="2" destOrd="0" parTransId="{5C0D7812-2FF7-47F6-9B82-3DABCEF6BDB7}" sibTransId="{0E395C1C-6E0B-4B15-930A-C8BF507ABD48}"/>
    <dgm:cxn modelId="{28BBD0DF-69BE-4A57-A158-0ADE3C24CF54}" type="presParOf" srcId="{4ED415BE-79E8-4EB0-A487-1CEEE30F487E}" destId="{50FB59ED-8122-4C48-BEB3-4ACA8F712D62}" srcOrd="0" destOrd="0" presId="urn:microsoft.com/office/officeart/2005/8/layout/hProcess11"/>
    <dgm:cxn modelId="{C41B7C1D-DF13-41D7-B229-2334C5B87EB7}" type="presParOf" srcId="{4ED415BE-79E8-4EB0-A487-1CEEE30F487E}" destId="{D16887AB-5983-4D33-9315-15D715D0BD3B}" srcOrd="1" destOrd="0" presId="urn:microsoft.com/office/officeart/2005/8/layout/hProcess11"/>
    <dgm:cxn modelId="{81AABF6E-0711-4C31-B49F-3F4BA00B8429}" type="presParOf" srcId="{D16887AB-5983-4D33-9315-15D715D0BD3B}" destId="{5B4607CA-F6D6-4835-9EDA-4F241D04B0DF}" srcOrd="0" destOrd="0" presId="urn:microsoft.com/office/officeart/2005/8/layout/hProcess11"/>
    <dgm:cxn modelId="{A14666CD-E157-41E4-BA25-B8BAC279837C}" type="presParOf" srcId="{5B4607CA-F6D6-4835-9EDA-4F241D04B0DF}" destId="{A48818FB-5BFB-42FE-86C4-967458186567}" srcOrd="0" destOrd="0" presId="urn:microsoft.com/office/officeart/2005/8/layout/hProcess11"/>
    <dgm:cxn modelId="{2CF98C36-5877-4434-830C-224C4F449A96}" type="presParOf" srcId="{5B4607CA-F6D6-4835-9EDA-4F241D04B0DF}" destId="{2F8922C2-AD5A-4287-905A-57046E1B8FBC}" srcOrd="1" destOrd="0" presId="urn:microsoft.com/office/officeart/2005/8/layout/hProcess11"/>
    <dgm:cxn modelId="{B9817F2B-7306-4BEC-8BFB-972D80A5C487}" type="presParOf" srcId="{5B4607CA-F6D6-4835-9EDA-4F241D04B0DF}" destId="{3FEB9D77-4E03-4CBB-A675-835D24D3B228}" srcOrd="2" destOrd="0" presId="urn:microsoft.com/office/officeart/2005/8/layout/hProcess11"/>
    <dgm:cxn modelId="{5336E634-169D-435E-AA6C-5D923C3860C9}" type="presParOf" srcId="{D16887AB-5983-4D33-9315-15D715D0BD3B}" destId="{AC1C5EC2-2DF0-4BE9-A108-B84A02845D9C}" srcOrd="1" destOrd="0" presId="urn:microsoft.com/office/officeart/2005/8/layout/hProcess11"/>
    <dgm:cxn modelId="{8DBF4D7D-5EA8-4478-A8F7-D57393B84035}" type="presParOf" srcId="{D16887AB-5983-4D33-9315-15D715D0BD3B}" destId="{E51DDFA8-4589-4C90-97D2-9A77A1A8AF48}" srcOrd="2" destOrd="0" presId="urn:microsoft.com/office/officeart/2005/8/layout/hProcess11"/>
    <dgm:cxn modelId="{F571D048-53EE-4321-96BA-540EC7F38258}" type="presParOf" srcId="{E51DDFA8-4589-4C90-97D2-9A77A1A8AF48}" destId="{DCAAAF80-8C71-4427-A6A7-3F4947A44B43}" srcOrd="0" destOrd="0" presId="urn:microsoft.com/office/officeart/2005/8/layout/hProcess11"/>
    <dgm:cxn modelId="{BE2772E7-B533-4208-BA6A-DD39903EAD97}" type="presParOf" srcId="{E51DDFA8-4589-4C90-97D2-9A77A1A8AF48}" destId="{952C6FF8-9985-44EE-B10D-7418C075A168}" srcOrd="1" destOrd="0" presId="urn:microsoft.com/office/officeart/2005/8/layout/hProcess11"/>
    <dgm:cxn modelId="{581DC635-6EA8-470F-9E6E-14D3486069E6}" type="presParOf" srcId="{E51DDFA8-4589-4C90-97D2-9A77A1A8AF48}" destId="{38A70EE1-BE92-4F3B-8342-DE87AE8D4121}" srcOrd="2" destOrd="0" presId="urn:microsoft.com/office/officeart/2005/8/layout/hProcess11"/>
    <dgm:cxn modelId="{2748A98C-0B9F-4453-BD54-A1643118BE92}" type="presParOf" srcId="{D16887AB-5983-4D33-9315-15D715D0BD3B}" destId="{2DF15BAD-C8E7-4924-ADD6-C5D2F1622309}" srcOrd="3" destOrd="0" presId="urn:microsoft.com/office/officeart/2005/8/layout/hProcess11"/>
    <dgm:cxn modelId="{9124B0C9-EE6E-41FF-9338-9FAB92986110}" type="presParOf" srcId="{D16887AB-5983-4D33-9315-15D715D0BD3B}" destId="{A7F6EAB1-4DE9-4C9B-9615-418E5A911BA4}" srcOrd="4" destOrd="0" presId="urn:microsoft.com/office/officeart/2005/8/layout/hProcess11"/>
    <dgm:cxn modelId="{3566A462-6F21-49FD-8D93-D23219CAB0DD}" type="presParOf" srcId="{A7F6EAB1-4DE9-4C9B-9615-418E5A911BA4}" destId="{CE022555-047E-46DD-B13B-30FF9ED1F6F2}" srcOrd="0" destOrd="0" presId="urn:microsoft.com/office/officeart/2005/8/layout/hProcess11"/>
    <dgm:cxn modelId="{185E660D-8AFE-472B-A35B-9B9AE634DC43}" type="presParOf" srcId="{A7F6EAB1-4DE9-4C9B-9615-418E5A911BA4}" destId="{D5261FC1-EB15-47F5-B604-81B301738103}" srcOrd="1" destOrd="0" presId="urn:microsoft.com/office/officeart/2005/8/layout/hProcess11"/>
    <dgm:cxn modelId="{7DEBF95B-B5BA-4F2C-8428-DABC4C56CF3E}" type="presParOf" srcId="{A7F6EAB1-4DE9-4C9B-9615-418E5A911BA4}" destId="{934A89DC-6F6C-4D6C-9D66-46E10E8D68E3}" srcOrd="2" destOrd="0" presId="urn:microsoft.com/office/officeart/2005/8/layout/hProcess11"/>
    <dgm:cxn modelId="{8C962A42-A578-4C5C-BA9A-D8F267EB0DA7}" type="presParOf" srcId="{D16887AB-5983-4D33-9315-15D715D0BD3B}" destId="{9BEBBE53-A00B-473F-A6CD-D5026138B5A9}" srcOrd="5" destOrd="0" presId="urn:microsoft.com/office/officeart/2005/8/layout/hProcess11"/>
    <dgm:cxn modelId="{FA2D4C7B-98D7-4269-88DD-ED6E29B605AC}" type="presParOf" srcId="{D16887AB-5983-4D33-9315-15D715D0BD3B}" destId="{09392178-9FFB-40E1-988E-2B9D3AB15DE6}" srcOrd="6" destOrd="0" presId="urn:microsoft.com/office/officeart/2005/8/layout/hProcess11"/>
    <dgm:cxn modelId="{FCAF4729-7E03-4BDC-B6EE-0C127C401159}" type="presParOf" srcId="{09392178-9FFB-40E1-988E-2B9D3AB15DE6}" destId="{9249A811-1AAF-4C3E-B541-4917E52DC73A}" srcOrd="0" destOrd="0" presId="urn:microsoft.com/office/officeart/2005/8/layout/hProcess11"/>
    <dgm:cxn modelId="{C45420C3-7FF7-4EC4-BCC9-24FAA5DD6FDC}" type="presParOf" srcId="{09392178-9FFB-40E1-988E-2B9D3AB15DE6}" destId="{AB69D0FC-58C2-4B15-8534-FE84160295A0}" srcOrd="1" destOrd="0" presId="urn:microsoft.com/office/officeart/2005/8/layout/hProcess11"/>
    <dgm:cxn modelId="{D86A58AC-945A-441C-A29B-35512E8CBED6}" type="presParOf" srcId="{09392178-9FFB-40E1-988E-2B9D3AB15DE6}" destId="{0330B35D-68EA-473C-8A48-335FB4002C7D}" srcOrd="2" destOrd="0" presId="urn:microsoft.com/office/officeart/2005/8/layout/hProcess11"/>
    <dgm:cxn modelId="{879C2047-7F92-4023-959E-C6BE1595BBE4}" type="presParOf" srcId="{D16887AB-5983-4D33-9315-15D715D0BD3B}" destId="{31593E40-46A6-48C2-9658-AEAC61C55A33}" srcOrd="7" destOrd="0" presId="urn:microsoft.com/office/officeart/2005/8/layout/hProcess11"/>
    <dgm:cxn modelId="{108F8096-7CA0-476A-90BB-BE361AEB398B}" type="presParOf" srcId="{D16887AB-5983-4D33-9315-15D715D0BD3B}" destId="{1D189319-B9A5-43C2-B451-BB883805EF7B}" srcOrd="8" destOrd="0" presId="urn:microsoft.com/office/officeart/2005/8/layout/hProcess11"/>
    <dgm:cxn modelId="{6F8886BE-0852-4CF9-89C9-B3020CA1FD97}" type="presParOf" srcId="{1D189319-B9A5-43C2-B451-BB883805EF7B}" destId="{007D0B91-DF20-42DB-8E85-67342BFBEBEC}" srcOrd="0" destOrd="0" presId="urn:microsoft.com/office/officeart/2005/8/layout/hProcess11"/>
    <dgm:cxn modelId="{2C123A16-619A-4D54-B354-0E472AA63D52}" type="presParOf" srcId="{1D189319-B9A5-43C2-B451-BB883805EF7B}" destId="{5F0ED33F-C489-46B5-B112-9AB00D0BB701}" srcOrd="1" destOrd="0" presId="urn:microsoft.com/office/officeart/2005/8/layout/hProcess11"/>
    <dgm:cxn modelId="{08DB1129-BC33-4AED-BA81-5CA4EE3F6647}" type="presParOf" srcId="{1D189319-B9A5-43C2-B451-BB883805EF7B}" destId="{8DF9BD8B-8B6E-46B6-8848-1563D66DE0F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B4214-0D56-44DF-9FE5-ED64BFDF955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800E1306-1AC1-4D0C-8FE4-A22426CB2D64}">
      <dgm:prSet phldrT="[Text]"/>
      <dgm:spPr/>
      <dgm:t>
        <a:bodyPr/>
        <a:lstStyle/>
        <a:p>
          <a:r>
            <a:rPr lang="en-US" dirty="0" smtClean="0"/>
            <a:t>Key </a:t>
          </a:r>
          <a:r>
            <a:rPr lang="en-US" dirty="0" err="1" smtClean="0"/>
            <a:t>dikirim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client </a:t>
          </a:r>
          <a:r>
            <a:rPr lang="en-US" dirty="0" err="1" smtClean="0"/>
            <a:t>pengirim</a:t>
          </a:r>
          <a:r>
            <a:rPr lang="en-US" dirty="0" smtClean="0"/>
            <a:t> </a:t>
          </a:r>
          <a:r>
            <a:rPr lang="en-US" dirty="0" err="1" smtClean="0"/>
            <a:t>kemudian</a:t>
          </a:r>
          <a:r>
            <a:rPr lang="en-US" dirty="0" smtClean="0"/>
            <a:t> </a:t>
          </a:r>
          <a:r>
            <a:rPr lang="en-US" dirty="0" err="1" smtClean="0"/>
            <a:t>diteruskan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server</a:t>
          </a:r>
          <a:endParaRPr lang="id-ID" dirty="0"/>
        </a:p>
      </dgm:t>
    </dgm:pt>
    <dgm:pt modelId="{4D97A12D-1C51-4F58-A5D4-2FC19175EDA4}" type="parTrans" cxnId="{088E0A86-4C73-4240-B66E-86BB2F9B5E83}">
      <dgm:prSet/>
      <dgm:spPr/>
      <dgm:t>
        <a:bodyPr/>
        <a:lstStyle/>
        <a:p>
          <a:endParaRPr lang="id-ID"/>
        </a:p>
      </dgm:t>
    </dgm:pt>
    <dgm:pt modelId="{A695ED1A-F8E2-4B03-9A61-4C6A3D1359C2}" type="sibTrans" cxnId="{088E0A86-4C73-4240-B66E-86BB2F9B5E83}">
      <dgm:prSet/>
      <dgm:spPr/>
      <dgm:t>
        <a:bodyPr/>
        <a:lstStyle/>
        <a:p>
          <a:endParaRPr lang="id-ID"/>
        </a:p>
      </dgm:t>
    </dgm:pt>
    <dgm:pt modelId="{E0E8D9A9-DC81-4D7B-9626-3666D354404A}">
      <dgm:prSet phldrT="[Text]"/>
      <dgm:spPr/>
      <dgm:t>
        <a:bodyPr/>
        <a:lstStyle/>
        <a:p>
          <a:r>
            <a:rPr lang="en-US" dirty="0" smtClean="0"/>
            <a:t>Server </a:t>
          </a:r>
          <a:r>
            <a:rPr lang="en-US" dirty="0" err="1" smtClean="0"/>
            <a:t>mengirim</a:t>
          </a:r>
          <a:r>
            <a:rPr lang="en-US" dirty="0" smtClean="0"/>
            <a:t> key </a:t>
          </a:r>
          <a:r>
            <a:rPr lang="en-US" dirty="0" err="1" smtClean="0"/>
            <a:t>ke</a:t>
          </a:r>
          <a:r>
            <a:rPr lang="en-US" dirty="0" smtClean="0"/>
            <a:t> client </a:t>
          </a:r>
          <a:r>
            <a:rPr lang="en-US" dirty="0" err="1" smtClean="0"/>
            <a:t>penerima</a:t>
          </a:r>
          <a:endParaRPr lang="id-ID" dirty="0"/>
        </a:p>
      </dgm:t>
    </dgm:pt>
    <dgm:pt modelId="{604A667D-9337-4A05-95CC-8045CC2EBF26}" type="parTrans" cxnId="{D6341062-495B-4761-AA31-D682AC5C2CC0}">
      <dgm:prSet/>
      <dgm:spPr/>
      <dgm:t>
        <a:bodyPr/>
        <a:lstStyle/>
        <a:p>
          <a:endParaRPr lang="id-ID"/>
        </a:p>
      </dgm:t>
    </dgm:pt>
    <dgm:pt modelId="{C00E2741-610B-469A-8D7A-92771B324607}" type="sibTrans" cxnId="{D6341062-495B-4761-AA31-D682AC5C2CC0}">
      <dgm:prSet/>
      <dgm:spPr/>
      <dgm:t>
        <a:bodyPr/>
        <a:lstStyle/>
        <a:p>
          <a:endParaRPr lang="id-ID"/>
        </a:p>
      </dgm:t>
    </dgm:pt>
    <dgm:pt modelId="{6F204219-6131-4272-959A-A08D6504DFF3}">
      <dgm:prSet phldrT="[Text]"/>
      <dgm:spPr/>
      <dgm:t>
        <a:bodyPr/>
        <a:lstStyle/>
        <a:p>
          <a:r>
            <a:rPr lang="en-US" dirty="0" smtClean="0"/>
            <a:t>Client </a:t>
          </a:r>
          <a:r>
            <a:rPr lang="en-US" dirty="0" err="1" smtClean="0"/>
            <a:t>penerima</a:t>
          </a:r>
          <a:r>
            <a:rPr lang="en-US" dirty="0" smtClean="0"/>
            <a:t> </a:t>
          </a:r>
          <a:r>
            <a:rPr lang="en-US" dirty="0" err="1" smtClean="0"/>
            <a:t>mendapat</a:t>
          </a:r>
          <a:r>
            <a:rPr lang="en-US" dirty="0" smtClean="0"/>
            <a:t> key yang </a:t>
          </a:r>
          <a:r>
            <a:rPr lang="en-US" dirty="0" err="1" smtClean="0"/>
            <a:t>sama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client </a:t>
          </a:r>
          <a:r>
            <a:rPr lang="en-US" dirty="0" err="1" smtClean="0"/>
            <a:t>pengirim</a:t>
          </a:r>
          <a:endParaRPr lang="en-US" dirty="0" smtClean="0"/>
        </a:p>
        <a:p>
          <a:endParaRPr lang="id-ID" dirty="0"/>
        </a:p>
      </dgm:t>
    </dgm:pt>
    <dgm:pt modelId="{8EE7AAA2-D5C0-4263-883A-4804302F9E39}" type="parTrans" cxnId="{5B58EC19-F94F-4341-868F-317175759AB9}">
      <dgm:prSet/>
      <dgm:spPr/>
      <dgm:t>
        <a:bodyPr/>
        <a:lstStyle/>
        <a:p>
          <a:endParaRPr lang="id-ID"/>
        </a:p>
      </dgm:t>
    </dgm:pt>
    <dgm:pt modelId="{F0217979-5597-463E-9E27-B9503619D783}" type="sibTrans" cxnId="{5B58EC19-F94F-4341-868F-317175759AB9}">
      <dgm:prSet/>
      <dgm:spPr/>
      <dgm:t>
        <a:bodyPr/>
        <a:lstStyle/>
        <a:p>
          <a:endParaRPr lang="id-ID"/>
        </a:p>
      </dgm:t>
    </dgm:pt>
    <dgm:pt modelId="{7AC571B6-6D3F-4BF3-939B-9CCF0F88BEA1}" type="pres">
      <dgm:prSet presAssocID="{451B4214-0D56-44DF-9FE5-ED64BFDF9554}" presName="Name0" presStyleCnt="0">
        <dgm:presLayoutVars>
          <dgm:dir/>
          <dgm:animOne val="branch"/>
          <dgm:animLvl val="lvl"/>
        </dgm:presLayoutVars>
      </dgm:prSet>
      <dgm:spPr/>
    </dgm:pt>
    <dgm:pt modelId="{93A58C47-5505-44F7-A094-527E672CBB14}" type="pres">
      <dgm:prSet presAssocID="{800E1306-1AC1-4D0C-8FE4-A22426CB2D64}" presName="chaos" presStyleCnt="0"/>
      <dgm:spPr/>
    </dgm:pt>
    <dgm:pt modelId="{8E0A15DE-2070-4186-9AE4-3A21D39B8431}" type="pres">
      <dgm:prSet presAssocID="{800E1306-1AC1-4D0C-8FE4-A22426CB2D64}" presName="parTx1" presStyleLbl="revTx" presStyleIdx="0" presStyleCnt="2"/>
      <dgm:spPr/>
    </dgm:pt>
    <dgm:pt modelId="{CF804074-2CD7-416F-8BBE-84DD9435A5CE}" type="pres">
      <dgm:prSet presAssocID="{800E1306-1AC1-4D0C-8FE4-A22426CB2D64}" presName="c1" presStyleLbl="node1" presStyleIdx="0" presStyleCnt="19"/>
      <dgm:spPr/>
    </dgm:pt>
    <dgm:pt modelId="{F10598B4-692B-4F98-BE93-F235EBB1E3B0}" type="pres">
      <dgm:prSet presAssocID="{800E1306-1AC1-4D0C-8FE4-A22426CB2D64}" presName="c2" presStyleLbl="node1" presStyleIdx="1" presStyleCnt="19"/>
      <dgm:spPr/>
    </dgm:pt>
    <dgm:pt modelId="{2C11968A-CE10-45CA-8874-AFD862BB6DF8}" type="pres">
      <dgm:prSet presAssocID="{800E1306-1AC1-4D0C-8FE4-A22426CB2D64}" presName="c3" presStyleLbl="node1" presStyleIdx="2" presStyleCnt="19"/>
      <dgm:spPr/>
    </dgm:pt>
    <dgm:pt modelId="{48177FF5-8665-4E97-82C5-D00EC97CA7B5}" type="pres">
      <dgm:prSet presAssocID="{800E1306-1AC1-4D0C-8FE4-A22426CB2D64}" presName="c4" presStyleLbl="node1" presStyleIdx="3" presStyleCnt="19"/>
      <dgm:spPr/>
    </dgm:pt>
    <dgm:pt modelId="{7B7A80C8-18D3-4968-BF69-B527FE1F4EB1}" type="pres">
      <dgm:prSet presAssocID="{800E1306-1AC1-4D0C-8FE4-A22426CB2D64}" presName="c5" presStyleLbl="node1" presStyleIdx="4" presStyleCnt="19"/>
      <dgm:spPr/>
    </dgm:pt>
    <dgm:pt modelId="{9D527C5A-81D9-49D9-9C34-4EE58F8E3C2E}" type="pres">
      <dgm:prSet presAssocID="{800E1306-1AC1-4D0C-8FE4-A22426CB2D64}" presName="c6" presStyleLbl="node1" presStyleIdx="5" presStyleCnt="19"/>
      <dgm:spPr/>
    </dgm:pt>
    <dgm:pt modelId="{BF88086B-6803-4D2A-963D-B294D51F3E44}" type="pres">
      <dgm:prSet presAssocID="{800E1306-1AC1-4D0C-8FE4-A22426CB2D64}" presName="c7" presStyleLbl="node1" presStyleIdx="6" presStyleCnt="19"/>
      <dgm:spPr/>
    </dgm:pt>
    <dgm:pt modelId="{A50C19AE-DF68-4D38-9F03-67D18DEB2082}" type="pres">
      <dgm:prSet presAssocID="{800E1306-1AC1-4D0C-8FE4-A22426CB2D64}" presName="c8" presStyleLbl="node1" presStyleIdx="7" presStyleCnt="19"/>
      <dgm:spPr/>
    </dgm:pt>
    <dgm:pt modelId="{6ED1EB55-3A06-47A0-92F1-53148307F29C}" type="pres">
      <dgm:prSet presAssocID="{800E1306-1AC1-4D0C-8FE4-A22426CB2D64}" presName="c9" presStyleLbl="node1" presStyleIdx="8" presStyleCnt="19"/>
      <dgm:spPr/>
    </dgm:pt>
    <dgm:pt modelId="{8B0B5247-82B1-4699-87B7-1BE412F71B1F}" type="pres">
      <dgm:prSet presAssocID="{800E1306-1AC1-4D0C-8FE4-A22426CB2D64}" presName="c10" presStyleLbl="node1" presStyleIdx="9" presStyleCnt="19"/>
      <dgm:spPr/>
    </dgm:pt>
    <dgm:pt modelId="{C03E05AF-B591-42AA-B221-787D5B21E5D7}" type="pres">
      <dgm:prSet presAssocID="{800E1306-1AC1-4D0C-8FE4-A22426CB2D64}" presName="c11" presStyleLbl="node1" presStyleIdx="10" presStyleCnt="19"/>
      <dgm:spPr/>
    </dgm:pt>
    <dgm:pt modelId="{D46580DA-3BB3-43FC-8ADF-3F1BD39E522E}" type="pres">
      <dgm:prSet presAssocID="{800E1306-1AC1-4D0C-8FE4-A22426CB2D64}" presName="c12" presStyleLbl="node1" presStyleIdx="11" presStyleCnt="19"/>
      <dgm:spPr/>
    </dgm:pt>
    <dgm:pt modelId="{708BDE65-5DF9-4551-9002-610AE970CBF2}" type="pres">
      <dgm:prSet presAssocID="{800E1306-1AC1-4D0C-8FE4-A22426CB2D64}" presName="c13" presStyleLbl="node1" presStyleIdx="12" presStyleCnt="19"/>
      <dgm:spPr/>
    </dgm:pt>
    <dgm:pt modelId="{0BCDB634-A9D2-4E5A-806D-644430419B08}" type="pres">
      <dgm:prSet presAssocID="{800E1306-1AC1-4D0C-8FE4-A22426CB2D64}" presName="c14" presStyleLbl="node1" presStyleIdx="13" presStyleCnt="19"/>
      <dgm:spPr/>
    </dgm:pt>
    <dgm:pt modelId="{A972B274-C46A-4C9E-AAA4-C59A0FDE545E}" type="pres">
      <dgm:prSet presAssocID="{800E1306-1AC1-4D0C-8FE4-A22426CB2D64}" presName="c15" presStyleLbl="node1" presStyleIdx="14" presStyleCnt="19"/>
      <dgm:spPr/>
    </dgm:pt>
    <dgm:pt modelId="{27CB40D9-224F-4965-ADA6-E4AD7ACF44F3}" type="pres">
      <dgm:prSet presAssocID="{800E1306-1AC1-4D0C-8FE4-A22426CB2D64}" presName="c16" presStyleLbl="node1" presStyleIdx="15" presStyleCnt="19"/>
      <dgm:spPr/>
    </dgm:pt>
    <dgm:pt modelId="{5F756313-A706-402A-85B8-3479F111F83E}" type="pres">
      <dgm:prSet presAssocID="{800E1306-1AC1-4D0C-8FE4-A22426CB2D64}" presName="c17" presStyleLbl="node1" presStyleIdx="16" presStyleCnt="19"/>
      <dgm:spPr/>
    </dgm:pt>
    <dgm:pt modelId="{5C909B59-9FA5-4DB8-94C5-E5337AF02B36}" type="pres">
      <dgm:prSet presAssocID="{800E1306-1AC1-4D0C-8FE4-A22426CB2D64}" presName="c18" presStyleLbl="node1" presStyleIdx="17" presStyleCnt="19"/>
      <dgm:spPr/>
    </dgm:pt>
    <dgm:pt modelId="{A556B33F-1101-4B26-BAD9-A4BD80D78695}" type="pres">
      <dgm:prSet presAssocID="{A695ED1A-F8E2-4B03-9A61-4C6A3D1359C2}" presName="chevronComposite1" presStyleCnt="0"/>
      <dgm:spPr/>
    </dgm:pt>
    <dgm:pt modelId="{0A53FF49-3E9D-4061-A583-EE2F4D282709}" type="pres">
      <dgm:prSet presAssocID="{A695ED1A-F8E2-4B03-9A61-4C6A3D1359C2}" presName="chevron1" presStyleLbl="sibTrans2D1" presStyleIdx="0" presStyleCnt="2"/>
      <dgm:spPr/>
    </dgm:pt>
    <dgm:pt modelId="{EACB75EE-5599-4478-A6E6-7B42D7185A19}" type="pres">
      <dgm:prSet presAssocID="{A695ED1A-F8E2-4B03-9A61-4C6A3D1359C2}" presName="spChevron1" presStyleCnt="0"/>
      <dgm:spPr/>
    </dgm:pt>
    <dgm:pt modelId="{9C0C8826-CD97-4151-9911-D9853AEE238D}" type="pres">
      <dgm:prSet presAssocID="{E0E8D9A9-DC81-4D7B-9626-3666D354404A}" presName="middle" presStyleCnt="0"/>
      <dgm:spPr/>
    </dgm:pt>
    <dgm:pt modelId="{08556C7B-9DC8-4291-8490-048EF9839649}" type="pres">
      <dgm:prSet presAssocID="{E0E8D9A9-DC81-4D7B-9626-3666D354404A}" presName="parTxMid" presStyleLbl="revTx" presStyleIdx="1" presStyleCnt="2"/>
      <dgm:spPr/>
    </dgm:pt>
    <dgm:pt modelId="{5E6FB730-F341-4CE2-B872-9C8513612EF8}" type="pres">
      <dgm:prSet presAssocID="{E0E8D9A9-DC81-4D7B-9626-3666D354404A}" presName="spMid" presStyleCnt="0"/>
      <dgm:spPr/>
    </dgm:pt>
    <dgm:pt modelId="{1476B076-6D86-44E0-B556-C0B0B953F7DF}" type="pres">
      <dgm:prSet presAssocID="{C00E2741-610B-469A-8D7A-92771B324607}" presName="chevronComposite1" presStyleCnt="0"/>
      <dgm:spPr/>
    </dgm:pt>
    <dgm:pt modelId="{96FF1B76-51BE-45DE-81B6-3F392D2DE72E}" type="pres">
      <dgm:prSet presAssocID="{C00E2741-610B-469A-8D7A-92771B324607}" presName="chevron1" presStyleLbl="sibTrans2D1" presStyleIdx="1" presStyleCnt="2"/>
      <dgm:spPr/>
    </dgm:pt>
    <dgm:pt modelId="{F2BE44FB-BB47-4578-AB48-10A8D1896328}" type="pres">
      <dgm:prSet presAssocID="{C00E2741-610B-469A-8D7A-92771B324607}" presName="spChevron1" presStyleCnt="0"/>
      <dgm:spPr/>
    </dgm:pt>
    <dgm:pt modelId="{5705F7B7-14EE-4A19-8B6A-426E17703195}" type="pres">
      <dgm:prSet presAssocID="{6F204219-6131-4272-959A-A08D6504DFF3}" presName="last" presStyleCnt="0"/>
      <dgm:spPr/>
    </dgm:pt>
    <dgm:pt modelId="{E2ABC556-9F74-4241-835E-AEA0BF992991}" type="pres">
      <dgm:prSet presAssocID="{6F204219-6131-4272-959A-A08D6504DFF3}" presName="circleTx" presStyleLbl="node1" presStyleIdx="18" presStyleCnt="19"/>
      <dgm:spPr/>
    </dgm:pt>
    <dgm:pt modelId="{1037F0BB-0442-41A2-8F48-544A900A838C}" type="pres">
      <dgm:prSet presAssocID="{6F204219-6131-4272-959A-A08D6504DFF3}" presName="spN" presStyleCnt="0"/>
      <dgm:spPr/>
    </dgm:pt>
  </dgm:ptLst>
  <dgm:cxnLst>
    <dgm:cxn modelId="{B65DCF27-BFDC-4D1A-9BDC-F773F02F9086}" type="presOf" srcId="{800E1306-1AC1-4D0C-8FE4-A22426CB2D64}" destId="{8E0A15DE-2070-4186-9AE4-3A21D39B8431}" srcOrd="0" destOrd="0" presId="urn:microsoft.com/office/officeart/2009/3/layout/RandomtoResultProcess"/>
    <dgm:cxn modelId="{5B58EC19-F94F-4341-868F-317175759AB9}" srcId="{451B4214-0D56-44DF-9FE5-ED64BFDF9554}" destId="{6F204219-6131-4272-959A-A08D6504DFF3}" srcOrd="2" destOrd="0" parTransId="{8EE7AAA2-D5C0-4263-883A-4804302F9E39}" sibTransId="{F0217979-5597-463E-9E27-B9503619D783}"/>
    <dgm:cxn modelId="{6069B1D8-FA6C-4B4D-98A2-56A70DAB041B}" type="presOf" srcId="{451B4214-0D56-44DF-9FE5-ED64BFDF9554}" destId="{7AC571B6-6D3F-4BF3-939B-9CCF0F88BEA1}" srcOrd="0" destOrd="0" presId="urn:microsoft.com/office/officeart/2009/3/layout/RandomtoResultProcess"/>
    <dgm:cxn modelId="{B20C67FB-AD9D-4C44-BB66-8405AB00B978}" type="presOf" srcId="{6F204219-6131-4272-959A-A08D6504DFF3}" destId="{E2ABC556-9F74-4241-835E-AEA0BF992991}" srcOrd="0" destOrd="0" presId="urn:microsoft.com/office/officeart/2009/3/layout/RandomtoResultProcess"/>
    <dgm:cxn modelId="{ADAA4495-CAE8-4521-9A08-C0748BC3483B}" type="presOf" srcId="{E0E8D9A9-DC81-4D7B-9626-3666D354404A}" destId="{08556C7B-9DC8-4291-8490-048EF9839649}" srcOrd="0" destOrd="0" presId="urn:microsoft.com/office/officeart/2009/3/layout/RandomtoResultProcess"/>
    <dgm:cxn modelId="{088E0A86-4C73-4240-B66E-86BB2F9B5E83}" srcId="{451B4214-0D56-44DF-9FE5-ED64BFDF9554}" destId="{800E1306-1AC1-4D0C-8FE4-A22426CB2D64}" srcOrd="0" destOrd="0" parTransId="{4D97A12D-1C51-4F58-A5D4-2FC19175EDA4}" sibTransId="{A695ED1A-F8E2-4B03-9A61-4C6A3D1359C2}"/>
    <dgm:cxn modelId="{D6341062-495B-4761-AA31-D682AC5C2CC0}" srcId="{451B4214-0D56-44DF-9FE5-ED64BFDF9554}" destId="{E0E8D9A9-DC81-4D7B-9626-3666D354404A}" srcOrd="1" destOrd="0" parTransId="{604A667D-9337-4A05-95CC-8045CC2EBF26}" sibTransId="{C00E2741-610B-469A-8D7A-92771B324607}"/>
    <dgm:cxn modelId="{90712113-144E-44E3-9045-22611977C00F}" type="presParOf" srcId="{7AC571B6-6D3F-4BF3-939B-9CCF0F88BEA1}" destId="{93A58C47-5505-44F7-A094-527E672CBB14}" srcOrd="0" destOrd="0" presId="urn:microsoft.com/office/officeart/2009/3/layout/RandomtoResultProcess"/>
    <dgm:cxn modelId="{DB67E348-0671-47E4-871C-E031BCC42FF5}" type="presParOf" srcId="{93A58C47-5505-44F7-A094-527E672CBB14}" destId="{8E0A15DE-2070-4186-9AE4-3A21D39B8431}" srcOrd="0" destOrd="0" presId="urn:microsoft.com/office/officeart/2009/3/layout/RandomtoResultProcess"/>
    <dgm:cxn modelId="{85AEB4C7-8E6A-4E53-A4A8-40E5CC2CE85D}" type="presParOf" srcId="{93A58C47-5505-44F7-A094-527E672CBB14}" destId="{CF804074-2CD7-416F-8BBE-84DD9435A5CE}" srcOrd="1" destOrd="0" presId="urn:microsoft.com/office/officeart/2009/3/layout/RandomtoResultProcess"/>
    <dgm:cxn modelId="{3132CC42-0359-43D3-809A-FAF64D9FD8CE}" type="presParOf" srcId="{93A58C47-5505-44F7-A094-527E672CBB14}" destId="{F10598B4-692B-4F98-BE93-F235EBB1E3B0}" srcOrd="2" destOrd="0" presId="urn:microsoft.com/office/officeart/2009/3/layout/RandomtoResultProcess"/>
    <dgm:cxn modelId="{84FEEF07-5676-4FB0-AAAE-91D72095FBCD}" type="presParOf" srcId="{93A58C47-5505-44F7-A094-527E672CBB14}" destId="{2C11968A-CE10-45CA-8874-AFD862BB6DF8}" srcOrd="3" destOrd="0" presId="urn:microsoft.com/office/officeart/2009/3/layout/RandomtoResultProcess"/>
    <dgm:cxn modelId="{85DDB7E6-D6E5-4A29-940B-6011345922AE}" type="presParOf" srcId="{93A58C47-5505-44F7-A094-527E672CBB14}" destId="{48177FF5-8665-4E97-82C5-D00EC97CA7B5}" srcOrd="4" destOrd="0" presId="urn:microsoft.com/office/officeart/2009/3/layout/RandomtoResultProcess"/>
    <dgm:cxn modelId="{FF3CA99D-2422-4BAA-9B19-4B8911720BA6}" type="presParOf" srcId="{93A58C47-5505-44F7-A094-527E672CBB14}" destId="{7B7A80C8-18D3-4968-BF69-B527FE1F4EB1}" srcOrd="5" destOrd="0" presId="urn:microsoft.com/office/officeart/2009/3/layout/RandomtoResultProcess"/>
    <dgm:cxn modelId="{8714BB4D-26BC-4EA0-85BB-7A0FB20D6D67}" type="presParOf" srcId="{93A58C47-5505-44F7-A094-527E672CBB14}" destId="{9D527C5A-81D9-49D9-9C34-4EE58F8E3C2E}" srcOrd="6" destOrd="0" presId="urn:microsoft.com/office/officeart/2009/3/layout/RandomtoResultProcess"/>
    <dgm:cxn modelId="{FB36E222-B965-4A38-AA7B-5F942B59D7AB}" type="presParOf" srcId="{93A58C47-5505-44F7-A094-527E672CBB14}" destId="{BF88086B-6803-4D2A-963D-B294D51F3E44}" srcOrd="7" destOrd="0" presId="urn:microsoft.com/office/officeart/2009/3/layout/RandomtoResultProcess"/>
    <dgm:cxn modelId="{711CC0DB-A0BF-46FE-BF94-60EC05D793C6}" type="presParOf" srcId="{93A58C47-5505-44F7-A094-527E672CBB14}" destId="{A50C19AE-DF68-4D38-9F03-67D18DEB2082}" srcOrd="8" destOrd="0" presId="urn:microsoft.com/office/officeart/2009/3/layout/RandomtoResultProcess"/>
    <dgm:cxn modelId="{31590F21-724D-4D0A-A9B1-283BD12538ED}" type="presParOf" srcId="{93A58C47-5505-44F7-A094-527E672CBB14}" destId="{6ED1EB55-3A06-47A0-92F1-53148307F29C}" srcOrd="9" destOrd="0" presId="urn:microsoft.com/office/officeart/2009/3/layout/RandomtoResultProcess"/>
    <dgm:cxn modelId="{47654D2F-E238-4E23-9726-77EC303A1127}" type="presParOf" srcId="{93A58C47-5505-44F7-A094-527E672CBB14}" destId="{8B0B5247-82B1-4699-87B7-1BE412F71B1F}" srcOrd="10" destOrd="0" presId="urn:microsoft.com/office/officeart/2009/3/layout/RandomtoResultProcess"/>
    <dgm:cxn modelId="{A72354B5-7B5C-4EED-8D78-E35C20ACBEC3}" type="presParOf" srcId="{93A58C47-5505-44F7-A094-527E672CBB14}" destId="{C03E05AF-B591-42AA-B221-787D5B21E5D7}" srcOrd="11" destOrd="0" presId="urn:microsoft.com/office/officeart/2009/3/layout/RandomtoResultProcess"/>
    <dgm:cxn modelId="{7A7F20A1-A745-4F6C-B4A8-161C0A9726B6}" type="presParOf" srcId="{93A58C47-5505-44F7-A094-527E672CBB14}" destId="{D46580DA-3BB3-43FC-8ADF-3F1BD39E522E}" srcOrd="12" destOrd="0" presId="urn:microsoft.com/office/officeart/2009/3/layout/RandomtoResultProcess"/>
    <dgm:cxn modelId="{2A5DD5E8-F310-4895-AAA5-ED371B63FF9B}" type="presParOf" srcId="{93A58C47-5505-44F7-A094-527E672CBB14}" destId="{708BDE65-5DF9-4551-9002-610AE970CBF2}" srcOrd="13" destOrd="0" presId="urn:microsoft.com/office/officeart/2009/3/layout/RandomtoResultProcess"/>
    <dgm:cxn modelId="{B8CC3B01-1557-494A-800A-7B0EBE9E5F6F}" type="presParOf" srcId="{93A58C47-5505-44F7-A094-527E672CBB14}" destId="{0BCDB634-A9D2-4E5A-806D-644430419B08}" srcOrd="14" destOrd="0" presId="urn:microsoft.com/office/officeart/2009/3/layout/RandomtoResultProcess"/>
    <dgm:cxn modelId="{786904CD-89D5-46AA-B938-A98A33ECA2D4}" type="presParOf" srcId="{93A58C47-5505-44F7-A094-527E672CBB14}" destId="{A972B274-C46A-4C9E-AAA4-C59A0FDE545E}" srcOrd="15" destOrd="0" presId="urn:microsoft.com/office/officeart/2009/3/layout/RandomtoResultProcess"/>
    <dgm:cxn modelId="{050CF2A1-E7CD-4289-8B36-C2C8EB28E31E}" type="presParOf" srcId="{93A58C47-5505-44F7-A094-527E672CBB14}" destId="{27CB40D9-224F-4965-ADA6-E4AD7ACF44F3}" srcOrd="16" destOrd="0" presId="urn:microsoft.com/office/officeart/2009/3/layout/RandomtoResultProcess"/>
    <dgm:cxn modelId="{7A358A3C-B22D-472E-BDDC-13C2EB275847}" type="presParOf" srcId="{93A58C47-5505-44F7-A094-527E672CBB14}" destId="{5F756313-A706-402A-85B8-3479F111F83E}" srcOrd="17" destOrd="0" presId="urn:microsoft.com/office/officeart/2009/3/layout/RandomtoResultProcess"/>
    <dgm:cxn modelId="{58714114-FD10-4D38-80E2-E25B6026DD7A}" type="presParOf" srcId="{93A58C47-5505-44F7-A094-527E672CBB14}" destId="{5C909B59-9FA5-4DB8-94C5-E5337AF02B36}" srcOrd="18" destOrd="0" presId="urn:microsoft.com/office/officeart/2009/3/layout/RandomtoResultProcess"/>
    <dgm:cxn modelId="{38CF44E6-FC66-406E-80FB-0722263CCE09}" type="presParOf" srcId="{7AC571B6-6D3F-4BF3-939B-9CCF0F88BEA1}" destId="{A556B33F-1101-4B26-BAD9-A4BD80D78695}" srcOrd="1" destOrd="0" presId="urn:microsoft.com/office/officeart/2009/3/layout/RandomtoResultProcess"/>
    <dgm:cxn modelId="{58622130-0A95-47C1-BF19-769B6619D2EA}" type="presParOf" srcId="{A556B33F-1101-4B26-BAD9-A4BD80D78695}" destId="{0A53FF49-3E9D-4061-A583-EE2F4D282709}" srcOrd="0" destOrd="0" presId="urn:microsoft.com/office/officeart/2009/3/layout/RandomtoResultProcess"/>
    <dgm:cxn modelId="{EDA41CAC-DEF7-4109-88AF-F05D1EF32EE9}" type="presParOf" srcId="{A556B33F-1101-4B26-BAD9-A4BD80D78695}" destId="{EACB75EE-5599-4478-A6E6-7B42D7185A19}" srcOrd="1" destOrd="0" presId="urn:microsoft.com/office/officeart/2009/3/layout/RandomtoResultProcess"/>
    <dgm:cxn modelId="{61393C66-4420-40CC-AB27-3F837224E7AA}" type="presParOf" srcId="{7AC571B6-6D3F-4BF3-939B-9CCF0F88BEA1}" destId="{9C0C8826-CD97-4151-9911-D9853AEE238D}" srcOrd="2" destOrd="0" presId="urn:microsoft.com/office/officeart/2009/3/layout/RandomtoResultProcess"/>
    <dgm:cxn modelId="{34E49DD5-296D-472A-B3B8-C692FC8E5764}" type="presParOf" srcId="{9C0C8826-CD97-4151-9911-D9853AEE238D}" destId="{08556C7B-9DC8-4291-8490-048EF9839649}" srcOrd="0" destOrd="0" presId="urn:microsoft.com/office/officeart/2009/3/layout/RandomtoResultProcess"/>
    <dgm:cxn modelId="{8CE97AD6-C7DF-4E8D-8EDB-372B69DA69B0}" type="presParOf" srcId="{9C0C8826-CD97-4151-9911-D9853AEE238D}" destId="{5E6FB730-F341-4CE2-B872-9C8513612EF8}" srcOrd="1" destOrd="0" presId="urn:microsoft.com/office/officeart/2009/3/layout/RandomtoResultProcess"/>
    <dgm:cxn modelId="{E0B15B84-7B13-41DD-94F7-31BDC3D4ABC1}" type="presParOf" srcId="{7AC571B6-6D3F-4BF3-939B-9CCF0F88BEA1}" destId="{1476B076-6D86-44E0-B556-C0B0B953F7DF}" srcOrd="3" destOrd="0" presId="urn:microsoft.com/office/officeart/2009/3/layout/RandomtoResultProcess"/>
    <dgm:cxn modelId="{ABEDFCBC-F44B-4BE3-8ED0-E6FE513CE8C4}" type="presParOf" srcId="{1476B076-6D86-44E0-B556-C0B0B953F7DF}" destId="{96FF1B76-51BE-45DE-81B6-3F392D2DE72E}" srcOrd="0" destOrd="0" presId="urn:microsoft.com/office/officeart/2009/3/layout/RandomtoResultProcess"/>
    <dgm:cxn modelId="{93A105FF-3556-4085-A9CF-8BF14C7206F6}" type="presParOf" srcId="{1476B076-6D86-44E0-B556-C0B0B953F7DF}" destId="{F2BE44FB-BB47-4578-AB48-10A8D1896328}" srcOrd="1" destOrd="0" presId="urn:microsoft.com/office/officeart/2009/3/layout/RandomtoResultProcess"/>
    <dgm:cxn modelId="{CC53686E-748C-46A2-BFCF-283121B8142A}" type="presParOf" srcId="{7AC571B6-6D3F-4BF3-939B-9CCF0F88BEA1}" destId="{5705F7B7-14EE-4A19-8B6A-426E17703195}" srcOrd="4" destOrd="0" presId="urn:microsoft.com/office/officeart/2009/3/layout/RandomtoResultProcess"/>
    <dgm:cxn modelId="{038F4BED-A5A9-461C-A4C8-B98889B7CF13}" type="presParOf" srcId="{5705F7B7-14EE-4A19-8B6A-426E17703195}" destId="{E2ABC556-9F74-4241-835E-AEA0BF992991}" srcOrd="0" destOrd="0" presId="urn:microsoft.com/office/officeart/2009/3/layout/RandomtoResultProcess"/>
    <dgm:cxn modelId="{15F68A10-2D86-4EB5-8CEC-A111A258AA06}" type="presParOf" srcId="{5705F7B7-14EE-4A19-8B6A-426E17703195}" destId="{1037F0BB-0442-41A2-8F48-544A900A838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56D84-5800-4D60-9A0D-E5F7E5746C32}">
      <dsp:nvSpPr>
        <dsp:cNvPr id="0" name=""/>
        <dsp:cNvSpPr/>
      </dsp:nvSpPr>
      <dsp:spPr>
        <a:xfrm>
          <a:off x="1244611" y="1467170"/>
          <a:ext cx="2331828" cy="15553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Karena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kriteria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desain</a:t>
          </a:r>
          <a:r>
            <a:rPr lang="en-US" sz="1400" kern="1200" dirty="0" smtClean="0"/>
            <a:t> AES </a:t>
          </a:r>
          <a:r>
            <a:rPr lang="en-US" sz="1400" kern="1200" dirty="0" err="1" smtClean="0"/>
            <a:t>tidak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dirahasiakan</a:t>
          </a:r>
          <a:endParaRPr lang="id-ID" sz="1400" kern="1200" dirty="0"/>
        </a:p>
      </dsp:txBody>
      <dsp:txXfrm>
        <a:off x="1617704" y="1467170"/>
        <a:ext cx="1958735" cy="1555329"/>
      </dsp:txXfrm>
    </dsp:sp>
    <dsp:sp modelId="{E606062E-8EC7-4BEE-A3CE-10BA181E5E7F}">
      <dsp:nvSpPr>
        <dsp:cNvPr id="0" name=""/>
        <dsp:cNvSpPr/>
      </dsp:nvSpPr>
      <dsp:spPr>
        <a:xfrm>
          <a:off x="1244611" y="3022499"/>
          <a:ext cx="2331828" cy="15553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Ukuran</a:t>
          </a:r>
          <a:r>
            <a:rPr lang="en-US" sz="1400" kern="1200" dirty="0" smtClean="0"/>
            <a:t> key </a:t>
          </a:r>
          <a:r>
            <a:rPr lang="en-US" sz="1400" kern="1200" dirty="0" err="1" smtClean="0"/>
            <a:t>bisa</a:t>
          </a:r>
          <a:r>
            <a:rPr lang="en-US" sz="1400" kern="1200" dirty="0" smtClean="0"/>
            <a:t> 16/32/64 byte  </a:t>
          </a:r>
          <a:endParaRPr lang="id-ID" sz="1400" kern="1200" dirty="0"/>
        </a:p>
      </dsp:txBody>
      <dsp:txXfrm>
        <a:off x="1617704" y="3022499"/>
        <a:ext cx="1958735" cy="1555329"/>
      </dsp:txXfrm>
    </dsp:sp>
    <dsp:sp modelId="{6FF3CA7B-16C3-43DA-B8B1-1F0A3FEB8145}">
      <dsp:nvSpPr>
        <dsp:cNvPr id="0" name=""/>
        <dsp:cNvSpPr/>
      </dsp:nvSpPr>
      <dsp:spPr>
        <a:xfrm>
          <a:off x="969" y="845349"/>
          <a:ext cx="1554552" cy="15545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AES</a:t>
          </a:r>
          <a:endParaRPr lang="id-ID" sz="1700" kern="1200" dirty="0"/>
        </a:p>
      </dsp:txBody>
      <dsp:txXfrm>
        <a:off x="228628" y="1073008"/>
        <a:ext cx="1099234" cy="1099234"/>
      </dsp:txXfrm>
    </dsp:sp>
    <dsp:sp modelId="{9FF9F200-F5BD-40E5-B963-01B1B20D455D}">
      <dsp:nvSpPr>
        <dsp:cNvPr id="0" name=""/>
        <dsp:cNvSpPr/>
      </dsp:nvSpPr>
      <dsp:spPr>
        <a:xfrm>
          <a:off x="5130992" y="1467170"/>
          <a:ext cx="2331828" cy="15553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Blok dengan string yang sama dienkripsi berbeda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Karena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bisa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dilakukan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secara</a:t>
          </a:r>
          <a:r>
            <a:rPr lang="en-US" sz="1400" kern="1200" dirty="0" smtClean="0"/>
            <a:t> parallel</a:t>
          </a:r>
          <a:endParaRPr lang="id-ID" sz="1400" kern="1200" dirty="0"/>
        </a:p>
      </dsp:txBody>
      <dsp:txXfrm>
        <a:off x="5504084" y="1467170"/>
        <a:ext cx="1958735" cy="1555329"/>
      </dsp:txXfrm>
    </dsp:sp>
    <dsp:sp modelId="{B957BA83-E5D7-43FA-9876-CF0C1B95E0F7}">
      <dsp:nvSpPr>
        <dsp:cNvPr id="0" name=""/>
        <dsp:cNvSpPr/>
      </dsp:nvSpPr>
      <dsp:spPr>
        <a:xfrm>
          <a:off x="5130992" y="3022499"/>
          <a:ext cx="2331828" cy="15553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Conter</a:t>
          </a:r>
          <a:r>
            <a:rPr lang="en-US" sz="1400" kern="1200" dirty="0" smtClean="0"/>
            <a:t> yang </a:t>
          </a:r>
          <a:r>
            <a:rPr lang="en-US" sz="1400" kern="1200" dirty="0" err="1" smtClean="0"/>
            <a:t>disimpan</a:t>
          </a:r>
          <a:r>
            <a:rPr lang="en-US" sz="1400" kern="1200" dirty="0" smtClean="0"/>
            <a:t>  </a:t>
          </a:r>
          <a:r>
            <a:rPr lang="en-US" sz="1400" kern="1200" dirty="0" err="1" smtClean="0"/>
            <a:t>hanya</a:t>
          </a:r>
          <a:r>
            <a:rPr lang="en-US" sz="1400" kern="1200" dirty="0" smtClean="0"/>
            <a:t> counter </a:t>
          </a:r>
          <a:r>
            <a:rPr lang="en-US" sz="1400" kern="1200" dirty="0" err="1" smtClean="0"/>
            <a:t>awal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nilai</a:t>
          </a:r>
          <a:r>
            <a:rPr lang="en-US" sz="1400" kern="1200" dirty="0" smtClean="0"/>
            <a:t> counter </a:t>
          </a:r>
          <a:r>
            <a:rPr lang="en-US" sz="1400" kern="1200" dirty="0" err="1" smtClean="0"/>
            <a:t>selanjutnya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tinggl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diincrement</a:t>
          </a:r>
          <a:endParaRPr lang="id-ID" sz="1400" kern="1200" dirty="0"/>
        </a:p>
      </dsp:txBody>
      <dsp:txXfrm>
        <a:off x="5504084" y="3022499"/>
        <a:ext cx="1958735" cy="1555329"/>
      </dsp:txXfrm>
    </dsp:sp>
    <dsp:sp modelId="{7F8119C4-C6DD-40E2-9CCC-CF175889E553}">
      <dsp:nvSpPr>
        <dsp:cNvPr id="0" name=""/>
        <dsp:cNvSpPr/>
      </dsp:nvSpPr>
      <dsp:spPr>
        <a:xfrm>
          <a:off x="3887350" y="845349"/>
          <a:ext cx="1554552" cy="15545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Block Cipher Operation Modes Counter  </a:t>
          </a:r>
          <a:endParaRPr lang="id-ID" sz="1700" kern="1200" dirty="0"/>
        </a:p>
      </dsp:txBody>
      <dsp:txXfrm>
        <a:off x="4115009" y="1073008"/>
        <a:ext cx="1099234" cy="1099234"/>
      </dsp:txXfrm>
    </dsp:sp>
    <dsp:sp modelId="{4F82D24A-1E2B-41AA-904A-565175DD521F}">
      <dsp:nvSpPr>
        <dsp:cNvPr id="0" name=""/>
        <dsp:cNvSpPr/>
      </dsp:nvSpPr>
      <dsp:spPr>
        <a:xfrm>
          <a:off x="9017372" y="1467170"/>
          <a:ext cx="2331828" cy="155532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Karena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pola</a:t>
          </a:r>
          <a:r>
            <a:rPr lang="en-US" sz="1400" kern="1200" dirty="0" smtClean="0"/>
            <a:t> key yang </a:t>
          </a:r>
          <a:r>
            <a:rPr lang="en-US" sz="1400" kern="1200" dirty="0" err="1" smtClean="0"/>
            <a:t>sangat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sulit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diprediksi</a:t>
          </a:r>
          <a:endParaRPr lang="id-ID" sz="1400" kern="1200" dirty="0"/>
        </a:p>
      </dsp:txBody>
      <dsp:txXfrm>
        <a:off x="9390465" y="1467170"/>
        <a:ext cx="1958735" cy="1555329"/>
      </dsp:txXfrm>
    </dsp:sp>
    <dsp:sp modelId="{6B0EA4EB-D374-425C-A8AF-FD756F708779}">
      <dsp:nvSpPr>
        <dsp:cNvPr id="0" name=""/>
        <dsp:cNvSpPr/>
      </dsp:nvSpPr>
      <dsp:spPr>
        <a:xfrm>
          <a:off x="7773731" y="845349"/>
          <a:ext cx="1554552" cy="15545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Blum </a:t>
          </a:r>
          <a:r>
            <a:rPr lang="en-US" sz="1700" kern="1200" dirty="0" err="1" smtClean="0"/>
            <a:t>Blum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Shub</a:t>
          </a:r>
          <a:endParaRPr lang="id-ID" sz="1700" kern="1200" dirty="0"/>
        </a:p>
      </dsp:txBody>
      <dsp:txXfrm>
        <a:off x="8001390" y="1073008"/>
        <a:ext cx="1099234" cy="1099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B59ED-8122-4C48-BEB3-4ACA8F712D62}">
      <dsp:nvSpPr>
        <dsp:cNvPr id="0" name=""/>
        <dsp:cNvSpPr/>
      </dsp:nvSpPr>
      <dsp:spPr>
        <a:xfrm>
          <a:off x="0" y="1689308"/>
          <a:ext cx="8890696" cy="2252412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818FB-5BFB-42FE-86C4-967458186567}">
      <dsp:nvSpPr>
        <dsp:cNvPr id="0" name=""/>
        <dsp:cNvSpPr/>
      </dsp:nvSpPr>
      <dsp:spPr>
        <a:xfrm>
          <a:off x="3516" y="0"/>
          <a:ext cx="1537421" cy="225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Seluruh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pesan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dienkripsi</a:t>
          </a:r>
          <a:endParaRPr lang="id-ID" sz="2000" kern="1200" dirty="0"/>
        </a:p>
      </dsp:txBody>
      <dsp:txXfrm>
        <a:off x="3516" y="0"/>
        <a:ext cx="1537421" cy="2252412"/>
      </dsp:txXfrm>
    </dsp:sp>
    <dsp:sp modelId="{2F8922C2-AD5A-4287-905A-57046E1B8FBC}">
      <dsp:nvSpPr>
        <dsp:cNvPr id="0" name=""/>
        <dsp:cNvSpPr/>
      </dsp:nvSpPr>
      <dsp:spPr>
        <a:xfrm>
          <a:off x="490675" y="2533963"/>
          <a:ext cx="563103" cy="563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AAF80-8C71-4427-A6A7-3F4947A44B43}">
      <dsp:nvSpPr>
        <dsp:cNvPr id="0" name=""/>
        <dsp:cNvSpPr/>
      </dsp:nvSpPr>
      <dsp:spPr>
        <a:xfrm>
          <a:off x="1617809" y="3378617"/>
          <a:ext cx="1537421" cy="225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Pesan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dienkripsi</a:t>
          </a:r>
          <a:r>
            <a:rPr lang="en-US" sz="2000" kern="1200" dirty="0" smtClean="0"/>
            <a:t> di </a:t>
          </a:r>
          <a:r>
            <a:rPr lang="en-US" sz="2000" kern="1200" dirty="0" err="1" smtClean="0"/>
            <a:t>sisi</a:t>
          </a:r>
          <a:r>
            <a:rPr lang="en-US" sz="2000" kern="1200" dirty="0" smtClean="0"/>
            <a:t> client </a:t>
          </a:r>
          <a:r>
            <a:rPr lang="en-US" sz="2000" kern="1200" dirty="0" err="1" smtClean="0"/>
            <a:t>pengirim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kemudian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diteruskan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</a:t>
          </a:r>
          <a:r>
            <a:rPr lang="en-US" sz="2000" kern="1200" dirty="0" smtClean="0"/>
            <a:t> server</a:t>
          </a:r>
          <a:endParaRPr lang="id-ID" sz="2000" kern="1200" dirty="0"/>
        </a:p>
      </dsp:txBody>
      <dsp:txXfrm>
        <a:off x="1617809" y="3378617"/>
        <a:ext cx="1537421" cy="2252412"/>
      </dsp:txXfrm>
    </dsp:sp>
    <dsp:sp modelId="{952C6FF8-9985-44EE-B10D-7418C075A168}">
      <dsp:nvSpPr>
        <dsp:cNvPr id="0" name=""/>
        <dsp:cNvSpPr/>
      </dsp:nvSpPr>
      <dsp:spPr>
        <a:xfrm>
          <a:off x="2104968" y="2533963"/>
          <a:ext cx="563103" cy="563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22555-047E-46DD-B13B-30FF9ED1F6F2}">
      <dsp:nvSpPr>
        <dsp:cNvPr id="0" name=""/>
        <dsp:cNvSpPr/>
      </dsp:nvSpPr>
      <dsp:spPr>
        <a:xfrm>
          <a:off x="3232102" y="0"/>
          <a:ext cx="1537421" cy="225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Server </a:t>
          </a:r>
          <a:r>
            <a:rPr lang="en-US" sz="2000" kern="1200" dirty="0" err="1" smtClean="0"/>
            <a:t>tidak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bisa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melihat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pesan</a:t>
          </a:r>
          <a:r>
            <a:rPr lang="en-US" sz="2000" kern="1200" dirty="0" smtClean="0"/>
            <a:t> yang </a:t>
          </a:r>
          <a:r>
            <a:rPr lang="en-US" sz="2000" kern="1200" dirty="0" err="1" smtClean="0"/>
            <a:t>asli</a:t>
          </a:r>
          <a:endParaRPr lang="id-ID" sz="2000" kern="1200" dirty="0"/>
        </a:p>
      </dsp:txBody>
      <dsp:txXfrm>
        <a:off x="3232102" y="0"/>
        <a:ext cx="1537421" cy="2252412"/>
      </dsp:txXfrm>
    </dsp:sp>
    <dsp:sp modelId="{D5261FC1-EB15-47F5-B604-81B301738103}">
      <dsp:nvSpPr>
        <dsp:cNvPr id="0" name=""/>
        <dsp:cNvSpPr/>
      </dsp:nvSpPr>
      <dsp:spPr>
        <a:xfrm>
          <a:off x="3719261" y="2533963"/>
          <a:ext cx="563103" cy="563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9A811-1AAF-4C3E-B541-4917E52DC73A}">
      <dsp:nvSpPr>
        <dsp:cNvPr id="0" name=""/>
        <dsp:cNvSpPr/>
      </dsp:nvSpPr>
      <dsp:spPr>
        <a:xfrm>
          <a:off x="4846395" y="3378617"/>
          <a:ext cx="1537421" cy="225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Kemudian</a:t>
          </a:r>
          <a:r>
            <a:rPr lang="en-US" sz="2000" kern="1200" dirty="0" smtClean="0"/>
            <a:t> server </a:t>
          </a:r>
          <a:r>
            <a:rPr lang="en-US" sz="2000" kern="1200" dirty="0" err="1" smtClean="0"/>
            <a:t>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meneruskan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pesan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</a:t>
          </a:r>
          <a:r>
            <a:rPr lang="en-US" sz="2000" kern="1200" dirty="0" smtClean="0"/>
            <a:t> client </a:t>
          </a:r>
          <a:r>
            <a:rPr lang="en-US" sz="2000" kern="1200" dirty="0" err="1" smtClean="0"/>
            <a:t>penerima</a:t>
          </a:r>
          <a:endParaRPr lang="id-ID" sz="2000" kern="1200" dirty="0"/>
        </a:p>
      </dsp:txBody>
      <dsp:txXfrm>
        <a:off x="4846395" y="3378617"/>
        <a:ext cx="1537421" cy="2252412"/>
      </dsp:txXfrm>
    </dsp:sp>
    <dsp:sp modelId="{AB69D0FC-58C2-4B15-8534-FE84160295A0}">
      <dsp:nvSpPr>
        <dsp:cNvPr id="0" name=""/>
        <dsp:cNvSpPr/>
      </dsp:nvSpPr>
      <dsp:spPr>
        <a:xfrm>
          <a:off x="5333554" y="2533963"/>
          <a:ext cx="563103" cy="563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0B91-DF20-42DB-8E85-67342BFBEBEC}">
      <dsp:nvSpPr>
        <dsp:cNvPr id="0" name=""/>
        <dsp:cNvSpPr/>
      </dsp:nvSpPr>
      <dsp:spPr>
        <a:xfrm>
          <a:off x="6460688" y="0"/>
          <a:ext cx="1537421" cy="225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Pesan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didekripsi</a:t>
          </a:r>
          <a:r>
            <a:rPr lang="en-US" sz="2000" kern="1200" dirty="0" smtClean="0"/>
            <a:t> di </a:t>
          </a:r>
          <a:r>
            <a:rPr lang="en-US" sz="2000" kern="1200" dirty="0" err="1" smtClean="0"/>
            <a:t>sisi</a:t>
          </a:r>
          <a:r>
            <a:rPr lang="en-US" sz="2000" kern="1200" dirty="0" smtClean="0"/>
            <a:t> client </a:t>
          </a:r>
          <a:r>
            <a:rPr lang="en-US" sz="2000" kern="1200" dirty="0" err="1" smtClean="0"/>
            <a:t>penerima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kern="1200" dirty="0"/>
        </a:p>
      </dsp:txBody>
      <dsp:txXfrm>
        <a:off x="6460688" y="0"/>
        <a:ext cx="1537421" cy="2252412"/>
      </dsp:txXfrm>
    </dsp:sp>
    <dsp:sp modelId="{5F0ED33F-C489-46B5-B112-9AB00D0BB701}">
      <dsp:nvSpPr>
        <dsp:cNvPr id="0" name=""/>
        <dsp:cNvSpPr/>
      </dsp:nvSpPr>
      <dsp:spPr>
        <a:xfrm>
          <a:off x="6947847" y="2533963"/>
          <a:ext cx="563103" cy="5631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A15DE-2070-4186-9AE4-3A21D39B8431}">
      <dsp:nvSpPr>
        <dsp:cNvPr id="0" name=""/>
        <dsp:cNvSpPr/>
      </dsp:nvSpPr>
      <dsp:spPr>
        <a:xfrm>
          <a:off x="192325" y="2605762"/>
          <a:ext cx="2795978" cy="921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Key </a:t>
          </a:r>
          <a:r>
            <a:rPr lang="en-US" sz="2100" kern="1200" dirty="0" err="1" smtClean="0"/>
            <a:t>dikirim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dari</a:t>
          </a:r>
          <a:r>
            <a:rPr lang="en-US" sz="2100" kern="1200" dirty="0" smtClean="0"/>
            <a:t> client </a:t>
          </a:r>
          <a:r>
            <a:rPr lang="en-US" sz="2100" kern="1200" dirty="0" err="1" smtClean="0"/>
            <a:t>pengirim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kemudian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diteruskan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</a:t>
          </a:r>
          <a:r>
            <a:rPr lang="en-US" sz="2100" kern="1200" dirty="0" smtClean="0"/>
            <a:t> server</a:t>
          </a:r>
          <a:endParaRPr lang="id-ID" sz="2100" kern="1200" dirty="0"/>
        </a:p>
      </dsp:txBody>
      <dsp:txXfrm>
        <a:off x="192325" y="2605762"/>
        <a:ext cx="2795978" cy="921401"/>
      </dsp:txXfrm>
    </dsp:sp>
    <dsp:sp modelId="{CF804074-2CD7-416F-8BBE-84DD9435A5CE}">
      <dsp:nvSpPr>
        <dsp:cNvPr id="0" name=""/>
        <dsp:cNvSpPr/>
      </dsp:nvSpPr>
      <dsp:spPr>
        <a:xfrm>
          <a:off x="189148" y="2325529"/>
          <a:ext cx="222407" cy="2224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598B4-692B-4F98-BE93-F235EBB1E3B0}">
      <dsp:nvSpPr>
        <dsp:cNvPr id="0" name=""/>
        <dsp:cNvSpPr/>
      </dsp:nvSpPr>
      <dsp:spPr>
        <a:xfrm>
          <a:off x="344833" y="2014158"/>
          <a:ext cx="222407" cy="2224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1968A-CE10-45CA-8874-AFD862BB6DF8}">
      <dsp:nvSpPr>
        <dsp:cNvPr id="0" name=""/>
        <dsp:cNvSpPr/>
      </dsp:nvSpPr>
      <dsp:spPr>
        <a:xfrm>
          <a:off x="718477" y="2076433"/>
          <a:ext cx="349497" cy="3494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77FF5-8665-4E97-82C5-D00EC97CA7B5}">
      <dsp:nvSpPr>
        <dsp:cNvPr id="0" name=""/>
        <dsp:cNvSpPr/>
      </dsp:nvSpPr>
      <dsp:spPr>
        <a:xfrm>
          <a:off x="1029848" y="1733925"/>
          <a:ext cx="222407" cy="2224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A80C8-18D3-4968-BF69-B527FE1F4EB1}">
      <dsp:nvSpPr>
        <dsp:cNvPr id="0" name=""/>
        <dsp:cNvSpPr/>
      </dsp:nvSpPr>
      <dsp:spPr>
        <a:xfrm>
          <a:off x="1434629" y="1609377"/>
          <a:ext cx="222407" cy="2224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27C5A-81D9-49D9-9C34-4EE58F8E3C2E}">
      <dsp:nvSpPr>
        <dsp:cNvPr id="0" name=""/>
        <dsp:cNvSpPr/>
      </dsp:nvSpPr>
      <dsp:spPr>
        <a:xfrm>
          <a:off x="1932821" y="1827336"/>
          <a:ext cx="222407" cy="2224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8086B-6803-4D2A-963D-B294D51F3E44}">
      <dsp:nvSpPr>
        <dsp:cNvPr id="0" name=""/>
        <dsp:cNvSpPr/>
      </dsp:nvSpPr>
      <dsp:spPr>
        <a:xfrm>
          <a:off x="2244192" y="1983021"/>
          <a:ext cx="349497" cy="3494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C19AE-DF68-4D38-9F03-67D18DEB2082}">
      <dsp:nvSpPr>
        <dsp:cNvPr id="0" name=""/>
        <dsp:cNvSpPr/>
      </dsp:nvSpPr>
      <dsp:spPr>
        <a:xfrm>
          <a:off x="2680110" y="2325529"/>
          <a:ext cx="222407" cy="2224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1EB55-3A06-47A0-92F1-53148307F29C}">
      <dsp:nvSpPr>
        <dsp:cNvPr id="0" name=""/>
        <dsp:cNvSpPr/>
      </dsp:nvSpPr>
      <dsp:spPr>
        <a:xfrm>
          <a:off x="2866932" y="2668036"/>
          <a:ext cx="222407" cy="2224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B5247-82B1-4699-87B7-1BE412F71B1F}">
      <dsp:nvSpPr>
        <dsp:cNvPr id="0" name=""/>
        <dsp:cNvSpPr/>
      </dsp:nvSpPr>
      <dsp:spPr>
        <a:xfrm>
          <a:off x="1247807" y="2014158"/>
          <a:ext cx="571904" cy="57190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E05AF-B591-42AA-B221-787D5B21E5D7}">
      <dsp:nvSpPr>
        <dsp:cNvPr id="0" name=""/>
        <dsp:cNvSpPr/>
      </dsp:nvSpPr>
      <dsp:spPr>
        <a:xfrm>
          <a:off x="33463" y="3197366"/>
          <a:ext cx="222407" cy="2224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580DA-3BB3-43FC-8ADF-3F1BD39E522E}">
      <dsp:nvSpPr>
        <dsp:cNvPr id="0" name=""/>
        <dsp:cNvSpPr/>
      </dsp:nvSpPr>
      <dsp:spPr>
        <a:xfrm>
          <a:off x="220285" y="3477599"/>
          <a:ext cx="349497" cy="3494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BDE65-5DF9-4551-9002-610AE970CBF2}">
      <dsp:nvSpPr>
        <dsp:cNvPr id="0" name=""/>
        <dsp:cNvSpPr/>
      </dsp:nvSpPr>
      <dsp:spPr>
        <a:xfrm>
          <a:off x="687340" y="3726695"/>
          <a:ext cx="508359" cy="5083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DB634-A9D2-4E5A-806D-644430419B08}">
      <dsp:nvSpPr>
        <dsp:cNvPr id="0" name=""/>
        <dsp:cNvSpPr/>
      </dsp:nvSpPr>
      <dsp:spPr>
        <a:xfrm>
          <a:off x="1341218" y="4131477"/>
          <a:ext cx="222407" cy="2224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2B274-C46A-4C9E-AAA4-C59A0FDE545E}">
      <dsp:nvSpPr>
        <dsp:cNvPr id="0" name=""/>
        <dsp:cNvSpPr/>
      </dsp:nvSpPr>
      <dsp:spPr>
        <a:xfrm>
          <a:off x="1465766" y="3726695"/>
          <a:ext cx="349497" cy="3494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40D9-224F-4965-ADA6-E4AD7ACF44F3}">
      <dsp:nvSpPr>
        <dsp:cNvPr id="0" name=""/>
        <dsp:cNvSpPr/>
      </dsp:nvSpPr>
      <dsp:spPr>
        <a:xfrm>
          <a:off x="1777136" y="4162614"/>
          <a:ext cx="222407" cy="2224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6313-A706-402A-85B8-3479F111F83E}">
      <dsp:nvSpPr>
        <dsp:cNvPr id="0" name=""/>
        <dsp:cNvSpPr/>
      </dsp:nvSpPr>
      <dsp:spPr>
        <a:xfrm>
          <a:off x="2057370" y="3664421"/>
          <a:ext cx="508359" cy="5083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9B59-9FA5-4DB8-94C5-E5337AF02B36}">
      <dsp:nvSpPr>
        <dsp:cNvPr id="0" name=""/>
        <dsp:cNvSpPr/>
      </dsp:nvSpPr>
      <dsp:spPr>
        <a:xfrm>
          <a:off x="2742384" y="3539873"/>
          <a:ext cx="349497" cy="3494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3FF49-3E9D-4061-A583-EE2F4D282709}">
      <dsp:nvSpPr>
        <dsp:cNvPr id="0" name=""/>
        <dsp:cNvSpPr/>
      </dsp:nvSpPr>
      <dsp:spPr>
        <a:xfrm>
          <a:off x="3091882" y="2075915"/>
          <a:ext cx="1026423" cy="1959554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56C7B-9DC8-4291-8490-048EF9839649}">
      <dsp:nvSpPr>
        <dsp:cNvPr id="0" name=""/>
        <dsp:cNvSpPr/>
      </dsp:nvSpPr>
      <dsp:spPr>
        <a:xfrm>
          <a:off x="4118305" y="2076866"/>
          <a:ext cx="2799337" cy="195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Server </a:t>
          </a:r>
          <a:r>
            <a:rPr lang="en-US" sz="2100" kern="1200" dirty="0" err="1" smtClean="0"/>
            <a:t>mengirim</a:t>
          </a:r>
          <a:r>
            <a:rPr lang="en-US" sz="2100" kern="1200" dirty="0" smtClean="0"/>
            <a:t> key </a:t>
          </a:r>
          <a:r>
            <a:rPr lang="en-US" sz="2100" kern="1200" dirty="0" err="1" smtClean="0"/>
            <a:t>ke</a:t>
          </a:r>
          <a:r>
            <a:rPr lang="en-US" sz="2100" kern="1200" dirty="0" smtClean="0"/>
            <a:t> client </a:t>
          </a:r>
          <a:r>
            <a:rPr lang="en-US" sz="2100" kern="1200" dirty="0" err="1" smtClean="0"/>
            <a:t>penerima</a:t>
          </a:r>
          <a:endParaRPr lang="id-ID" sz="2100" kern="1200" dirty="0"/>
        </a:p>
      </dsp:txBody>
      <dsp:txXfrm>
        <a:off x="4118305" y="2076866"/>
        <a:ext cx="2799337" cy="1959536"/>
      </dsp:txXfrm>
    </dsp:sp>
    <dsp:sp modelId="{96FF1B76-51BE-45DE-81B6-3F392D2DE72E}">
      <dsp:nvSpPr>
        <dsp:cNvPr id="0" name=""/>
        <dsp:cNvSpPr/>
      </dsp:nvSpPr>
      <dsp:spPr>
        <a:xfrm>
          <a:off x="6917643" y="2075915"/>
          <a:ext cx="1026423" cy="1959554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BC556-9F74-4241-835E-AEA0BF992991}">
      <dsp:nvSpPr>
        <dsp:cNvPr id="0" name=""/>
        <dsp:cNvSpPr/>
      </dsp:nvSpPr>
      <dsp:spPr>
        <a:xfrm>
          <a:off x="8056040" y="1913973"/>
          <a:ext cx="2379436" cy="23794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Client </a:t>
          </a:r>
          <a:r>
            <a:rPr lang="en-US" sz="2100" kern="1200" dirty="0" err="1" smtClean="0"/>
            <a:t>penerima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mendapat</a:t>
          </a:r>
          <a:r>
            <a:rPr lang="en-US" sz="2100" kern="1200" dirty="0" smtClean="0"/>
            <a:t> key yang </a:t>
          </a:r>
          <a:r>
            <a:rPr lang="en-US" sz="2100" kern="1200" dirty="0" err="1" smtClean="0"/>
            <a:t>sama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dengan</a:t>
          </a:r>
          <a:r>
            <a:rPr lang="en-US" sz="2100" kern="1200" dirty="0" smtClean="0"/>
            <a:t> client </a:t>
          </a:r>
          <a:r>
            <a:rPr lang="en-US" sz="2100" kern="1200" dirty="0" err="1" smtClean="0"/>
            <a:t>pengirim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 dirty="0"/>
        </a:p>
      </dsp:txBody>
      <dsp:txXfrm>
        <a:off x="8404500" y="2262433"/>
        <a:ext cx="1682516" cy="1682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8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9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9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7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C738-C7CE-4E0D-8A3D-C67169042A3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9D14-0FA3-4064-96EC-47116DDF9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19163"/>
            <a:ext cx="8791575" cy="2387600"/>
          </a:xfrm>
        </p:spPr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KIJ-E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Izzuddin</a:t>
            </a:r>
            <a:r>
              <a:rPr lang="en-US" dirty="0" smtClean="0"/>
              <a:t>		(5112100012)</a:t>
            </a:r>
          </a:p>
          <a:p>
            <a:r>
              <a:rPr lang="en-US" dirty="0" smtClean="0"/>
              <a:t>Peni Sriwahyu </a:t>
            </a:r>
            <a:r>
              <a:rPr lang="en-US" dirty="0" err="1" smtClean="0"/>
              <a:t>Natasari</a:t>
            </a:r>
            <a:r>
              <a:rPr lang="en-US" dirty="0" smtClean="0"/>
              <a:t> </a:t>
            </a:r>
            <a:r>
              <a:rPr lang="id-ID" dirty="0" smtClean="0"/>
              <a:t>	</a:t>
            </a:r>
            <a:r>
              <a:rPr lang="en-US" dirty="0" smtClean="0"/>
              <a:t>	(5112100014)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Ivander</a:t>
            </a:r>
            <a:r>
              <a:rPr lang="en-US" dirty="0" smtClean="0"/>
              <a:t> </a:t>
            </a:r>
            <a:r>
              <a:rPr lang="en-US" dirty="0" err="1" smtClean="0"/>
              <a:t>Jeadi</a:t>
            </a:r>
            <a:r>
              <a:rPr lang="en-US" dirty="0" smtClean="0"/>
              <a:t> 		(5112100115)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Nisa</a:t>
            </a:r>
            <a:r>
              <a:rPr lang="en-US" dirty="0" smtClean="0"/>
              <a:t>’ </a:t>
            </a:r>
            <a:r>
              <a:rPr lang="en-US" dirty="0" err="1" smtClean="0"/>
              <a:t>Hajar</a:t>
            </a:r>
            <a:r>
              <a:rPr lang="en-US" dirty="0" smtClean="0"/>
              <a:t> </a:t>
            </a:r>
            <a:r>
              <a:rPr lang="en-US" dirty="0" err="1" smtClean="0"/>
              <a:t>Perlina</a:t>
            </a:r>
            <a:r>
              <a:rPr lang="en-US" dirty="0" smtClean="0"/>
              <a:t> 		(5112100119)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140"/>
            <a:ext cx="9905998" cy="1478570"/>
          </a:xfrm>
        </p:spPr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24372543"/>
              </p:ext>
            </p:extLst>
          </p:nvPr>
        </p:nvGraphicFramePr>
        <p:xfrm>
          <a:off x="493487" y="1030425"/>
          <a:ext cx="11350171" cy="5423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4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70" y="241146"/>
            <a:ext cx="9905998" cy="1478570"/>
          </a:xfrm>
        </p:spPr>
        <p:txBody>
          <a:bodyPr/>
          <a:lstStyle/>
          <a:p>
            <a:r>
              <a:rPr lang="en-US" dirty="0" err="1" smtClean="0"/>
              <a:t>Enkripsi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1172041"/>
              </p:ext>
            </p:extLst>
          </p:nvPr>
        </p:nvGraphicFramePr>
        <p:xfrm>
          <a:off x="1643693" y="807348"/>
          <a:ext cx="8890696" cy="5631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7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Distribution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5114570"/>
              </p:ext>
            </p:extLst>
          </p:nvPr>
        </p:nvGraphicFramePr>
        <p:xfrm>
          <a:off x="957943" y="478971"/>
          <a:ext cx="10580914" cy="599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2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121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Tugas Diskusi KIJ-E</vt:lpstr>
      <vt:lpstr>Algoritma</vt:lpstr>
      <vt:lpstr>Enkripsi</vt:lpstr>
      <vt:lpstr>Key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Peni Sriwahyu</dc:creator>
  <cp:lastModifiedBy>An Nisa Perlina</cp:lastModifiedBy>
  <cp:revision>13</cp:revision>
  <dcterms:created xsi:type="dcterms:W3CDTF">2015-03-10T13:55:38Z</dcterms:created>
  <dcterms:modified xsi:type="dcterms:W3CDTF">2015-03-11T01:19:48Z</dcterms:modified>
</cp:coreProperties>
</file>