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8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9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9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7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C738-C7CE-4E0D-8A3D-C67169042A3C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KIJ-E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Izzuddin</a:t>
            </a:r>
            <a:r>
              <a:rPr lang="en-US" dirty="0" smtClean="0"/>
              <a:t> 		(5112100012)</a:t>
            </a:r>
          </a:p>
          <a:p>
            <a:r>
              <a:rPr lang="en-US" dirty="0" smtClean="0"/>
              <a:t>Peni Sriwahyu </a:t>
            </a:r>
            <a:r>
              <a:rPr lang="en-US" dirty="0" err="1" smtClean="0"/>
              <a:t>Natasari</a:t>
            </a:r>
            <a:r>
              <a:rPr lang="en-US" dirty="0" smtClean="0"/>
              <a:t> 	(5112100014)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Ivander</a:t>
            </a:r>
            <a:r>
              <a:rPr lang="en-US" dirty="0" smtClean="0"/>
              <a:t> </a:t>
            </a:r>
            <a:r>
              <a:rPr lang="en-US" dirty="0" err="1" smtClean="0"/>
              <a:t>Jeadi</a:t>
            </a:r>
            <a:r>
              <a:rPr lang="en-US" dirty="0" smtClean="0"/>
              <a:t> 		(5112100115)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Nisa</a:t>
            </a:r>
            <a:r>
              <a:rPr lang="en-US" dirty="0" smtClean="0"/>
              <a:t>’ </a:t>
            </a:r>
            <a:r>
              <a:rPr lang="en-US" dirty="0" err="1" smtClean="0"/>
              <a:t>Hajar</a:t>
            </a:r>
            <a:r>
              <a:rPr lang="en-US" dirty="0" smtClean="0"/>
              <a:t> </a:t>
            </a:r>
            <a:r>
              <a:rPr lang="en-US" dirty="0" err="1" smtClean="0"/>
              <a:t>Perlina</a:t>
            </a:r>
            <a:r>
              <a:rPr lang="en-US" dirty="0" smtClean="0"/>
              <a:t> 		(5112100119)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140"/>
            <a:ext cx="9905998" cy="1478570"/>
          </a:xfrm>
        </p:spPr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Encryption &amp; Decryption : AES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AES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dirahasiakan</a:t>
            </a:r>
            <a:endParaRPr lang="en-US" dirty="0" smtClean="0"/>
          </a:p>
          <a:p>
            <a:pPr lvl="1"/>
            <a:r>
              <a:rPr lang="en-US" dirty="0" err="1" smtClean="0"/>
              <a:t>Ukuran</a:t>
            </a:r>
            <a:r>
              <a:rPr lang="en-US" dirty="0" smtClean="0"/>
              <a:t> key </a:t>
            </a:r>
            <a:r>
              <a:rPr lang="en-US" dirty="0" err="1" smtClean="0"/>
              <a:t>bisa</a:t>
            </a:r>
            <a:r>
              <a:rPr lang="en-US" dirty="0" smtClean="0"/>
              <a:t> 16/32/64 byte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Block Cipher Operation Modes : Counter  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err="1" smtClean="0"/>
              <a:t>Conter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 </a:t>
            </a:r>
            <a:r>
              <a:rPr lang="en-US" dirty="0" err="1" smtClean="0"/>
              <a:t>hanya</a:t>
            </a:r>
            <a:r>
              <a:rPr lang="en-US" dirty="0" smtClean="0"/>
              <a:t> counter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counter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tinggl</a:t>
            </a:r>
            <a:r>
              <a:rPr lang="en-US" dirty="0" smtClean="0"/>
              <a:t> </a:t>
            </a:r>
            <a:r>
              <a:rPr lang="en-US" dirty="0" err="1" smtClean="0"/>
              <a:t>diincrement</a:t>
            </a:r>
            <a:endParaRPr lang="en-US" dirty="0" smtClean="0"/>
          </a:p>
          <a:p>
            <a:pPr lvl="1"/>
            <a:endParaRPr lang="en-US" sz="2800" dirty="0"/>
          </a:p>
          <a:p>
            <a:pPr marL="292100" lvl="1" indent="-292100"/>
            <a:r>
              <a:rPr lang="en-US" sz="2800" dirty="0" smtClean="0"/>
              <a:t>Key: Blum </a:t>
            </a:r>
            <a:r>
              <a:rPr lang="en-US" sz="2800" dirty="0" err="1" smtClean="0"/>
              <a:t>Blum</a:t>
            </a:r>
            <a:r>
              <a:rPr lang="en-US" sz="2800" dirty="0" smtClean="0"/>
              <a:t> </a:t>
            </a:r>
            <a:r>
              <a:rPr lang="en-US" sz="2800" dirty="0" err="1" smtClean="0"/>
              <a:t>Shub</a:t>
            </a:r>
            <a:endParaRPr lang="en-US" sz="2800" dirty="0" smtClean="0"/>
          </a:p>
          <a:p>
            <a:pPr marL="749300" lvl="2" indent="-292100"/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key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sulit</a:t>
            </a:r>
            <a:r>
              <a:rPr lang="en-US" sz="2400" dirty="0" smtClean="0"/>
              <a:t> </a:t>
            </a:r>
            <a:r>
              <a:rPr lang="en-US" sz="2400" dirty="0" err="1" smtClean="0"/>
              <a:t>diprediksi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4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dienkripsi</a:t>
            </a:r>
            <a:endParaRPr lang="en-US" dirty="0"/>
          </a:p>
          <a:p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dienkripsi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client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diteruskan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yang </a:t>
            </a:r>
            <a:r>
              <a:rPr lang="en-US" dirty="0" err="1" smtClean="0"/>
              <a:t>asli</a:t>
            </a:r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server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meneruskan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client </a:t>
            </a:r>
            <a:r>
              <a:rPr lang="en-US" dirty="0" err="1" smtClean="0"/>
              <a:t>penerima</a:t>
            </a:r>
            <a:endParaRPr lang="en-US" dirty="0" smtClean="0"/>
          </a:p>
          <a:p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didekripsi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client </a:t>
            </a:r>
            <a:r>
              <a:rPr lang="en-US" dirty="0" err="1" smtClean="0"/>
              <a:t>penerima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client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diteruskan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mengirim</a:t>
            </a:r>
            <a:r>
              <a:rPr lang="en-US" dirty="0" smtClean="0"/>
              <a:t> key </a:t>
            </a:r>
            <a:r>
              <a:rPr lang="en-US" dirty="0" err="1" smtClean="0"/>
              <a:t>ke</a:t>
            </a:r>
            <a:r>
              <a:rPr lang="en-US" dirty="0" smtClean="0"/>
              <a:t> client </a:t>
            </a:r>
            <a:r>
              <a:rPr lang="en-US" dirty="0" err="1" smtClean="0"/>
              <a:t>penerima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key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client </a:t>
            </a:r>
            <a:r>
              <a:rPr lang="en-US" dirty="0" err="1" smtClean="0"/>
              <a:t>pengirim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122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Tugas Diskusi KIJ-E</vt:lpstr>
      <vt:lpstr>Algoritma</vt:lpstr>
      <vt:lpstr>Enkripsi</vt:lpstr>
      <vt:lpstr>Key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Peni Sriwahyu</dc:creator>
  <cp:lastModifiedBy>Peni Sriwahyu</cp:lastModifiedBy>
  <cp:revision>8</cp:revision>
  <dcterms:created xsi:type="dcterms:W3CDTF">2015-03-10T13:55:38Z</dcterms:created>
  <dcterms:modified xsi:type="dcterms:W3CDTF">2015-03-10T14:49:23Z</dcterms:modified>
</cp:coreProperties>
</file>