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9" autoAdjust="0"/>
    <p:restoredTop sz="94660"/>
  </p:normalViewPr>
  <p:slideViewPr>
    <p:cSldViewPr snapToObjects="1" showGuides="1">
      <p:cViewPr varScale="1">
        <p:scale>
          <a:sx n="100" d="100"/>
          <a:sy n="100" d="100"/>
        </p:scale>
        <p:origin x="72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5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4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96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3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54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7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2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4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094F-5B40-4DBC-A6B3-3824E057F15C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CCF2-BA35-412B-8500-F1F9E424353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2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/>
          <p:cNvGrpSpPr/>
          <p:nvPr/>
        </p:nvGrpSpPr>
        <p:grpSpPr>
          <a:xfrm>
            <a:off x="240800" y="1196752"/>
            <a:ext cx="11962610" cy="4832523"/>
            <a:chOff x="191344" y="252661"/>
            <a:chExt cx="9337104" cy="3771900"/>
          </a:xfrm>
        </p:grpSpPr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344" y="468685"/>
              <a:ext cx="4743450" cy="3486150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848" y="252661"/>
              <a:ext cx="4800600" cy="3771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34130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IRT Saint-Exupery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JENN Eric</dc:creator>
  <cp:lastModifiedBy>JENN Eric</cp:lastModifiedBy>
  <cp:revision>1</cp:revision>
  <dcterms:created xsi:type="dcterms:W3CDTF">2025-04-30T13:58:38Z</dcterms:created>
  <dcterms:modified xsi:type="dcterms:W3CDTF">2025-04-30T13:59:17Z</dcterms:modified>
</cp:coreProperties>
</file>