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74" autoAdjust="0"/>
  </p:normalViewPr>
  <p:slideViewPr>
    <p:cSldViewPr>
      <p:cViewPr varScale="1">
        <p:scale>
          <a:sx n="131" d="100"/>
          <a:sy n="131" d="100"/>
        </p:scale>
        <p:origin x="472" y="184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Umass</a:t>
            </a:r>
            <a:r>
              <a:rPr lang="en-US" dirty="0"/>
              <a:t> Lowell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University Relations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Times New Roman</vt:lpstr>
      <vt:lpstr>Verdana</vt:lpstr>
      <vt:lpstr>Blank</vt:lpstr>
      <vt:lpstr>Umass Lowell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Lyon1, Stephanie</cp:lastModifiedBy>
  <cp:revision>1</cp:revision>
  <cp:lastPrinted>2015-05-01T18:07:17Z</cp:lastPrinted>
  <dcterms:created xsi:type="dcterms:W3CDTF">2018-02-21T14:10:40Z</dcterms:created>
  <dcterms:modified xsi:type="dcterms:W3CDTF">2018-02-21T14:11:44Z</dcterms:modified>
</cp:coreProperties>
</file>