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 to Git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 machine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committed file(s) to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other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the desired branch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Make a branch!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404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Git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89</cp:revision>
  <dcterms:created xsi:type="dcterms:W3CDTF">2025-08-19T06:10:36Z</dcterms:created>
  <dcterms:modified xsi:type="dcterms:W3CDTF">2025-08-27T18:22:46Z</dcterms:modified>
</cp:coreProperties>
</file>