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 to Git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Specific filetypes to ignore when updating the repo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Make parallel edits to code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Main: The “production” branch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Repo edit history, “versions”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Merging edits made in a branch with the “main” branch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staged file(s) to repo’s commit LOCAL history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REMOTE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other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the desired branch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Make a branch!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 pull request for your branch!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439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Git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102</cp:revision>
  <dcterms:created xsi:type="dcterms:W3CDTF">2025-08-19T06:10:36Z</dcterms:created>
  <dcterms:modified xsi:type="dcterms:W3CDTF">2025-08-27T20:24:46Z</dcterms:modified>
</cp:coreProperties>
</file>