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20" r:id="rId2"/>
    <p:sldId id="426" r:id="rId3"/>
    <p:sldId id="419" r:id="rId4"/>
    <p:sldId id="427" r:id="rId5"/>
    <p:sldId id="421" r:id="rId6"/>
    <p:sldId id="422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70"/>
  </p:normalViewPr>
  <p:slideViewPr>
    <p:cSldViewPr snapToGrid="0">
      <p:cViewPr>
        <p:scale>
          <a:sx n="104" d="100"/>
          <a:sy n="104" d="100"/>
        </p:scale>
        <p:origin x="10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Git Workshop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August 27</a:t>
            </a:r>
            <a:r>
              <a:rPr lang="en-US" sz="3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E029-28EA-81F7-0DFD-282FC676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0275-2FFC-F46F-91D0-3E53EBC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FD174-A2D9-42B9-355B-C8DCAEDE158B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FE9AD7-4024-C425-CA60-826527AD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67000203-BF7E-80C1-93C7-FF92AC0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7349-6F48-9C2D-3A5F-7536268A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6E31-8D94-887E-2858-3445838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920C15-C90D-0D3D-ED6F-E4B6CEF1C7B2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6D63C-33B8-2F49-5198-FD6EBE22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Career: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industry jobs request links to GitHub profiles!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1F959375-5559-CA66-BFFD-D44C1F63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8" y="3503147"/>
            <a:ext cx="12039600" cy="3097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Repositories: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codebase is stored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Directions to run code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Species filetypes to ignore when pushing changes to codebase from local machine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Branches: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3B5C8-B367-484D-4740-D7FF36D1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50" b="1980"/>
          <a:stretch>
            <a:fillRect/>
          </a:stretch>
        </p:blipFill>
        <p:spPr>
          <a:xfrm>
            <a:off x="2332336" y="846433"/>
            <a:ext cx="7527325" cy="25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save code?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Copy repo to local machine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which files have been changed /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unstaged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/ staged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Stage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Add committed file(s) to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Update codebase with committed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Get codebase updates from remote to local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3310619"/>
            <a:ext cx="12039600" cy="324358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current branch and available branches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Make a new branch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checkout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Hop to a branch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BBAACB9-DB66-2BCF-704B-449BD2D8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93"/>
          <a:stretch>
            <a:fillRect/>
          </a:stretch>
        </p:blipFill>
        <p:spPr>
          <a:xfrm>
            <a:off x="2711449" y="851581"/>
            <a:ext cx="6769100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Clone repo!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ericjmei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git_python_workshop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Write and push edits to a function in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git_intro.py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James: add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Iana: subtract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Sydney: divide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Alex: multiply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Eric: exponent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Eliot: mod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397</Words>
  <Application>Microsoft Macintosh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Git Workshop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85</cp:revision>
  <dcterms:created xsi:type="dcterms:W3CDTF">2025-08-19T06:10:36Z</dcterms:created>
  <dcterms:modified xsi:type="dcterms:W3CDTF">2025-08-26T23:30:45Z</dcterms:modified>
</cp:coreProperties>
</file>