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70"/>
  </p:normalViewPr>
  <p:slideViewPr>
    <p:cSldViewPr snapToGrid="0">
      <p:cViewPr>
        <p:scale>
          <a:sx n="104" d="100"/>
          <a:sy n="104" d="100"/>
        </p:scale>
        <p:origin x="1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Intro to Git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August 27</a:t>
            </a:r>
            <a:r>
              <a:rPr lang="en-US" sz="30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8" y="3503147"/>
            <a:ext cx="12039600" cy="309745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3B5C8-B367-484D-4740-D7FF36D1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50" b="1980"/>
          <a:stretch>
            <a:fillRect/>
          </a:stretch>
        </p:blipFill>
        <p:spPr>
          <a:xfrm>
            <a:off x="2332336" y="846433"/>
            <a:ext cx="7527325" cy="250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Copy repo to LOCAL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which files have been changed /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unstaged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/ staged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Stage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Add staged file(s) to repo’s commit LOCAL history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Update REMOTE codebase with committed file(s)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Get codebase updates from REMOTE to LOCAL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3310619"/>
            <a:ext cx="12039600" cy="324358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Check current branch and other available branches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Make a new branch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Hop to the desired branch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271144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Clone repo!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ericjmei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git_python_workshop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Make a branch!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Write and push edits to a function in </a:t>
            </a:r>
            <a:r>
              <a:rPr 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git_intro.py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exponent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mod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Create a pull request for your branch!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2220</TotalTime>
  <Words>413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Git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97</cp:revision>
  <dcterms:created xsi:type="dcterms:W3CDTF">2025-08-19T06:10:36Z</dcterms:created>
  <dcterms:modified xsi:type="dcterms:W3CDTF">2025-08-27T20:17:23Z</dcterms:modified>
</cp:coreProperties>
</file>