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70"/>
  </p:normalViewPr>
  <p:slideViewPr>
    <p:cSldViewPr snapToGrid="0">
      <p:cViewPr varScale="1">
        <p:scale>
          <a:sx n="117" d="100"/>
          <a:sy n="117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 Workshop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534669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313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Git Workshop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70</cp:revision>
  <dcterms:created xsi:type="dcterms:W3CDTF">2025-08-19T06:10:36Z</dcterms:created>
  <dcterms:modified xsi:type="dcterms:W3CDTF">2025-08-26T23:16:34Z</dcterms:modified>
</cp:coreProperties>
</file>