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20" r:id="rId2"/>
    <p:sldId id="426" r:id="rId3"/>
    <p:sldId id="428" r:id="rId4"/>
    <p:sldId id="419" r:id="rId5"/>
    <p:sldId id="427" r:id="rId6"/>
    <p:sldId id="421" r:id="rId7"/>
    <p:sldId id="422" r:id="rId8"/>
    <p:sldId id="424" r:id="rId9"/>
    <p:sldId id="4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 to Git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ADE1-B29D-F5BE-5593-FE24476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E97F-EA95-8594-B3AD-A41F18B7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8BE1AB-AEE7-E965-91BC-86D22D18A65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73527-A4EF-DD6C-1FBC-58DE4A2E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05D1494B-6641-0BDA-3885-3513C010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4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LOCAL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REMOTE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LOCAL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REMOTE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Specific filetypes to ignore when updating the repo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parallel edits to codebase, i.e. adding a new feature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“production” branch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 edit history — “versions”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Merging edits made in a branch with the “main” branch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staged file(s) to repo’s commit LOCAL history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REMOTE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other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the desired branch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0"/>
            <a:ext cx="12039600" cy="5963557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Make a branch (include your name / username in branch name)!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 pull request for your branch!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Merge the pull requests into the main branch (as a group)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476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Intro to Git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114</cp:revision>
  <dcterms:created xsi:type="dcterms:W3CDTF">2025-08-19T06:10:36Z</dcterms:created>
  <dcterms:modified xsi:type="dcterms:W3CDTF">2025-08-27T20:48:05Z</dcterms:modified>
</cp:coreProperties>
</file>