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20" r:id="rId2"/>
    <p:sldId id="419" r:id="rId3"/>
    <p:sldId id="421" r:id="rId4"/>
    <p:sldId id="422" r:id="rId5"/>
    <p:sldId id="424" r:id="rId6"/>
    <p:sldId id="4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0"/>
  </p:normalViewPr>
  <p:slideViewPr>
    <p:cSldViewPr snapToGrid="0">
      <p:cViewPr varScale="1">
        <p:scale>
          <a:sx n="117" d="100"/>
          <a:sy n="11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EDD44-FF23-7940-ADBC-6A5D558CD363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BA7D8-BF34-B449-BA2D-FD6924C0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939D-24D6-AD08-E82F-8EC93EFC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C0732-7185-56BE-8676-81F2A6E77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7ED74D-8F9B-154E-E5B6-F8D86DF76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444DB-84FD-58CE-A52F-76F39DBA3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EB4D-FBDF-2B44-9B7A-FDE14A0B7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077E-08EE-2F5B-0229-C8BFDC14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79614-FAE1-C11B-531F-83257116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A32C-A6C8-8B0D-989C-8D88935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A912-7436-306E-857C-2F382FDA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8A49-93FC-FFCD-2F31-B299FD0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475-D859-E86D-1842-DA7C9FC1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017C-5485-CA7B-5C5C-6F096838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C02A-E371-CA3E-7CCD-B0A82434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1553-72A0-B0B5-7341-200C8DC0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799D-3274-3D30-F75F-8A491281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D20C4-7D89-7C4D-3C4E-39989EB5E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609A-3A2E-AED2-917C-0123AFDB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2645-0C29-F265-5B00-8178BD21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45C2-CF85-62C9-58D5-37FDC60F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4497-CE92-79C2-05A6-2922C31D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2663-D99A-EC83-9FDB-FAF9B1CE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0D33-2A9F-55FF-BE8F-D55F8D1E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85AB-74C0-CECC-75B8-243EF535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EB7D-F10A-C3A2-0525-F03E70CA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052C-E306-1110-DC9B-09C98572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BC5C-96BA-5797-95CB-D0D6D13D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185C-4F11-0EC0-EE41-5749B44B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27BA-A1E3-0D1D-3B5B-037F21D3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F158-97B2-5191-2486-CE191A3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C5D7-FB2A-84B7-E68B-5420E75F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8965-605C-8367-D40C-5B657816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F3E-519B-887D-7544-59FBF5B7C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6A3A-141E-39D7-0C26-9083DF28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0394D-61DA-9240-595A-336BBEF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F989-3487-1E7F-4E4A-4E8804B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E41A-3373-8162-C412-F99A51B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6CE2-1D6A-66B0-B73B-0C81314C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183F-DC19-744B-536E-FA0D7A97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969A-F973-4333-5487-DED053EC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95BE7-3E1B-B5D9-8525-12501B82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38E84-3941-A12A-1CFB-F4B41B2B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CCD0-72EE-4BB5-35A5-633B462F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FF64B-CC74-C036-B552-EF82263D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02A23-1F80-9A81-D396-9F3221A4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27C3-989B-B4F7-1D65-CA1A13D2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53A5E-DF3B-2302-454C-3EECB446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3621D-7BA9-9C9C-5EEB-1117CD63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F90D3-3F85-B786-4D28-1AC71751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478F8-9E7C-3F57-D56F-5AA7ABE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C2599-5AF4-7404-FB77-40DB6A7F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3B086-F347-A0D2-C455-BD20574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4AF-8A26-4068-DE99-938BDBDC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282E-6D91-896E-B98B-C794A696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3042-3B86-612C-DC14-E178D4B8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9B22-D2B5-930B-E28F-539B0327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FD6E-B76B-BFFE-1436-D075E1EE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4C5A-ACF4-DD45-B665-7CD1357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966A-411F-98DF-4176-45BC3D7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4269-B0D4-F1C4-F1C2-368663E2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EB1A-89BA-D84F-627F-416992CE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EC1F-A8E7-F778-B9D9-48F41F1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AB50-7DB2-F5A5-2A81-5544440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05DA-5699-068D-ED4F-23CF2E86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6A9E5-CF7B-6D1E-9E7F-308F6B8F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57A3-DDBF-161C-81B2-4B652031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8B57-DFC9-688D-BC92-47D34F9F9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1A694-4DAF-3C4C-AEBE-06CA116FCE29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EB31-D1D6-F5A0-4E36-9101782A5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DABF-6A6E-C525-4133-C7B9512FE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2C498-6398-7CC2-E065-D2EBBC46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96EB-123C-B6CB-93DB-00D756A3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4" y="262392"/>
            <a:ext cx="11658601" cy="3166608"/>
          </a:xfrm>
          <a:solidFill>
            <a:schemeClr val="tx2">
              <a:lumMod val="10000"/>
              <a:lumOff val="90000"/>
            </a:schemeClr>
          </a:solidFill>
        </p:spPr>
        <p:txBody>
          <a:bodyPr anchor="b"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Git Workshop for Turner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04AF-0996-F4C9-A10C-0E3D40298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5582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Eliot Kim, Eric Mei</a:t>
            </a:r>
          </a:p>
        </p:txBody>
      </p:sp>
    </p:spTree>
    <p:extLst>
      <p:ext uri="{BB962C8B-B14F-4D97-AF65-F5344CB8AC3E}">
        <p14:creationId xmlns:p14="http://schemas.microsoft.com/office/powerpoint/2010/main" val="41882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0243C-87DD-E03A-DC7B-260351DE3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F7C9C-1E35-1294-D87C-75AEF9EF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F0CB8B-176D-6FE3-0C88-3245A59F1F9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E19C7F-4134-ADFC-B4AD-FC99495A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Version control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vs. GitHub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67D52A9-59BA-D918-6404-F42C1D2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8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079C-BB16-3E57-A14B-F9A0AA3F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EFAD-7DA7-DE59-2BA4-798154FE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147CAD-8603-8D5F-5FCE-9F96E4F5F07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git work?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4EFC3-BFBA-DF3E-AA58-13B0A03E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Repositories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Pull Requests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Commit history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5259-FB52-F46F-C100-F9CD8929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4C587-07EF-7646-930E-DA2BDDC9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214831-1D57-95D5-8C04-F6D60387C1DF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get, edit, and push?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0E1103-6EA1-4131-7635-EE94B229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clone &lt;REPO LINK&gt;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add &lt;FILEPATH&gt;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commit –m &lt;MESSAGE&gt;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60828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1687B-BD0F-A1F8-39F5-5C172867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D1EEE-C20F-C090-0C72-370B4D82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EA5C57-4B9E-B1BF-CAF6-3A18F996ECBC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collaborate using GitHub?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C937C3-9193-335C-3D88-521FEFE5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checkout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Pull Requests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0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40F4-04FE-43B9-0892-4D385F9B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AECDA-B98D-6AE1-59C9-A2176984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7CA8C9-E6BC-1036-99AD-46C8ACDFD2C9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Group Exercise!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5B75AD-4C70-5F3D-FAB0-5576CAC6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Iana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Sydney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Laura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</a:t>
            </a:r>
          </a:p>
        </p:txBody>
      </p:sp>
    </p:spTree>
    <p:extLst>
      <p:ext uri="{BB962C8B-B14F-4D97-AF65-F5344CB8AC3E}">
        <p14:creationId xmlns:p14="http://schemas.microsoft.com/office/powerpoint/2010/main" val="30992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96</Words>
  <Application>Microsoft Macintosh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Git Workshop for Turner Group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Eliot J. Kim</dc:creator>
  <cp:lastModifiedBy>Eliot J. Kim</cp:lastModifiedBy>
  <cp:revision>28</cp:revision>
  <dcterms:created xsi:type="dcterms:W3CDTF">2025-08-19T06:10:36Z</dcterms:created>
  <dcterms:modified xsi:type="dcterms:W3CDTF">2025-08-19T19:23:25Z</dcterms:modified>
</cp:coreProperties>
</file>