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20" r:id="rId2"/>
    <p:sldId id="426" r:id="rId3"/>
    <p:sldId id="419" r:id="rId4"/>
    <p:sldId id="427" r:id="rId5"/>
    <p:sldId id="421" r:id="rId6"/>
    <p:sldId id="422" r:id="rId7"/>
    <p:sldId id="424" r:id="rId8"/>
    <p:sldId id="42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70"/>
  </p:normalViewPr>
  <p:slideViewPr>
    <p:cSldViewPr snapToGrid="0">
      <p:cViewPr varScale="1">
        <p:scale>
          <a:sx n="117" d="100"/>
          <a:sy n="117" d="100"/>
        </p:scale>
        <p:origin x="4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1EDD44-FF23-7940-ADBC-6A5D558CD36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BA7D8-BF34-B449-BA2D-FD6924C0C6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099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A939D-24D6-AD08-E82F-8EC93EFCA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7C0732-7185-56BE-8676-81F2A6E77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7ED74D-8F9B-154E-E5B6-F8D86DF76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7444DB-84FD-58CE-A52F-76F39DBA3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86EB4D-FBDF-2B44-9B7A-FDE14A0B70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3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F077E-08EE-2F5B-0229-C8BFDC14A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479614-FAE1-C11B-531F-83257116A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AA32C-A6C8-8B0D-989C-8D8893585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3A912-7436-306E-857C-2F382FDA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78A49-93FC-FFCD-2F31-B299FD03C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3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E475-D859-E86D-1842-DA7C9FC1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E6017C-5485-CA7B-5C5C-6F096838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FC02A-E371-CA3E-7CCD-B0A82434F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C1553-72A0-B0B5-7341-200C8DC01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799D-3274-3D30-F75F-8A4912818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6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BD20C4-7D89-7C4D-3C4E-39989EB5E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20609A-3A2E-AED2-917C-0123AFDB1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E2645-0C29-F265-5B00-8178BD214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545C2-CF85-62C9-58D5-37FDC60F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4497-CE92-79C2-05A6-2922C31DD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458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2663-D99A-EC83-9FDB-FAF9B1CEB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0D33-2A9F-55FF-BE8F-D55F8D1ED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85AB-74C0-CECC-75B8-243EF535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2EB7D-F10A-C3A2-0525-F03E70CA0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2052C-E306-1110-DC9B-09C98572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0BC5C-96BA-5797-95CB-D0D6D13D1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1185C-4F11-0EC0-EE41-5749B44B6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27BA-A1E3-0D1D-3B5B-037F21D34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F158-97B2-5191-2486-CE191A353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2C5D7-FB2A-84B7-E68B-5420E75FA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8965-605C-8367-D40C-5B6578161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F3E-519B-887D-7544-59FBF5B7C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76A3A-141E-39D7-0C26-9083DF28F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0394D-61DA-9240-595A-336BBEF28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EF989-3487-1E7F-4E4A-4E8804B32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6E41A-3373-8162-C412-F99A51BB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6CE2-1D6A-66B0-B73B-0C81314CA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8183F-DC19-744B-536E-FA0D7A97A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A4969A-F973-4333-5487-DED053EC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A95BE7-3E1B-B5D9-8525-12501B82C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038E84-3941-A12A-1CFB-F4B41B2BC8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CCD0-72EE-4BB5-35A5-633B462F5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FF64B-CC74-C036-B552-EF82263D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D02A23-1F80-9A81-D396-9F3221A41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10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127C3-989B-B4F7-1D65-CA1A13D2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F53A5E-DF3B-2302-454C-3EECB446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3621D-7BA9-9C9C-5EEB-1117CD63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F90D3-3F85-B786-4D28-1AC717519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0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9478F8-9E7C-3F57-D56F-5AA7ABEA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2C2599-5AF4-7404-FB77-40DB6A7F0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3B086-F347-A0D2-C455-BD205740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6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274AF-8A26-4068-DE99-938BDBDC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1282E-6D91-896E-B98B-C794A6967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063042-3B86-612C-DC14-E178D4B87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39B22-D2B5-930B-E28F-539B03276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4FD6E-B76B-BFFE-1436-D075E1EE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D54C5A-ACF4-DD45-B665-7CD13575E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5966A-411F-98DF-4176-45BC3D79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E94269-B0D4-F1C4-F1C2-368663E297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7FEB1A-89BA-D84F-627F-416992CE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BEC1F-A8E7-F778-B9D9-48F41F1F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0AB50-7DB2-F5A5-2A81-5544440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205DA-5699-068D-ED4F-23CF2E86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94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46A9E5-CF7B-6D1E-9E7F-308F6B8FC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6B57A3-DDBF-161C-81B2-4B652031B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F8B57-DFC9-688D-BC92-47D34F9F9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61A694-4DAF-3C4C-AEBE-06CA116FCE29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1EB31-D1D6-F5A0-4E36-9101782A5A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1DABF-6A6E-C525-4133-C7B9512FE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6F99E-A9C4-5B43-B30D-26270569C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2C498-6398-7CC2-E065-D2EBBC464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6EB-123C-B6CB-93DB-00D756A39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484" y="262392"/>
            <a:ext cx="11658601" cy="3166608"/>
          </a:xfrm>
          <a:solidFill>
            <a:schemeClr val="tx2">
              <a:lumMod val="10000"/>
              <a:lumOff val="90000"/>
            </a:schemeClr>
          </a:solidFill>
        </p:spPr>
        <p:txBody>
          <a:bodyPr anchor="b">
            <a:norm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Git Workshop for Turner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804AF-0996-F4C9-A10C-0E3D40298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45582"/>
            <a:ext cx="9144000" cy="1655762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Arial" panose="020B0604020202020204" pitchFamily="34" charset="0"/>
                <a:cs typeface="Arial" panose="020B0604020202020204" pitchFamily="34" charset="0"/>
              </a:rPr>
              <a:t>Eliot Kim, Eric Mei</a:t>
            </a:r>
          </a:p>
        </p:txBody>
      </p:sp>
    </p:spTree>
    <p:extLst>
      <p:ext uri="{BB962C8B-B14F-4D97-AF65-F5344CB8AC3E}">
        <p14:creationId xmlns:p14="http://schemas.microsoft.com/office/powerpoint/2010/main" val="41882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DE029-28EA-81F7-0DFD-282FC676D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EF0275-2FFC-F46F-91D0-3E53EBCE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AFD174-A2D9-42B9-355B-C8DCAEDE158B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FE9AD7-4024-C425-CA60-826527AD4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67000203-BF7E-80C1-93C7-FF92AC070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516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0243C-87DD-E03A-DC7B-260351DE3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F7C9C-1E35-1294-D87C-75AEF9EF1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0F0CB8B-176D-6FE3-0C88-3245A59F1F9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E19C7F-4134-ADFC-B4AD-FC99495AB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E67D52A9-59BA-D918-6404-F42C1D2D0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18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07349-6F48-9C2D-3A5F-7536268A6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576E31-8D94-887E-2858-3445838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F920C15-C90D-0D3D-ED6F-E4B6CEF1C7B2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Why git?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9F6D63C-33B8-2F49-5198-FD6EBE22D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7679872" cy="5731300"/>
          </a:xfrm>
          <a:ln>
            <a:noFill/>
          </a:ln>
        </p:spPr>
        <p:txBody>
          <a:bodyPr>
            <a:no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Version control: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Saves prior code versions, can revert if needed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Collaboration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Team members can edit same codebase in parallel 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Accountability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Write code that others can read, run, and edit!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*Git vs. GitHub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local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managing repositories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u="sng" dirty="0">
                <a:latin typeface="Arial" panose="020B0604020202020204" pitchFamily="34" charset="0"/>
                <a:cs typeface="Arial" panose="020B0604020202020204" pitchFamily="34" charset="0"/>
              </a:rPr>
              <a:t>Web service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graphical interface for hosting repositories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Future Career: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Many industry jobs request links to GitHub profiles!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1F959375-5559-CA66-BFFD-D44C1F63E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6071" y="787400"/>
            <a:ext cx="4191000" cy="607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763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5079C-BB16-3E57-A14B-F9A0AA3F9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6EFAD-7DA7-DE59-2BA4-798154FE3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147CAD-8603-8D5F-5FCE-9F96E4F5F07E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does git work?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594EFC3-BFBA-DF3E-AA58-13B0A03E5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Repositories: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Where the codebase is stored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README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Directions to run code</a:t>
            </a:r>
          </a:p>
          <a:p>
            <a:pPr lvl="1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Species filetypes to ignore when pushing changes to codebase from local machine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Branches: 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Main</a:t>
            </a: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Commits: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Pull Requests:</a:t>
            </a:r>
          </a:p>
          <a:p>
            <a:pPr lvl="1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E5259-FB52-F46F-C100-F9CD89298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D4C587-07EF-7646-930E-DA2BDDC91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7214831-1D57-95D5-8C04-F6D60387C1DF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get, edit, and save code?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F0E1103-6EA1-4131-7635-EE94B2299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clone &lt;REPO LINK&gt;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add &lt;FILEPATH&gt;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commit –m &lt;MESSAGE&gt;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608281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1687B-BD0F-A1F8-39F5-5C172867B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D1EEE-C20F-C090-0C72-370B4D82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DEA5C57-4B9E-B1BF-CAF6-3A18F996ECBC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How to collaborate using GitHub?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2C937C3-9193-335C-3D88-521FEFE5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branch &lt;BRANCH NAME&gt;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git checkout &lt;BRANCH NAME&gt;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Pull Requests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BBAACB9-DB66-2BCF-704B-449BD2D8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93"/>
          <a:stretch>
            <a:fillRect/>
          </a:stretch>
        </p:blipFill>
        <p:spPr>
          <a:xfrm>
            <a:off x="5346699" y="851581"/>
            <a:ext cx="6769100" cy="245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1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440F4-04FE-43B9-0892-4D385F9BE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AECDA-B98D-6AE1-59C9-A21769848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2143" y="6554206"/>
            <a:ext cx="489857" cy="365125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97CA8C9-E6BC-1036-99AD-46C8ACDFD2C9}"/>
              </a:ext>
            </a:extLst>
          </p:cNvPr>
          <p:cNvSpPr txBox="1">
            <a:spLocks/>
          </p:cNvSpPr>
          <p:nvPr/>
        </p:nvSpPr>
        <p:spPr>
          <a:xfrm>
            <a:off x="76199" y="42862"/>
            <a:ext cx="12039600" cy="70167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Group Exercise!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85B75AD-4C70-5F3D-FAB0-5576CAC61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" y="851581"/>
            <a:ext cx="12039600" cy="5731300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James: add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Iana: subtract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Sydney: divide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Alex: multiply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Eric: square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Eliot: increment</a:t>
            </a:r>
          </a:p>
        </p:txBody>
      </p:sp>
    </p:spTree>
    <p:extLst>
      <p:ext uri="{BB962C8B-B14F-4D97-AF65-F5344CB8AC3E}">
        <p14:creationId xmlns:p14="http://schemas.microsoft.com/office/powerpoint/2010/main" val="3099222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951</TotalTime>
  <Words>310</Words>
  <Application>Microsoft Macintosh PowerPoint</Application>
  <PresentationFormat>Widescreen</PresentationFormat>
  <Paragraphs>69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Git Workshop for Turner Group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Eliot J. Kim</dc:creator>
  <cp:lastModifiedBy>Eliot J. Kim</cp:lastModifiedBy>
  <cp:revision>67</cp:revision>
  <dcterms:created xsi:type="dcterms:W3CDTF">2025-08-19T06:10:36Z</dcterms:created>
  <dcterms:modified xsi:type="dcterms:W3CDTF">2025-08-26T23:08:42Z</dcterms:modified>
</cp:coreProperties>
</file>