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theme/themeOverride1.xml" ContentType="application/vnd.openxmlformats-officedocument.themeOverr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3"/>
  </p:notesMasterIdLst>
  <p:handoutMasterIdLst>
    <p:handoutMasterId r:id="rId114"/>
  </p:handout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2" r:id="rId45"/>
    <p:sldId id="303" r:id="rId46"/>
    <p:sldId id="301" r:id="rId47"/>
    <p:sldId id="363" r:id="rId48"/>
    <p:sldId id="361" r:id="rId49"/>
    <p:sldId id="304" r:id="rId50"/>
    <p:sldId id="305" r:id="rId51"/>
    <p:sldId id="320" r:id="rId52"/>
    <p:sldId id="307" r:id="rId53"/>
    <p:sldId id="308" r:id="rId54"/>
    <p:sldId id="310" r:id="rId55"/>
    <p:sldId id="311" r:id="rId56"/>
    <p:sldId id="364" r:id="rId57"/>
    <p:sldId id="312" r:id="rId58"/>
    <p:sldId id="313" r:id="rId59"/>
    <p:sldId id="314" r:id="rId60"/>
    <p:sldId id="315" r:id="rId61"/>
    <p:sldId id="316" r:id="rId62"/>
    <p:sldId id="317" r:id="rId63"/>
    <p:sldId id="318" r:id="rId64"/>
    <p:sldId id="319" r:id="rId65"/>
    <p:sldId id="321" r:id="rId66"/>
    <p:sldId id="322" r:id="rId67"/>
    <p:sldId id="366" r:id="rId68"/>
    <p:sldId id="362" r:id="rId69"/>
    <p:sldId id="323" r:id="rId70"/>
    <p:sldId id="324" r:id="rId71"/>
    <p:sldId id="326" r:id="rId72"/>
    <p:sldId id="327" r:id="rId73"/>
    <p:sldId id="328" r:id="rId74"/>
    <p:sldId id="329" r:id="rId75"/>
    <p:sldId id="330" r:id="rId76"/>
    <p:sldId id="339" r:id="rId77"/>
    <p:sldId id="332" r:id="rId78"/>
    <p:sldId id="333" r:id="rId79"/>
    <p:sldId id="334" r:id="rId80"/>
    <p:sldId id="335" r:id="rId81"/>
    <p:sldId id="336" r:id="rId82"/>
    <p:sldId id="337" r:id="rId83"/>
    <p:sldId id="338" r:id="rId84"/>
    <p:sldId id="355" r:id="rId85"/>
    <p:sldId id="340" r:id="rId86"/>
    <p:sldId id="341" r:id="rId87"/>
    <p:sldId id="342" r:id="rId88"/>
    <p:sldId id="343" r:id="rId89"/>
    <p:sldId id="367" r:id="rId90"/>
    <p:sldId id="368" r:id="rId91"/>
    <p:sldId id="371" r:id="rId92"/>
    <p:sldId id="374" r:id="rId93"/>
    <p:sldId id="376" r:id="rId94"/>
    <p:sldId id="372" r:id="rId95"/>
    <p:sldId id="377" r:id="rId96"/>
    <p:sldId id="373" r:id="rId97"/>
    <p:sldId id="378" r:id="rId98"/>
    <p:sldId id="379" r:id="rId99"/>
    <p:sldId id="345" r:id="rId100"/>
    <p:sldId id="353" r:id="rId101"/>
    <p:sldId id="347" r:id="rId102"/>
    <p:sldId id="348" r:id="rId103"/>
    <p:sldId id="349" r:id="rId104"/>
    <p:sldId id="350" r:id="rId105"/>
    <p:sldId id="354" r:id="rId106"/>
    <p:sldId id="351" r:id="rId107"/>
    <p:sldId id="356" r:id="rId108"/>
    <p:sldId id="360" r:id="rId109"/>
    <p:sldId id="358" r:id="rId110"/>
    <p:sldId id="359" r:id="rId111"/>
    <p:sldId id="257" r:id="rId112"/>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nnifer Einberg" initials="JE" lastIdx="0" clrIdx="0">
    <p:extLst>
      <p:ext uri="{19B8F6BF-5375-455C-9EA6-DF929625EA0E}">
        <p15:presenceInfo xmlns:p15="http://schemas.microsoft.com/office/powerpoint/2012/main" userId="104b3ac1f1b7e56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2323"/>
    <a:srgbClr val="663300"/>
    <a:srgbClr val="17375D"/>
    <a:srgbClr val="066E9F"/>
    <a:srgbClr val="598841"/>
    <a:srgbClr val="C55F27"/>
    <a:srgbClr val="562B73"/>
    <a:srgbClr val="FCF9BA"/>
    <a:srgbClr val="FAF58E"/>
    <a:srgbClr val="F5FD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44" y="108"/>
      </p:cViewPr>
      <p:guideLst>
        <p:guide orient="horz" pos="2160"/>
        <p:guide pos="2880"/>
      </p:guideLst>
    </p:cSldViewPr>
  </p:slideViewPr>
  <p:notesTextViewPr>
    <p:cViewPr>
      <p:scale>
        <a:sx n="100" d="100"/>
        <a:sy n="100" d="100"/>
      </p:scale>
      <p:origin x="0" y="0"/>
    </p:cViewPr>
  </p:notesTextViewPr>
  <p:notesViewPr>
    <p:cSldViewPr>
      <p:cViewPr varScale="1">
        <p:scale>
          <a:sx n="84" d="100"/>
          <a:sy n="84" d="100"/>
        </p:scale>
        <p:origin x="3792" y="10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notesMaster" Target="notesMasters/notesMaster1.xml"/><Relationship Id="rId11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handoutMaster" Target="handoutMasters/handoutMaster1.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76672" cy="51274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021088" y="1"/>
            <a:ext cx="3076672" cy="512747"/>
          </a:xfrm>
          <a:prstGeom prst="rect">
            <a:avLst/>
          </a:prstGeom>
        </p:spPr>
        <p:txBody>
          <a:bodyPr vert="horz" lIns="91440" tIns="45720" rIns="91440" bIns="45720" rtlCol="0"/>
          <a:lstStyle>
            <a:lvl1pPr algn="r">
              <a:defRPr sz="1200"/>
            </a:lvl1pPr>
          </a:lstStyle>
          <a:p>
            <a:fld id="{C264A5FE-D2C5-41B7-8716-F63ED6A07826}" type="datetimeFigureOut">
              <a:rPr lang="en-US" smtClean="0"/>
              <a:t>2/12/2014</a:t>
            </a:fld>
            <a:endParaRPr lang="en-US"/>
          </a:p>
        </p:txBody>
      </p:sp>
      <p:sp>
        <p:nvSpPr>
          <p:cNvPr id="4" name="Footer Placeholder 3"/>
          <p:cNvSpPr>
            <a:spLocks noGrp="1"/>
          </p:cNvSpPr>
          <p:nvPr>
            <p:ph type="ftr" sz="quarter" idx="2"/>
          </p:nvPr>
        </p:nvSpPr>
        <p:spPr>
          <a:xfrm>
            <a:off x="0" y="9721869"/>
            <a:ext cx="3076672" cy="51274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021088" y="9721869"/>
            <a:ext cx="3076672" cy="512745"/>
          </a:xfrm>
          <a:prstGeom prst="rect">
            <a:avLst/>
          </a:prstGeom>
        </p:spPr>
        <p:txBody>
          <a:bodyPr vert="horz" lIns="91440" tIns="45720" rIns="91440" bIns="45720" rtlCol="0" anchor="b"/>
          <a:lstStyle>
            <a:lvl1pPr algn="r">
              <a:defRPr sz="1200"/>
            </a:lvl1pPr>
          </a:lstStyle>
          <a:p>
            <a:fld id="{E1AEAAEA-8BC0-4BF7-B2DD-FB7C9C039AAC}" type="slidenum">
              <a:rPr lang="en-US" smtClean="0"/>
              <a:t>‹#›</a:t>
            </a:fld>
            <a:endParaRPr lang="en-US"/>
          </a:p>
        </p:txBody>
      </p:sp>
    </p:spTree>
    <p:extLst>
      <p:ext uri="{BB962C8B-B14F-4D97-AF65-F5344CB8AC3E}">
        <p14:creationId xmlns:p14="http://schemas.microsoft.com/office/powerpoint/2010/main" val="352496410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76363" cy="511731"/>
          </a:xfrm>
          <a:prstGeom prst="rect">
            <a:avLst/>
          </a:prstGeom>
        </p:spPr>
        <p:txBody>
          <a:bodyPr vert="horz" lIns="96651" tIns="48326" rIns="96651" bIns="48326" rtlCol="0"/>
          <a:lstStyle>
            <a:lvl1pPr algn="l">
              <a:defRPr sz="1200"/>
            </a:lvl1pPr>
          </a:lstStyle>
          <a:p>
            <a:endParaRPr lang="en-US"/>
          </a:p>
        </p:txBody>
      </p:sp>
      <p:sp>
        <p:nvSpPr>
          <p:cNvPr id="3" name="Date Placeholder 2"/>
          <p:cNvSpPr>
            <a:spLocks noGrp="1"/>
          </p:cNvSpPr>
          <p:nvPr>
            <p:ph type="dt" idx="1"/>
          </p:nvPr>
        </p:nvSpPr>
        <p:spPr>
          <a:xfrm>
            <a:off x="4021295" y="1"/>
            <a:ext cx="3076363" cy="511731"/>
          </a:xfrm>
          <a:prstGeom prst="rect">
            <a:avLst/>
          </a:prstGeom>
        </p:spPr>
        <p:txBody>
          <a:bodyPr vert="horz" lIns="96651" tIns="48326" rIns="96651" bIns="48326" rtlCol="0"/>
          <a:lstStyle>
            <a:lvl1pPr algn="r">
              <a:defRPr sz="1200"/>
            </a:lvl1pPr>
          </a:lstStyle>
          <a:p>
            <a:fld id="{B80C5CF4-E0F3-4A51-A5CC-AB720AE329C2}" type="datetimeFigureOut">
              <a:rPr lang="en-US" smtClean="0"/>
              <a:pPr/>
              <a:t>2/12/2014</a:t>
            </a:fld>
            <a:endParaRPr lang="en-US"/>
          </a:p>
        </p:txBody>
      </p:sp>
      <p:sp>
        <p:nvSpPr>
          <p:cNvPr id="4" name="Slide Image Placeholder 3"/>
          <p:cNvSpPr>
            <a:spLocks noGrp="1" noRot="1" noChangeAspect="1"/>
          </p:cNvSpPr>
          <p:nvPr>
            <p:ph type="sldImg" idx="2"/>
          </p:nvPr>
        </p:nvSpPr>
        <p:spPr>
          <a:xfrm>
            <a:off x="990600" y="768350"/>
            <a:ext cx="5118100" cy="3838575"/>
          </a:xfrm>
          <a:prstGeom prst="rect">
            <a:avLst/>
          </a:prstGeom>
          <a:noFill/>
          <a:ln w="12700">
            <a:solidFill>
              <a:prstClr val="black"/>
            </a:solidFill>
          </a:ln>
        </p:spPr>
        <p:txBody>
          <a:bodyPr vert="horz" lIns="96651" tIns="48326" rIns="96651" bIns="48326" rtlCol="0" anchor="ctr"/>
          <a:lstStyle/>
          <a:p>
            <a:endParaRPr lang="en-US"/>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6651" tIns="48326" rIns="96651" bIns="4832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1105"/>
            <a:ext cx="3076363" cy="511731"/>
          </a:xfrm>
          <a:prstGeom prst="rect">
            <a:avLst/>
          </a:prstGeom>
        </p:spPr>
        <p:txBody>
          <a:bodyPr vert="horz" lIns="96651" tIns="48326" rIns="96651" bIns="48326" rtlCol="0" anchor="b"/>
          <a:lstStyle>
            <a:lvl1pPr algn="l">
              <a:defRPr sz="1200"/>
            </a:lvl1pPr>
          </a:lstStyle>
          <a:p>
            <a:endParaRPr lang="en-US"/>
          </a:p>
        </p:txBody>
      </p:sp>
      <p:sp>
        <p:nvSpPr>
          <p:cNvPr id="7" name="Slide Number Placeholder 6"/>
          <p:cNvSpPr>
            <a:spLocks noGrp="1"/>
          </p:cNvSpPr>
          <p:nvPr>
            <p:ph type="sldNum" sz="quarter" idx="5"/>
          </p:nvPr>
        </p:nvSpPr>
        <p:spPr>
          <a:xfrm>
            <a:off x="4021295" y="9721105"/>
            <a:ext cx="3076363" cy="511731"/>
          </a:xfrm>
          <a:prstGeom prst="rect">
            <a:avLst/>
          </a:prstGeom>
        </p:spPr>
        <p:txBody>
          <a:bodyPr vert="horz" lIns="96651" tIns="48326" rIns="96651" bIns="48326" rtlCol="0" anchor="b"/>
          <a:lstStyle>
            <a:lvl1pPr algn="r">
              <a:defRPr sz="1200"/>
            </a:lvl1pPr>
          </a:lstStyle>
          <a:p>
            <a:fld id="{45E9835D-0BE7-44FB-988D-7402714052FC}" type="slidenum">
              <a:rPr lang="en-US" smtClean="0"/>
              <a:pPr/>
              <a:t>‹#›</a:t>
            </a:fld>
            <a:endParaRPr lang="en-US"/>
          </a:p>
        </p:txBody>
      </p:sp>
    </p:spTree>
    <p:extLst>
      <p:ext uri="{BB962C8B-B14F-4D97-AF65-F5344CB8AC3E}">
        <p14:creationId xmlns:p14="http://schemas.microsoft.com/office/powerpoint/2010/main" val="323584591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660961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1252531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11218405"/>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6475892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Trainer:</a:t>
            </a:r>
            <a:r>
              <a:rPr lang="en-US" baseline="0" dirty="0" smtClean="0"/>
              <a:t> show how you can use the shift and space bar to select all the options at once. 	</a:t>
            </a:r>
            <a:endParaRPr lang="en-US" dirty="0"/>
          </a:p>
        </p:txBody>
      </p:sp>
    </p:spTree>
    <p:extLst>
      <p:ext uri="{BB962C8B-B14F-4D97-AF65-F5344CB8AC3E}">
        <p14:creationId xmlns:p14="http://schemas.microsoft.com/office/powerpoint/2010/main" val="3482666056"/>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Trainer:</a:t>
            </a:r>
            <a:r>
              <a:rPr lang="en-US" baseline="0" dirty="0" smtClean="0"/>
              <a:t> show how you can sort by clicking on the column heads</a:t>
            </a:r>
            <a:endParaRPr lang="en-US" dirty="0"/>
          </a:p>
        </p:txBody>
      </p:sp>
    </p:spTree>
    <p:extLst>
      <p:ext uri="{BB962C8B-B14F-4D97-AF65-F5344CB8AC3E}">
        <p14:creationId xmlns:p14="http://schemas.microsoft.com/office/powerpoint/2010/main" val="183729718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74494039"/>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82666056"/>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66390574"/>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95368933"/>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15052476"/>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911296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0719252"/>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73742669"/>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944748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98554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896258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384623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884912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602799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652993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877775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352951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043452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621443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524611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783400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664527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638181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892046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262647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Trainer</a:t>
            </a:r>
            <a:r>
              <a:rPr lang="en-US" baseline="0" dirty="0" smtClean="0"/>
              <a:t> – the other languages besides English are coming soon. </a:t>
            </a:r>
            <a:endParaRPr lang="en-US" dirty="0"/>
          </a:p>
        </p:txBody>
      </p:sp>
    </p:spTree>
    <p:extLst>
      <p:ext uri="{BB962C8B-B14F-4D97-AF65-F5344CB8AC3E}">
        <p14:creationId xmlns:p14="http://schemas.microsoft.com/office/powerpoint/2010/main" val="5971211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584842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46509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755859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250919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362657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465224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344052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374012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814588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762085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936908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73086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36826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168369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4878220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587759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730281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089165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0548019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0638714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575217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Trainer:</a:t>
            </a:r>
            <a:r>
              <a:rPr lang="en-US" baseline="0" dirty="0" smtClean="0"/>
              <a:t> Talk about how to add villages for different regions before moving on. </a:t>
            </a:r>
            <a:endParaRPr lang="en-US" dirty="0"/>
          </a:p>
        </p:txBody>
      </p:sp>
    </p:spTree>
    <p:extLst>
      <p:ext uri="{BB962C8B-B14F-4D97-AF65-F5344CB8AC3E}">
        <p14:creationId xmlns:p14="http://schemas.microsoft.com/office/powerpoint/2010/main" val="324324051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4941801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5762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5063261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3120991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8508246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5778669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9875365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583099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5247758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5932032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7508240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2941918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17415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7593118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8674931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Trainer – SAEs</a:t>
            </a:r>
            <a:r>
              <a:rPr lang="en-US" baseline="0" dirty="0" smtClean="0"/>
              <a:t> are in Process Indicators now, but will be in their own module soon,. </a:t>
            </a:r>
            <a:endParaRPr lang="en-US" dirty="0"/>
          </a:p>
        </p:txBody>
      </p:sp>
    </p:spTree>
    <p:extLst>
      <p:ext uri="{BB962C8B-B14F-4D97-AF65-F5344CB8AC3E}">
        <p14:creationId xmlns:p14="http://schemas.microsoft.com/office/powerpoint/2010/main" val="88636538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2626472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2679902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2305501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5519496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3406190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8034982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0466329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17366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9705874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6656845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Aft>
                <a:spcPts val="1268"/>
              </a:spcAft>
            </a:pPr>
            <a:r>
              <a:rPr lang="en-US" dirty="0" smtClean="0"/>
              <a:t>The survey module is where you record the surveys that took place in your country, including mapping, baseline, mid-term, among others. </a:t>
            </a:r>
          </a:p>
          <a:p>
            <a:pPr>
              <a:spcAft>
                <a:spcPts val="1268"/>
              </a:spcAft>
            </a:pPr>
            <a:endParaRPr lang="en-US" dirty="0" smtClean="0"/>
          </a:p>
          <a:p>
            <a:r>
              <a:rPr lang="en-US" dirty="0" smtClean="0"/>
              <a:t>Unlike disease distribution, surveys oftentimes entail choosing more than location and encompass an Ecological Zone, an Evaluation Unit, or Sub-districts. To allow for this, there is an extra data entry screen for many surveys where you can choose multiple locations from different levels. </a:t>
            </a:r>
          </a:p>
          <a:p>
            <a:endParaRPr lang="en-US" dirty="0" smtClean="0"/>
          </a:p>
          <a:p>
            <a:r>
              <a:rPr lang="en-US" dirty="0" smtClean="0"/>
              <a:t>In addition, you can add sentinel sites to your tool so that you can come back and choose the same site again in the future. </a:t>
            </a:r>
          </a:p>
          <a:p>
            <a:endParaRPr lang="en-US" dirty="0"/>
          </a:p>
        </p:txBody>
      </p:sp>
    </p:spTree>
    <p:extLst>
      <p:ext uri="{BB962C8B-B14F-4D97-AF65-F5344CB8AC3E}">
        <p14:creationId xmlns:p14="http://schemas.microsoft.com/office/powerpoint/2010/main" val="420017498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Review how to use the ctrl button for multi-select</a:t>
            </a:r>
            <a:endParaRPr lang="en-US" dirty="0"/>
          </a:p>
        </p:txBody>
      </p:sp>
    </p:spTree>
    <p:extLst>
      <p:ext uri="{BB962C8B-B14F-4D97-AF65-F5344CB8AC3E}">
        <p14:creationId xmlns:p14="http://schemas.microsoft.com/office/powerpoint/2010/main" val="2584430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2849872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70913625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762796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9107646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Process indicators can include many types of data that you want to track. Presently, there are both training and supply chain management forms in the database. </a:t>
            </a:r>
          </a:p>
          <a:p>
            <a:endParaRPr lang="en-US" dirty="0" smtClean="0"/>
          </a:p>
          <a:p>
            <a:r>
              <a:rPr lang="en-US" dirty="0" smtClean="0"/>
              <a:t>If you would like to add a whole custom form (rather than just a custom indicator), choose </a:t>
            </a:r>
            <a:r>
              <a:rPr lang="en-US" b="1" dirty="0" smtClean="0"/>
              <a:t>Add new type</a:t>
            </a:r>
            <a:r>
              <a:rPr lang="en-US" dirty="0" smtClean="0"/>
              <a:t> from the drop down list. </a:t>
            </a:r>
          </a:p>
          <a:p>
            <a:endParaRPr lang="en-US" dirty="0" smtClean="0"/>
          </a:p>
          <a:p>
            <a:r>
              <a:rPr lang="en-US" dirty="0" smtClean="0"/>
              <a:t>You can add custom forms to the surveys, interventions, and process indicator modules. </a:t>
            </a:r>
          </a:p>
          <a:p>
            <a:endParaRPr lang="en-US" dirty="0"/>
          </a:p>
        </p:txBody>
      </p:sp>
    </p:spTree>
    <p:extLst>
      <p:ext uri="{BB962C8B-B14F-4D97-AF65-F5344CB8AC3E}">
        <p14:creationId xmlns:p14="http://schemas.microsoft.com/office/powerpoint/2010/main" val="110532191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2472891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987012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1736782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0603645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709249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830672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6866195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1142381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8920617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793282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8775625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2561194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511677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1126554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0286351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3685841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9227817"/>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82489063"/>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2701540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1697482"/>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23781890"/>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8335882"/>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51811329"/>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066024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over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3810000"/>
            <a:ext cx="7924800" cy="838200"/>
          </a:xfrm>
        </p:spPr>
        <p:txBody>
          <a:bodyPr lIns="0">
            <a:noAutofit/>
          </a:bodyPr>
          <a:lstStyle>
            <a:lvl1pPr marL="0" indent="0" algn="l" defTabSz="914400" rtl="0" eaLnBrk="1" latinLnBrk="0" hangingPunct="1">
              <a:buNone/>
              <a:defRPr lang="en-US" sz="3800" kern="1200" spc="-50" dirty="0" smtClean="0">
                <a:solidFill>
                  <a:srgbClr val="066E9F"/>
                </a:solidFill>
                <a:latin typeface="Segoe UI" pitchFamily="34" charset="0"/>
                <a:ea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 name="Title 1"/>
          <p:cNvSpPr>
            <a:spLocks noGrp="1"/>
          </p:cNvSpPr>
          <p:nvPr>
            <p:ph type="ctrTitle"/>
          </p:nvPr>
        </p:nvSpPr>
        <p:spPr>
          <a:xfrm>
            <a:off x="685800" y="3101975"/>
            <a:ext cx="7772400" cy="936625"/>
          </a:xfrm>
        </p:spPr>
        <p:txBody>
          <a:bodyPr anchor="t" anchorCtr="0"/>
          <a:lstStyle>
            <a:lvl1pPr marL="0" algn="l" defTabSz="914400" rtl="0" eaLnBrk="1" latinLnBrk="0" hangingPunct="1">
              <a:lnSpc>
                <a:spcPct val="120000"/>
              </a:lnSpc>
              <a:defRPr lang="en-US" sz="4200" kern="1200" spc="-50" dirty="0" smtClean="0">
                <a:solidFill>
                  <a:srgbClr val="17375D"/>
                </a:solidFill>
                <a:latin typeface="Segoe UI Semibold" pitchFamily="34" charset="0"/>
                <a:ea typeface="Segoe UI" pitchFamily="34" charset="0"/>
                <a:cs typeface="Segoe UI" pitchFamily="34" charset="0"/>
              </a:defRPr>
            </a:lvl1pPr>
          </a:lstStyle>
          <a:p>
            <a:r>
              <a:rPr lang="en-US" dirty="0" smtClean="0"/>
              <a:t>Click to edit Master title style</a:t>
            </a:r>
            <a:endParaRPr lang="en-US" dirty="0"/>
          </a:p>
        </p:txBody>
      </p:sp>
      <p:pic>
        <p:nvPicPr>
          <p:cNvPr id="23" name="Picture 22" descr="dotted-header.jpg"/>
          <p:cNvPicPr>
            <a:picLocks noChangeAspect="1"/>
          </p:cNvPicPr>
          <p:nvPr userDrawn="1"/>
        </p:nvPicPr>
        <p:blipFill>
          <a:blip r:embed="rId2" cstate="print"/>
          <a:srcRect l="13262" r="1635" b="7941"/>
          <a:stretch>
            <a:fillRect/>
          </a:stretch>
        </p:blipFill>
        <p:spPr>
          <a:xfrm>
            <a:off x="428625" y="413202"/>
            <a:ext cx="8286750" cy="2362397"/>
          </a:xfrm>
          <a:prstGeom prst="rect">
            <a:avLst/>
          </a:prstGeom>
        </p:spPr>
      </p:pic>
      <p:sp>
        <p:nvSpPr>
          <p:cNvPr id="24" name="Rectangle 23"/>
          <p:cNvSpPr/>
          <p:nvPr userDrawn="1"/>
        </p:nvSpPr>
        <p:spPr>
          <a:xfrm>
            <a:off x="747718" y="1143000"/>
            <a:ext cx="684094" cy="1662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1771671" y="692727"/>
            <a:ext cx="684094" cy="2079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2781310" y="1408186"/>
            <a:ext cx="684094" cy="15112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3800487" y="1803471"/>
            <a:ext cx="684094" cy="10111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4810138" y="2198759"/>
            <a:ext cx="684094" cy="7301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5834074" y="2594047"/>
            <a:ext cx="684094" cy="3682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xercise interventions">
    <p:spTree>
      <p:nvGrpSpPr>
        <p:cNvPr id="1" name=""/>
        <p:cNvGrpSpPr/>
        <p:nvPr/>
      </p:nvGrpSpPr>
      <p:grpSpPr>
        <a:xfrm>
          <a:off x="0" y="0"/>
          <a:ext cx="0" cy="0"/>
          <a:chOff x="0" y="0"/>
          <a:chExt cx="0" cy="0"/>
        </a:xfrm>
      </p:grpSpPr>
      <p:pic>
        <p:nvPicPr>
          <p:cNvPr id="5" name="Picture 4" descr="dotted-header.jpg"/>
          <p:cNvPicPr>
            <a:picLocks noChangeAspect="1"/>
          </p:cNvPicPr>
          <p:nvPr userDrawn="1"/>
        </p:nvPicPr>
        <p:blipFill>
          <a:blip r:embed="rId2" cstate="print"/>
          <a:srcRect l="13262" r="1635" b="7941"/>
          <a:stretch>
            <a:fillRect/>
          </a:stretch>
        </p:blipFill>
        <p:spPr>
          <a:xfrm>
            <a:off x="-1" y="3975100"/>
            <a:ext cx="9157035" cy="2610499"/>
          </a:xfrm>
          <a:prstGeom prst="rect">
            <a:avLst/>
          </a:prstGeom>
        </p:spPr>
      </p:pic>
      <p:sp>
        <p:nvSpPr>
          <p:cNvPr id="6" name="Rectangle 5"/>
          <p:cNvSpPr/>
          <p:nvPr userDrawn="1"/>
        </p:nvSpPr>
        <p:spPr>
          <a:xfrm>
            <a:off x="0" y="0"/>
            <a:ext cx="9162288" cy="4876800"/>
          </a:xfrm>
          <a:prstGeom prst="rect">
            <a:avLst/>
          </a:prstGeom>
          <a:solidFill>
            <a:srgbClr val="5988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311150" y="390524"/>
            <a:ext cx="8534400" cy="5934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215900" y="66675"/>
            <a:ext cx="1295400" cy="307777"/>
          </a:xfrm>
          <a:prstGeom prst="rect">
            <a:avLst/>
          </a:prstGeom>
        </p:spPr>
        <p:txBody>
          <a:bodyPr wrap="square">
            <a:spAutoFit/>
          </a:bodyPr>
          <a:lstStyle/>
          <a:p>
            <a:r>
              <a:rPr lang="en-US" sz="1400" b="1" cap="small" spc="100" dirty="0" smtClean="0">
                <a:solidFill>
                  <a:schemeClr val="bg1"/>
                </a:solidFill>
                <a:latin typeface="Segoe UI" pitchFamily="34" charset="0"/>
                <a:ea typeface="Segoe UI" pitchFamily="34" charset="0"/>
                <a:cs typeface="Segoe UI" pitchFamily="34" charset="0"/>
              </a:rPr>
              <a:t>EXERCISE</a:t>
            </a:r>
            <a:endParaRPr lang="en-US" sz="1400" b="1" cap="small" spc="100" dirty="0">
              <a:solidFill>
                <a:schemeClr val="bg1"/>
              </a:solidFill>
              <a:latin typeface="Segoe UI" pitchFamily="34" charset="0"/>
              <a:ea typeface="Segoe UI" pitchFamily="34" charset="0"/>
              <a:cs typeface="Segoe UI" pitchFamily="34" charset="0"/>
            </a:endParaRPr>
          </a:p>
        </p:txBody>
      </p:sp>
      <p:grpSp>
        <p:nvGrpSpPr>
          <p:cNvPr id="2" name="Group 8"/>
          <p:cNvGrpSpPr/>
          <p:nvPr userDrawn="1"/>
        </p:nvGrpSpPr>
        <p:grpSpPr>
          <a:xfrm>
            <a:off x="8000999" y="76200"/>
            <a:ext cx="838201" cy="275451"/>
            <a:chOff x="6837090" y="2143164"/>
            <a:chExt cx="1806129" cy="614325"/>
          </a:xfrm>
        </p:grpSpPr>
        <p:sp>
          <p:nvSpPr>
            <p:cNvPr id="10" name="Rectangle 9"/>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12" name="Rectangle 11"/>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itle 17"/>
          <p:cNvSpPr>
            <a:spLocks noGrp="1"/>
          </p:cNvSpPr>
          <p:nvPr>
            <p:ph type="title"/>
          </p:nvPr>
        </p:nvSpPr>
        <p:spPr>
          <a:xfrm>
            <a:off x="304800" y="457200"/>
            <a:ext cx="8534400" cy="715962"/>
          </a:xfrm>
        </p:spPr>
        <p:txBody>
          <a:bodyPr/>
          <a:lstStyle>
            <a:lvl1pPr>
              <a:defRPr sz="2400" b="1">
                <a:solidFill>
                  <a:srgbClr val="59884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21" name="Slide Number Placeholder 5"/>
          <p:cNvSpPr txBox="1">
            <a:spLocks/>
          </p:cNvSpPr>
          <p:nvPr userDrawn="1"/>
        </p:nvSpPr>
        <p:spPr bwMode="auto">
          <a:xfrm>
            <a:off x="8551863" y="6583680"/>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22" name="Isosceles Triangle 21">
            <a:hlinkClick r:id="rId3" action="ppaction://hlinksldjump"/>
          </p:cNvPr>
          <p:cNvSpPr/>
          <p:nvPr userDrawn="1"/>
        </p:nvSpPr>
        <p:spPr>
          <a:xfrm rot="16200000">
            <a:off x="7558096" y="6641306"/>
            <a:ext cx="161926" cy="161927"/>
          </a:xfrm>
          <a:prstGeom prst="triangle">
            <a:avLst/>
          </a:prstGeom>
          <a:solidFill>
            <a:schemeClr val="bg1">
              <a:lumMod val="9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hlinkClick r:id="rId3" action="ppaction://hlinksldjump"/>
          </p:cNvPr>
          <p:cNvSpPr txBox="1"/>
          <p:nvPr userDrawn="1"/>
        </p:nvSpPr>
        <p:spPr>
          <a:xfrm>
            <a:off x="7717631" y="6591301"/>
            <a:ext cx="862013" cy="246221"/>
          </a:xfrm>
          <a:prstGeom prst="rect">
            <a:avLst/>
          </a:prstGeom>
          <a:noFill/>
        </p:spPr>
        <p:txBody>
          <a:bodyPr wrap="square">
            <a:spAutoFit/>
          </a:bodyPr>
          <a:lstStyle/>
          <a:p>
            <a:pPr>
              <a:defRPr/>
            </a:pPr>
            <a:r>
              <a:rPr lang="en-US" sz="1000" dirty="0" smtClean="0">
                <a:solidFill>
                  <a:schemeClr val="bg1"/>
                </a:solidFill>
                <a:latin typeface="Segoe UI" pitchFamily="34" charset="0"/>
                <a:ea typeface="Segoe UI" pitchFamily="34" charset="0"/>
                <a:cs typeface="Segoe UI" pitchFamily="34" charset="0"/>
              </a:rPr>
              <a:t>Overview</a:t>
            </a:r>
            <a:endParaRPr lang="en-US" sz="1000" b="1" dirty="0">
              <a:solidFill>
                <a:schemeClr val="bg1"/>
              </a:solidFill>
              <a:latin typeface="Segoe UI" pitchFamily="34" charset="0"/>
              <a:ea typeface="Segoe UI" pitchFamily="34" charset="0"/>
              <a:cs typeface="Segoe UI" pitchFamily="34" charset="0"/>
            </a:endParaRPr>
          </a:p>
        </p:txBody>
      </p:sp>
      <p:sp>
        <p:nvSpPr>
          <p:cNvPr id="19" name="Text Placeholder 16"/>
          <p:cNvSpPr>
            <a:spLocks noGrp="1"/>
          </p:cNvSpPr>
          <p:nvPr>
            <p:ph type="body" sz="quarter" idx="10"/>
          </p:nvPr>
        </p:nvSpPr>
        <p:spPr>
          <a:xfrm>
            <a:off x="762000" y="1371600"/>
            <a:ext cx="7696200" cy="4648200"/>
          </a:xfrm>
        </p:spPr>
        <p:txBody>
          <a:bodyPr>
            <a:noAutofit/>
          </a:bodyPr>
          <a:lstStyle>
            <a:lvl1pPr marL="457200" indent="-457200">
              <a:buFont typeface="+mj-lt"/>
              <a:buAutoNum type="arabicPeriod"/>
              <a:defRPr sz="20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Box 24"/>
          <p:cNvSpPr txBox="1"/>
          <p:nvPr userDrawn="1"/>
        </p:nvSpPr>
        <p:spPr>
          <a:xfrm>
            <a:off x="138112" y="6596063"/>
            <a:ext cx="5957888" cy="246062"/>
          </a:xfrm>
          <a:prstGeom prst="rect">
            <a:avLst/>
          </a:prstGeom>
          <a:noFill/>
        </p:spPr>
        <p:txBody>
          <a:bodyPr>
            <a:spAutoFit/>
          </a:bodyPr>
          <a:lstStyle/>
          <a:p>
            <a:pPr>
              <a:defRPr/>
            </a:pPr>
            <a:r>
              <a:rPr lang="en-US" sz="1000" dirty="0" smtClean="0">
                <a:solidFill>
                  <a:schemeClr val="bg1"/>
                </a:solidFill>
                <a:latin typeface="Segoe UI" pitchFamily="34" charset="0"/>
                <a:ea typeface="Segoe UI" pitchFamily="34" charset="0"/>
                <a:cs typeface="Segoe UI" pitchFamily="34" charset="0"/>
              </a:rPr>
              <a:t>National Database Template  |  </a:t>
            </a:r>
            <a:r>
              <a:rPr lang="en-US" sz="1000" b="1" dirty="0" smtClean="0">
                <a:solidFill>
                  <a:schemeClr val="bg1"/>
                </a:solidFill>
                <a:latin typeface="Segoe UI" pitchFamily="34" charset="0"/>
                <a:ea typeface="Segoe UI" pitchFamily="34" charset="0"/>
                <a:cs typeface="Segoe UI" pitchFamily="34" charset="0"/>
              </a:rPr>
              <a:t>Training</a:t>
            </a:r>
            <a:r>
              <a:rPr lang="en-US" sz="1000" dirty="0" smtClean="0">
                <a:solidFill>
                  <a:schemeClr val="bg1"/>
                </a:solidFill>
                <a:latin typeface="Segoe UI" pitchFamily="34" charset="0"/>
                <a:ea typeface="Segoe UI" pitchFamily="34" charset="0"/>
                <a:cs typeface="Segoe UI" pitchFamily="34" charset="0"/>
              </a:rPr>
              <a:t>  |  </a:t>
            </a:r>
            <a:fld id="{C1756114-4D43-4F2F-8698-376EE497889D}" type="datetime4">
              <a:rPr lang="en-US" sz="1000" smtClean="0">
                <a:solidFill>
                  <a:schemeClr val="bg1"/>
                </a:solidFill>
                <a:latin typeface="Segoe UI" pitchFamily="34" charset="0"/>
                <a:ea typeface="Segoe UI" pitchFamily="34" charset="0"/>
                <a:cs typeface="Segoe UI" pitchFamily="34" charset="0"/>
              </a:rPr>
              <a:t>February 12, 2014</a:t>
            </a:fld>
            <a:r>
              <a:rPr lang="en-US" sz="1000" dirty="0" smtClean="0">
                <a:solidFill>
                  <a:schemeClr val="bg1"/>
                </a:solidFill>
                <a:latin typeface="Segoe UI" pitchFamily="34" charset="0"/>
                <a:ea typeface="Segoe UI" pitchFamily="34" charset="0"/>
                <a:cs typeface="Segoe UI" pitchFamily="34" charset="0"/>
              </a:rPr>
              <a:t>   </a:t>
            </a:r>
            <a:endParaRPr lang="en-US" sz="1000" b="1" dirty="0">
              <a:solidFill>
                <a:schemeClr val="bg1"/>
              </a:solidFill>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xercise process">
    <p:spTree>
      <p:nvGrpSpPr>
        <p:cNvPr id="1" name=""/>
        <p:cNvGrpSpPr/>
        <p:nvPr/>
      </p:nvGrpSpPr>
      <p:grpSpPr>
        <a:xfrm>
          <a:off x="0" y="0"/>
          <a:ext cx="0" cy="0"/>
          <a:chOff x="0" y="0"/>
          <a:chExt cx="0" cy="0"/>
        </a:xfrm>
      </p:grpSpPr>
      <p:pic>
        <p:nvPicPr>
          <p:cNvPr id="5" name="Picture 4" descr="dotted-header.jpg"/>
          <p:cNvPicPr>
            <a:picLocks noChangeAspect="1"/>
          </p:cNvPicPr>
          <p:nvPr userDrawn="1"/>
        </p:nvPicPr>
        <p:blipFill>
          <a:blip r:embed="rId2" cstate="print"/>
          <a:srcRect l="13262" r="1635" b="7941"/>
          <a:stretch>
            <a:fillRect/>
          </a:stretch>
        </p:blipFill>
        <p:spPr>
          <a:xfrm>
            <a:off x="-1" y="3975100"/>
            <a:ext cx="9157035" cy="2610499"/>
          </a:xfrm>
          <a:prstGeom prst="rect">
            <a:avLst/>
          </a:prstGeom>
        </p:spPr>
      </p:pic>
      <p:sp>
        <p:nvSpPr>
          <p:cNvPr id="6" name="Rectangle 5"/>
          <p:cNvSpPr/>
          <p:nvPr userDrawn="1"/>
        </p:nvSpPr>
        <p:spPr>
          <a:xfrm>
            <a:off x="0" y="0"/>
            <a:ext cx="9162288" cy="4876800"/>
          </a:xfrm>
          <a:prstGeom prst="rect">
            <a:avLst/>
          </a:prstGeom>
          <a:solidFill>
            <a:srgbClr val="66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311150" y="390524"/>
            <a:ext cx="8534400" cy="5934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215900" y="66675"/>
            <a:ext cx="1295400" cy="307777"/>
          </a:xfrm>
          <a:prstGeom prst="rect">
            <a:avLst/>
          </a:prstGeom>
        </p:spPr>
        <p:txBody>
          <a:bodyPr wrap="square">
            <a:spAutoFit/>
          </a:bodyPr>
          <a:lstStyle/>
          <a:p>
            <a:r>
              <a:rPr lang="en-US" sz="1400" b="1" cap="small" spc="100" dirty="0" smtClean="0">
                <a:solidFill>
                  <a:schemeClr val="bg1"/>
                </a:solidFill>
                <a:latin typeface="Segoe UI" pitchFamily="34" charset="0"/>
                <a:ea typeface="Segoe UI" pitchFamily="34" charset="0"/>
                <a:cs typeface="Segoe UI" pitchFamily="34" charset="0"/>
              </a:rPr>
              <a:t>EXERCISE</a:t>
            </a:r>
            <a:endParaRPr lang="en-US" sz="1400" b="1" cap="small" spc="100" dirty="0">
              <a:solidFill>
                <a:schemeClr val="bg1"/>
              </a:solidFill>
              <a:latin typeface="Segoe UI" pitchFamily="34" charset="0"/>
              <a:ea typeface="Segoe UI" pitchFamily="34" charset="0"/>
              <a:cs typeface="Segoe UI" pitchFamily="34" charset="0"/>
            </a:endParaRPr>
          </a:p>
        </p:txBody>
      </p:sp>
      <p:grpSp>
        <p:nvGrpSpPr>
          <p:cNvPr id="2" name="Group 8"/>
          <p:cNvGrpSpPr/>
          <p:nvPr userDrawn="1"/>
        </p:nvGrpSpPr>
        <p:grpSpPr>
          <a:xfrm>
            <a:off x="8000999" y="76200"/>
            <a:ext cx="838201" cy="275451"/>
            <a:chOff x="6837090" y="2143164"/>
            <a:chExt cx="1806129" cy="614325"/>
          </a:xfrm>
        </p:grpSpPr>
        <p:sp>
          <p:nvSpPr>
            <p:cNvPr id="10" name="Rectangle 9"/>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12" name="Rectangle 11"/>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itle 17"/>
          <p:cNvSpPr>
            <a:spLocks noGrp="1"/>
          </p:cNvSpPr>
          <p:nvPr>
            <p:ph type="title"/>
          </p:nvPr>
        </p:nvSpPr>
        <p:spPr>
          <a:xfrm>
            <a:off x="304800" y="457200"/>
            <a:ext cx="8534400" cy="715962"/>
          </a:xfrm>
        </p:spPr>
        <p:txBody>
          <a:bodyPr/>
          <a:lstStyle>
            <a:lvl1pPr>
              <a:defRPr sz="2400" b="1">
                <a:solidFill>
                  <a:srgbClr val="663300"/>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21" name="Slide Number Placeholder 5"/>
          <p:cNvSpPr txBox="1">
            <a:spLocks/>
          </p:cNvSpPr>
          <p:nvPr userDrawn="1"/>
        </p:nvSpPr>
        <p:spPr bwMode="auto">
          <a:xfrm>
            <a:off x="8551863" y="6583680"/>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22" name="Isosceles Triangle 21">
            <a:hlinkClick r:id="rId3" action="ppaction://hlinksldjump"/>
          </p:cNvPr>
          <p:cNvSpPr/>
          <p:nvPr userDrawn="1"/>
        </p:nvSpPr>
        <p:spPr>
          <a:xfrm rot="16200000">
            <a:off x="7558096" y="6641306"/>
            <a:ext cx="161926" cy="161927"/>
          </a:xfrm>
          <a:prstGeom prst="triangle">
            <a:avLst/>
          </a:prstGeom>
          <a:solidFill>
            <a:schemeClr val="bg1">
              <a:lumMod val="9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hlinkClick r:id="rId3" action="ppaction://hlinksldjump"/>
          </p:cNvPr>
          <p:cNvSpPr txBox="1"/>
          <p:nvPr userDrawn="1"/>
        </p:nvSpPr>
        <p:spPr>
          <a:xfrm>
            <a:off x="7717631" y="6591301"/>
            <a:ext cx="862013" cy="246221"/>
          </a:xfrm>
          <a:prstGeom prst="rect">
            <a:avLst/>
          </a:prstGeom>
          <a:noFill/>
        </p:spPr>
        <p:txBody>
          <a:bodyPr wrap="square">
            <a:spAutoFit/>
          </a:bodyPr>
          <a:lstStyle/>
          <a:p>
            <a:pPr>
              <a:defRPr/>
            </a:pPr>
            <a:r>
              <a:rPr lang="en-US" sz="1000" dirty="0" smtClean="0">
                <a:solidFill>
                  <a:schemeClr val="bg1"/>
                </a:solidFill>
                <a:latin typeface="Segoe UI" pitchFamily="34" charset="0"/>
                <a:ea typeface="Segoe UI" pitchFamily="34" charset="0"/>
                <a:cs typeface="Segoe UI" pitchFamily="34" charset="0"/>
              </a:rPr>
              <a:t>Overview</a:t>
            </a:r>
            <a:endParaRPr lang="en-US" sz="1000" b="1" dirty="0">
              <a:solidFill>
                <a:schemeClr val="bg1"/>
              </a:solidFill>
              <a:latin typeface="Segoe UI" pitchFamily="34" charset="0"/>
              <a:ea typeface="Segoe UI" pitchFamily="34" charset="0"/>
              <a:cs typeface="Segoe UI" pitchFamily="34" charset="0"/>
            </a:endParaRPr>
          </a:p>
        </p:txBody>
      </p:sp>
      <p:sp>
        <p:nvSpPr>
          <p:cNvPr id="19" name="Text Placeholder 16"/>
          <p:cNvSpPr>
            <a:spLocks noGrp="1"/>
          </p:cNvSpPr>
          <p:nvPr>
            <p:ph type="body" sz="quarter" idx="10"/>
          </p:nvPr>
        </p:nvSpPr>
        <p:spPr>
          <a:xfrm>
            <a:off x="762000" y="1371600"/>
            <a:ext cx="7696200" cy="4648200"/>
          </a:xfrm>
        </p:spPr>
        <p:txBody>
          <a:bodyPr>
            <a:noAutofit/>
          </a:bodyPr>
          <a:lstStyle>
            <a:lvl1pPr marL="457200" indent="-457200">
              <a:buFont typeface="+mj-lt"/>
              <a:buAutoNum type="arabicPeriod"/>
              <a:defRPr sz="20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TextBox 23"/>
          <p:cNvSpPr txBox="1"/>
          <p:nvPr userDrawn="1"/>
        </p:nvSpPr>
        <p:spPr>
          <a:xfrm>
            <a:off x="138112" y="6596063"/>
            <a:ext cx="5957888" cy="246062"/>
          </a:xfrm>
          <a:prstGeom prst="rect">
            <a:avLst/>
          </a:prstGeom>
          <a:noFill/>
        </p:spPr>
        <p:txBody>
          <a:bodyPr>
            <a:spAutoFit/>
          </a:bodyPr>
          <a:lstStyle/>
          <a:p>
            <a:pPr>
              <a:defRPr/>
            </a:pPr>
            <a:r>
              <a:rPr lang="en-US" sz="1000" dirty="0" smtClean="0">
                <a:solidFill>
                  <a:schemeClr val="bg1"/>
                </a:solidFill>
                <a:latin typeface="Segoe UI" pitchFamily="34" charset="0"/>
                <a:ea typeface="Segoe UI" pitchFamily="34" charset="0"/>
                <a:cs typeface="Segoe UI" pitchFamily="34" charset="0"/>
              </a:rPr>
              <a:t>National Database Template  |  </a:t>
            </a:r>
            <a:r>
              <a:rPr lang="en-US" sz="1000" b="1" dirty="0" smtClean="0">
                <a:solidFill>
                  <a:schemeClr val="bg1"/>
                </a:solidFill>
                <a:latin typeface="Segoe UI" pitchFamily="34" charset="0"/>
                <a:ea typeface="Segoe UI" pitchFamily="34" charset="0"/>
                <a:cs typeface="Segoe UI" pitchFamily="34" charset="0"/>
              </a:rPr>
              <a:t>Training</a:t>
            </a:r>
            <a:r>
              <a:rPr lang="en-US" sz="1000" dirty="0" smtClean="0">
                <a:solidFill>
                  <a:schemeClr val="bg1"/>
                </a:solidFill>
                <a:latin typeface="Segoe UI" pitchFamily="34" charset="0"/>
                <a:ea typeface="Segoe UI" pitchFamily="34" charset="0"/>
                <a:cs typeface="Segoe UI" pitchFamily="34" charset="0"/>
              </a:rPr>
              <a:t>  |  </a:t>
            </a:r>
            <a:fld id="{C1756114-4D43-4F2F-8698-376EE497889D}" type="datetime4">
              <a:rPr lang="en-US" sz="1000" smtClean="0">
                <a:solidFill>
                  <a:schemeClr val="bg1"/>
                </a:solidFill>
                <a:latin typeface="Segoe UI" pitchFamily="34" charset="0"/>
                <a:ea typeface="Segoe UI" pitchFamily="34" charset="0"/>
                <a:cs typeface="Segoe UI" pitchFamily="34" charset="0"/>
              </a:rPr>
              <a:t>February 12, 2014</a:t>
            </a:fld>
            <a:r>
              <a:rPr lang="en-US" sz="1000" dirty="0" smtClean="0">
                <a:solidFill>
                  <a:schemeClr val="bg1"/>
                </a:solidFill>
                <a:latin typeface="Segoe UI" pitchFamily="34" charset="0"/>
                <a:ea typeface="Segoe UI" pitchFamily="34" charset="0"/>
                <a:cs typeface="Segoe UI" pitchFamily="34" charset="0"/>
              </a:rPr>
              <a:t>   </a:t>
            </a:r>
            <a:endParaRPr lang="en-US" sz="1000" b="1" dirty="0">
              <a:solidFill>
                <a:schemeClr val="bg1"/>
              </a:solidFill>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xercise sae">
    <p:spTree>
      <p:nvGrpSpPr>
        <p:cNvPr id="1" name=""/>
        <p:cNvGrpSpPr/>
        <p:nvPr/>
      </p:nvGrpSpPr>
      <p:grpSpPr>
        <a:xfrm>
          <a:off x="0" y="0"/>
          <a:ext cx="0" cy="0"/>
          <a:chOff x="0" y="0"/>
          <a:chExt cx="0" cy="0"/>
        </a:xfrm>
      </p:grpSpPr>
      <p:pic>
        <p:nvPicPr>
          <p:cNvPr id="5" name="Picture 4" descr="dotted-header.jpg"/>
          <p:cNvPicPr>
            <a:picLocks noChangeAspect="1"/>
          </p:cNvPicPr>
          <p:nvPr userDrawn="1"/>
        </p:nvPicPr>
        <p:blipFill>
          <a:blip r:embed="rId2" cstate="print"/>
          <a:srcRect l="13262" r="1635" b="7941"/>
          <a:stretch>
            <a:fillRect/>
          </a:stretch>
        </p:blipFill>
        <p:spPr>
          <a:xfrm>
            <a:off x="-1" y="3975100"/>
            <a:ext cx="9157035" cy="2610499"/>
          </a:xfrm>
          <a:prstGeom prst="rect">
            <a:avLst/>
          </a:prstGeom>
        </p:spPr>
      </p:pic>
      <p:sp>
        <p:nvSpPr>
          <p:cNvPr id="6" name="Rectangle 5"/>
          <p:cNvSpPr/>
          <p:nvPr userDrawn="1"/>
        </p:nvSpPr>
        <p:spPr>
          <a:xfrm>
            <a:off x="0" y="0"/>
            <a:ext cx="9162288" cy="4876800"/>
          </a:xfrm>
          <a:prstGeom prst="rect">
            <a:avLst/>
          </a:prstGeom>
          <a:solidFill>
            <a:srgbClr val="932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311150" y="390524"/>
            <a:ext cx="8534400" cy="5934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215900" y="66675"/>
            <a:ext cx="1295400" cy="307777"/>
          </a:xfrm>
          <a:prstGeom prst="rect">
            <a:avLst/>
          </a:prstGeom>
        </p:spPr>
        <p:txBody>
          <a:bodyPr wrap="square">
            <a:spAutoFit/>
          </a:bodyPr>
          <a:lstStyle/>
          <a:p>
            <a:r>
              <a:rPr lang="en-US" sz="1400" b="1" cap="small" spc="100" dirty="0" smtClean="0">
                <a:solidFill>
                  <a:schemeClr val="bg1"/>
                </a:solidFill>
                <a:latin typeface="Segoe UI" pitchFamily="34" charset="0"/>
                <a:ea typeface="Segoe UI" pitchFamily="34" charset="0"/>
                <a:cs typeface="Segoe UI" pitchFamily="34" charset="0"/>
              </a:rPr>
              <a:t>EXERCISE</a:t>
            </a:r>
            <a:endParaRPr lang="en-US" sz="1400" b="1" cap="small" spc="100" dirty="0">
              <a:solidFill>
                <a:schemeClr val="bg1"/>
              </a:solidFill>
              <a:latin typeface="Segoe UI" pitchFamily="34" charset="0"/>
              <a:ea typeface="Segoe UI" pitchFamily="34" charset="0"/>
              <a:cs typeface="Segoe UI" pitchFamily="34" charset="0"/>
            </a:endParaRPr>
          </a:p>
        </p:txBody>
      </p:sp>
      <p:grpSp>
        <p:nvGrpSpPr>
          <p:cNvPr id="2" name="Group 8"/>
          <p:cNvGrpSpPr/>
          <p:nvPr userDrawn="1"/>
        </p:nvGrpSpPr>
        <p:grpSpPr>
          <a:xfrm>
            <a:off x="8000999" y="76200"/>
            <a:ext cx="838201" cy="275451"/>
            <a:chOff x="6837090" y="2143164"/>
            <a:chExt cx="1806129" cy="614325"/>
          </a:xfrm>
        </p:grpSpPr>
        <p:sp>
          <p:nvSpPr>
            <p:cNvPr id="10" name="Rectangle 9"/>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12" name="Rectangle 11"/>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itle 17"/>
          <p:cNvSpPr>
            <a:spLocks noGrp="1"/>
          </p:cNvSpPr>
          <p:nvPr>
            <p:ph type="title"/>
          </p:nvPr>
        </p:nvSpPr>
        <p:spPr>
          <a:xfrm>
            <a:off x="304800" y="457200"/>
            <a:ext cx="8534400" cy="715962"/>
          </a:xfrm>
        </p:spPr>
        <p:txBody>
          <a:bodyPr/>
          <a:lstStyle>
            <a:lvl1pPr>
              <a:defRPr sz="2400" b="1">
                <a:solidFill>
                  <a:srgbClr val="932323"/>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21" name="Slide Number Placeholder 5"/>
          <p:cNvSpPr txBox="1">
            <a:spLocks/>
          </p:cNvSpPr>
          <p:nvPr userDrawn="1"/>
        </p:nvSpPr>
        <p:spPr bwMode="auto">
          <a:xfrm>
            <a:off x="8551863" y="6583680"/>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22" name="Isosceles Triangle 21">
            <a:hlinkClick r:id="rId3" action="ppaction://hlinksldjump"/>
          </p:cNvPr>
          <p:cNvSpPr/>
          <p:nvPr userDrawn="1"/>
        </p:nvSpPr>
        <p:spPr>
          <a:xfrm rot="16200000">
            <a:off x="7558096" y="6641306"/>
            <a:ext cx="161926" cy="161927"/>
          </a:xfrm>
          <a:prstGeom prst="triangle">
            <a:avLst/>
          </a:prstGeom>
          <a:solidFill>
            <a:schemeClr val="bg1">
              <a:lumMod val="9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hlinkClick r:id="rId3" action="ppaction://hlinksldjump"/>
          </p:cNvPr>
          <p:cNvSpPr txBox="1"/>
          <p:nvPr userDrawn="1"/>
        </p:nvSpPr>
        <p:spPr>
          <a:xfrm>
            <a:off x="7717631" y="6591301"/>
            <a:ext cx="862013" cy="246221"/>
          </a:xfrm>
          <a:prstGeom prst="rect">
            <a:avLst/>
          </a:prstGeom>
          <a:noFill/>
        </p:spPr>
        <p:txBody>
          <a:bodyPr wrap="square">
            <a:spAutoFit/>
          </a:bodyPr>
          <a:lstStyle/>
          <a:p>
            <a:pPr>
              <a:defRPr/>
            </a:pPr>
            <a:r>
              <a:rPr lang="en-US" sz="1000" dirty="0" smtClean="0">
                <a:solidFill>
                  <a:schemeClr val="bg1"/>
                </a:solidFill>
                <a:latin typeface="Segoe UI" pitchFamily="34" charset="0"/>
                <a:ea typeface="Segoe UI" pitchFamily="34" charset="0"/>
                <a:cs typeface="Segoe UI" pitchFamily="34" charset="0"/>
              </a:rPr>
              <a:t>Overview</a:t>
            </a:r>
            <a:endParaRPr lang="en-US" sz="1000" b="1" dirty="0">
              <a:solidFill>
                <a:schemeClr val="bg1"/>
              </a:solidFill>
              <a:latin typeface="Segoe UI" pitchFamily="34" charset="0"/>
              <a:ea typeface="Segoe UI" pitchFamily="34" charset="0"/>
              <a:cs typeface="Segoe UI" pitchFamily="34" charset="0"/>
            </a:endParaRPr>
          </a:p>
        </p:txBody>
      </p:sp>
      <p:sp>
        <p:nvSpPr>
          <p:cNvPr id="19" name="Text Placeholder 16"/>
          <p:cNvSpPr>
            <a:spLocks noGrp="1"/>
          </p:cNvSpPr>
          <p:nvPr>
            <p:ph type="body" sz="quarter" idx="10"/>
          </p:nvPr>
        </p:nvSpPr>
        <p:spPr>
          <a:xfrm>
            <a:off x="762000" y="1371600"/>
            <a:ext cx="7696200" cy="4648200"/>
          </a:xfrm>
        </p:spPr>
        <p:txBody>
          <a:bodyPr>
            <a:noAutofit/>
          </a:bodyPr>
          <a:lstStyle>
            <a:lvl1pPr marL="457200" indent="-457200">
              <a:buFont typeface="+mj-lt"/>
              <a:buAutoNum type="arabicPeriod"/>
              <a:defRPr sz="20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TextBox 23"/>
          <p:cNvSpPr txBox="1"/>
          <p:nvPr userDrawn="1"/>
        </p:nvSpPr>
        <p:spPr>
          <a:xfrm>
            <a:off x="138112" y="6596063"/>
            <a:ext cx="5957888" cy="246062"/>
          </a:xfrm>
          <a:prstGeom prst="rect">
            <a:avLst/>
          </a:prstGeom>
          <a:noFill/>
        </p:spPr>
        <p:txBody>
          <a:bodyPr>
            <a:spAutoFit/>
          </a:bodyPr>
          <a:lstStyle/>
          <a:p>
            <a:pPr>
              <a:defRPr/>
            </a:pPr>
            <a:r>
              <a:rPr lang="en-US" sz="1000" dirty="0" smtClean="0">
                <a:solidFill>
                  <a:schemeClr val="bg1"/>
                </a:solidFill>
                <a:latin typeface="Segoe UI" pitchFamily="34" charset="0"/>
                <a:ea typeface="Segoe UI" pitchFamily="34" charset="0"/>
                <a:cs typeface="Segoe UI" pitchFamily="34" charset="0"/>
              </a:rPr>
              <a:t>National Database Template  |  </a:t>
            </a:r>
            <a:r>
              <a:rPr lang="en-US" sz="1000" b="1" dirty="0" smtClean="0">
                <a:solidFill>
                  <a:schemeClr val="bg1"/>
                </a:solidFill>
                <a:latin typeface="Segoe UI" pitchFamily="34" charset="0"/>
                <a:ea typeface="Segoe UI" pitchFamily="34" charset="0"/>
                <a:cs typeface="Segoe UI" pitchFamily="34" charset="0"/>
              </a:rPr>
              <a:t>Training</a:t>
            </a:r>
            <a:r>
              <a:rPr lang="en-US" sz="1000" dirty="0" smtClean="0">
                <a:solidFill>
                  <a:schemeClr val="bg1"/>
                </a:solidFill>
                <a:latin typeface="Segoe UI" pitchFamily="34" charset="0"/>
                <a:ea typeface="Segoe UI" pitchFamily="34" charset="0"/>
                <a:cs typeface="Segoe UI" pitchFamily="34" charset="0"/>
              </a:rPr>
              <a:t>  |  </a:t>
            </a:r>
            <a:fld id="{C1756114-4D43-4F2F-8698-376EE497889D}" type="datetime4">
              <a:rPr lang="en-US" sz="1000" smtClean="0">
                <a:solidFill>
                  <a:schemeClr val="bg1"/>
                </a:solidFill>
                <a:latin typeface="Segoe UI" pitchFamily="34" charset="0"/>
                <a:ea typeface="Segoe UI" pitchFamily="34" charset="0"/>
                <a:cs typeface="Segoe UI" pitchFamily="34" charset="0"/>
              </a:rPr>
              <a:t>February 12, 2014</a:t>
            </a:fld>
            <a:r>
              <a:rPr lang="en-US" sz="1000" dirty="0" smtClean="0">
                <a:solidFill>
                  <a:schemeClr val="bg1"/>
                </a:solidFill>
                <a:latin typeface="Segoe UI" pitchFamily="34" charset="0"/>
                <a:ea typeface="Segoe UI" pitchFamily="34" charset="0"/>
                <a:cs typeface="Segoe UI" pitchFamily="34" charset="0"/>
              </a:rPr>
              <a:t>   </a:t>
            </a:r>
            <a:endParaRPr lang="en-US" sz="1000" b="1" dirty="0">
              <a:solidFill>
                <a:schemeClr val="bg1"/>
              </a:solidFill>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end slide">
    <p:spTree>
      <p:nvGrpSpPr>
        <p:cNvPr id="1" name=""/>
        <p:cNvGrpSpPr/>
        <p:nvPr/>
      </p:nvGrpSpPr>
      <p:grpSpPr>
        <a:xfrm>
          <a:off x="0" y="0"/>
          <a:ext cx="0" cy="0"/>
          <a:chOff x="0" y="0"/>
          <a:chExt cx="0" cy="0"/>
        </a:xfrm>
      </p:grpSpPr>
      <p:pic>
        <p:nvPicPr>
          <p:cNvPr id="4" name="Picture 3" descr="dotted-header.jpg"/>
          <p:cNvPicPr>
            <a:picLocks noChangeAspect="1"/>
          </p:cNvPicPr>
          <p:nvPr userDrawn="1"/>
        </p:nvPicPr>
        <p:blipFill>
          <a:blip r:embed="rId2" cstate="print"/>
          <a:srcRect l="13262" r="1635" b="7941"/>
          <a:stretch>
            <a:fillRect/>
          </a:stretch>
        </p:blipFill>
        <p:spPr>
          <a:xfrm>
            <a:off x="428625" y="413202"/>
            <a:ext cx="8286750" cy="2362397"/>
          </a:xfrm>
          <a:prstGeom prst="rect">
            <a:avLst/>
          </a:prstGeom>
        </p:spPr>
      </p:pic>
      <p:grpSp>
        <p:nvGrpSpPr>
          <p:cNvPr id="11" name="Group 10"/>
          <p:cNvGrpSpPr/>
          <p:nvPr userDrawn="1"/>
        </p:nvGrpSpPr>
        <p:grpSpPr>
          <a:xfrm>
            <a:off x="6979980" y="2143165"/>
            <a:ext cx="1613158" cy="614324"/>
            <a:chOff x="6979980" y="2143165"/>
            <a:chExt cx="1613158" cy="614324"/>
          </a:xfrm>
        </p:grpSpPr>
        <p:sp>
          <p:nvSpPr>
            <p:cNvPr id="5" name="Rectangle 4"/>
            <p:cNvSpPr/>
            <p:nvPr userDrawn="1"/>
          </p:nvSpPr>
          <p:spPr>
            <a:xfrm>
              <a:off x="7260963" y="2143165"/>
              <a:ext cx="206375" cy="614324"/>
            </a:xfrm>
            <a:prstGeom prst="rect">
              <a:avLst/>
            </a:prstGeom>
            <a:solidFill>
              <a:srgbClr val="562B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6979980" y="2300288"/>
              <a:ext cx="206375" cy="457201"/>
            </a:xfrm>
            <a:prstGeom prst="rect">
              <a:avLst/>
            </a:prstGeom>
            <a:solidFill>
              <a:srgbClr val="066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7" name="Rectangle 6"/>
            <p:cNvSpPr/>
            <p:nvPr userDrawn="1"/>
          </p:nvSpPr>
          <p:spPr>
            <a:xfrm>
              <a:off x="7541946" y="2357439"/>
              <a:ext cx="206375" cy="400050"/>
            </a:xfrm>
            <a:prstGeom prst="rect">
              <a:avLst/>
            </a:prstGeom>
            <a:solidFill>
              <a:srgbClr val="C55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7822930" y="2462213"/>
              <a:ext cx="206375" cy="295276"/>
            </a:xfrm>
            <a:prstGeom prst="rect">
              <a:avLst/>
            </a:prstGeom>
            <a:solidFill>
              <a:srgbClr val="5988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8386763" y="2671764"/>
              <a:ext cx="206375" cy="85725"/>
            </a:xfrm>
            <a:prstGeom prst="rect">
              <a:avLst/>
            </a:prstGeom>
            <a:solidFill>
              <a:srgbClr val="932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8108231" y="2590801"/>
              <a:ext cx="206375" cy="166688"/>
            </a:xfrm>
            <a:prstGeom prst="rect">
              <a:avLst/>
            </a:prstGeom>
            <a:solidFill>
              <a:srgbClr val="66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 Placeholder 11"/>
          <p:cNvSpPr>
            <a:spLocks noGrp="1"/>
          </p:cNvSpPr>
          <p:nvPr>
            <p:ph type="body" sz="quarter" idx="10"/>
          </p:nvPr>
        </p:nvSpPr>
        <p:spPr>
          <a:xfrm>
            <a:off x="533400" y="3048000"/>
            <a:ext cx="8001000" cy="1447800"/>
          </a:xfrm>
        </p:spPr>
        <p:txBody>
          <a:bodyPr/>
          <a:lstStyle>
            <a:lvl1pPr marL="342900" indent="-342900" algn="l" defTabSz="914400" rtl="0" eaLnBrk="1" fontAlgn="auto" latinLnBrk="0" hangingPunct="1">
              <a:lnSpc>
                <a:spcPct val="100000"/>
              </a:lnSpc>
              <a:spcBef>
                <a:spcPct val="20000"/>
              </a:spcBef>
              <a:buClr>
                <a:srgbClr val="066E9F"/>
              </a:buClr>
              <a:buSzPct val="120000"/>
              <a:buFont typeface="Calibri" pitchFamily="34" charset="0"/>
              <a:buNone/>
              <a:defRPr lang="en-US" sz="1400" kern="1200" cap="none" spc="0" dirty="0" smtClean="0">
                <a:solidFill>
                  <a:srgbClr val="17375D"/>
                </a:solidFill>
                <a:latin typeface="Segoe UI" pitchFamily="34" charset="0"/>
                <a:ea typeface="Segoe UI" pitchFamily="34" charset="0"/>
                <a:cs typeface="Segoe UI" pitchFamily="34" charset="0"/>
              </a:defRPr>
            </a:lvl1pPr>
          </a:lstStyle>
          <a:p>
            <a:pPr lvl="0"/>
            <a:r>
              <a:rPr lang="en-US" dirty="0" smtClean="0"/>
              <a:t>Click to edit Master text styles</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sp>
        <p:nvSpPr>
          <p:cNvPr id="2" name="Title 1"/>
          <p:cNvSpPr>
            <a:spLocks noGrp="1"/>
          </p:cNvSpPr>
          <p:nvPr>
            <p:ph type="title"/>
          </p:nvPr>
        </p:nvSpPr>
        <p:spPr>
          <a:xfrm>
            <a:off x="685800" y="2981325"/>
            <a:ext cx="7772400" cy="1362075"/>
          </a:xfrm>
        </p:spPr>
        <p:txBody>
          <a:bodyPr anchor="t"/>
          <a:lstStyle>
            <a:lvl1pPr marL="0" algn="l" defTabSz="914400" rtl="0" eaLnBrk="1" latinLnBrk="0" hangingPunct="1">
              <a:lnSpc>
                <a:spcPct val="120000"/>
              </a:lnSpc>
              <a:defRPr lang="en-US" sz="4200" kern="1200" spc="-50" dirty="0" smtClean="0">
                <a:solidFill>
                  <a:srgbClr val="17375D"/>
                </a:solidFill>
                <a:latin typeface="Segoe UI Semibold"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85800" y="4191000"/>
            <a:ext cx="7772400" cy="1981200"/>
          </a:xfrm>
        </p:spPr>
        <p:txBody>
          <a:bodyPr lIns="0" anchor="t" anchorCtr="0">
            <a:noAutofit/>
          </a:bodyPr>
          <a:lstStyle>
            <a:lvl1pPr marL="0" indent="0" algn="l" defTabSz="914400" rtl="0" eaLnBrk="1" latinLnBrk="0" hangingPunct="1">
              <a:lnSpc>
                <a:spcPct val="100000"/>
              </a:lnSpc>
              <a:buNone/>
              <a:defRPr lang="en-US" sz="2400" kern="1200" spc="-50" dirty="0" smtClean="0">
                <a:solidFill>
                  <a:srgbClr val="066E9F"/>
                </a:solidFill>
                <a:latin typeface="Segoe UI" pitchFamily="34" charset="0"/>
                <a:ea typeface="Segoe UI" pitchFamily="34" charset="0"/>
                <a:cs typeface="Segoe UI"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pic>
        <p:nvPicPr>
          <p:cNvPr id="7" name="Picture 6" descr="dotted-header.jpg"/>
          <p:cNvPicPr>
            <a:picLocks noChangeAspect="1"/>
          </p:cNvPicPr>
          <p:nvPr userDrawn="1"/>
        </p:nvPicPr>
        <p:blipFill>
          <a:blip r:embed="rId2" cstate="print"/>
          <a:srcRect l="13262" r="1635" b="7941"/>
          <a:stretch>
            <a:fillRect/>
          </a:stretch>
        </p:blipFill>
        <p:spPr>
          <a:xfrm>
            <a:off x="428625" y="413202"/>
            <a:ext cx="8286750" cy="2362397"/>
          </a:xfrm>
          <a:prstGeom prst="rect">
            <a:avLst/>
          </a:prstGeom>
        </p:spPr>
      </p:pic>
      <p:sp>
        <p:nvSpPr>
          <p:cNvPr id="18" name="Slide Number Placeholder 5"/>
          <p:cNvSpPr txBox="1">
            <a:spLocks/>
          </p:cNvSpPr>
          <p:nvPr userDrawn="1"/>
        </p:nvSpPr>
        <p:spPr bwMode="auto">
          <a:xfrm>
            <a:off x="8551863" y="6583680"/>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19" name="Isosceles Triangle 18">
            <a:hlinkClick r:id="rId3" action="ppaction://hlinksldjump"/>
          </p:cNvPr>
          <p:cNvSpPr/>
          <p:nvPr userDrawn="1"/>
        </p:nvSpPr>
        <p:spPr>
          <a:xfrm rot="16200000">
            <a:off x="7558096" y="6641306"/>
            <a:ext cx="161926" cy="161927"/>
          </a:xfrm>
          <a:prstGeom prst="triangle">
            <a:avLst/>
          </a:prstGeom>
          <a:solidFill>
            <a:schemeClr val="bg1">
              <a:lumMod val="9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hlinkClick r:id="rId3" action="ppaction://hlinksldjump"/>
          </p:cNvPr>
          <p:cNvSpPr txBox="1"/>
          <p:nvPr userDrawn="1"/>
        </p:nvSpPr>
        <p:spPr>
          <a:xfrm>
            <a:off x="7717631" y="6591301"/>
            <a:ext cx="862013" cy="246221"/>
          </a:xfrm>
          <a:prstGeom prst="rect">
            <a:avLst/>
          </a:prstGeom>
          <a:noFill/>
        </p:spPr>
        <p:txBody>
          <a:bodyPr wrap="square">
            <a:spAutoFit/>
          </a:bodyPr>
          <a:lstStyle/>
          <a:p>
            <a:pPr>
              <a:defRPr/>
            </a:pPr>
            <a:r>
              <a:rPr lang="en-US" sz="1000" dirty="0" smtClean="0">
                <a:solidFill>
                  <a:schemeClr val="bg1"/>
                </a:solidFill>
                <a:latin typeface="Segoe UI" pitchFamily="34" charset="0"/>
                <a:ea typeface="Segoe UI" pitchFamily="34" charset="0"/>
                <a:cs typeface="Segoe UI" pitchFamily="34" charset="0"/>
              </a:rPr>
              <a:t>Overview</a:t>
            </a:r>
            <a:endParaRPr lang="en-US" sz="1000" b="1" dirty="0">
              <a:solidFill>
                <a:schemeClr val="bg1"/>
              </a:solidFill>
              <a:latin typeface="Segoe UI" pitchFamily="34" charset="0"/>
              <a:ea typeface="Segoe UI" pitchFamily="34" charset="0"/>
              <a:cs typeface="Segoe UI" pitchFamily="34" charset="0"/>
            </a:endParaRPr>
          </a:p>
        </p:txBody>
      </p:sp>
      <p:grpSp>
        <p:nvGrpSpPr>
          <p:cNvPr id="27" name="Group 26"/>
          <p:cNvGrpSpPr/>
          <p:nvPr userDrawn="1"/>
        </p:nvGrpSpPr>
        <p:grpSpPr>
          <a:xfrm>
            <a:off x="6979980" y="2143165"/>
            <a:ext cx="1613158" cy="614324"/>
            <a:chOff x="6979980" y="2143165"/>
            <a:chExt cx="1613158" cy="614324"/>
          </a:xfrm>
        </p:grpSpPr>
        <p:sp>
          <p:nvSpPr>
            <p:cNvPr id="28" name="Rectangle 27"/>
            <p:cNvSpPr/>
            <p:nvPr userDrawn="1"/>
          </p:nvSpPr>
          <p:spPr>
            <a:xfrm>
              <a:off x="7260963" y="2143165"/>
              <a:ext cx="206375" cy="614324"/>
            </a:xfrm>
            <a:prstGeom prst="rect">
              <a:avLst/>
            </a:prstGeom>
            <a:solidFill>
              <a:srgbClr val="562B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6979980" y="2300288"/>
              <a:ext cx="206375" cy="457201"/>
            </a:xfrm>
            <a:prstGeom prst="rect">
              <a:avLst/>
            </a:prstGeom>
            <a:solidFill>
              <a:srgbClr val="066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30" name="Rectangle 29"/>
            <p:cNvSpPr/>
            <p:nvPr userDrawn="1"/>
          </p:nvSpPr>
          <p:spPr>
            <a:xfrm>
              <a:off x="7541946" y="2357439"/>
              <a:ext cx="206375" cy="400050"/>
            </a:xfrm>
            <a:prstGeom prst="rect">
              <a:avLst/>
            </a:prstGeom>
            <a:solidFill>
              <a:srgbClr val="C55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7822930" y="2462213"/>
              <a:ext cx="206375" cy="295276"/>
            </a:xfrm>
            <a:prstGeom prst="rect">
              <a:avLst/>
            </a:prstGeom>
            <a:solidFill>
              <a:srgbClr val="5988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8386763" y="2671764"/>
              <a:ext cx="206375" cy="85725"/>
            </a:xfrm>
            <a:prstGeom prst="rect">
              <a:avLst/>
            </a:prstGeom>
            <a:solidFill>
              <a:srgbClr val="932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userDrawn="1"/>
          </p:nvSpPr>
          <p:spPr>
            <a:xfrm>
              <a:off x="8108231" y="2590801"/>
              <a:ext cx="206375" cy="166688"/>
            </a:xfrm>
            <a:prstGeom prst="rect">
              <a:avLst/>
            </a:prstGeom>
            <a:solidFill>
              <a:srgbClr val="66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TextBox 37"/>
          <p:cNvSpPr txBox="1"/>
          <p:nvPr userDrawn="1"/>
        </p:nvSpPr>
        <p:spPr>
          <a:xfrm>
            <a:off x="138112" y="6596063"/>
            <a:ext cx="5957888" cy="246062"/>
          </a:xfrm>
          <a:prstGeom prst="rect">
            <a:avLst/>
          </a:prstGeom>
          <a:noFill/>
        </p:spPr>
        <p:txBody>
          <a:bodyPr>
            <a:spAutoFit/>
          </a:bodyPr>
          <a:lstStyle/>
          <a:p>
            <a:pPr>
              <a:defRPr/>
            </a:pPr>
            <a:r>
              <a:rPr lang="en-US" sz="1000" dirty="0" smtClean="0">
                <a:solidFill>
                  <a:schemeClr val="bg1"/>
                </a:solidFill>
                <a:latin typeface="Segoe UI" pitchFamily="34" charset="0"/>
                <a:ea typeface="Segoe UI" pitchFamily="34" charset="0"/>
                <a:cs typeface="Segoe UI" pitchFamily="34" charset="0"/>
              </a:rPr>
              <a:t>National Database Template  |  </a:t>
            </a:r>
            <a:r>
              <a:rPr lang="en-US" sz="1000" b="1" dirty="0" smtClean="0">
                <a:solidFill>
                  <a:schemeClr val="bg1"/>
                </a:solidFill>
                <a:latin typeface="Segoe UI" pitchFamily="34" charset="0"/>
                <a:ea typeface="Segoe UI" pitchFamily="34" charset="0"/>
                <a:cs typeface="Segoe UI" pitchFamily="34" charset="0"/>
              </a:rPr>
              <a:t>Training</a:t>
            </a:r>
            <a:r>
              <a:rPr lang="en-US" sz="1000" dirty="0" smtClean="0">
                <a:solidFill>
                  <a:schemeClr val="bg1"/>
                </a:solidFill>
                <a:latin typeface="Segoe UI" pitchFamily="34" charset="0"/>
                <a:ea typeface="Segoe UI" pitchFamily="34" charset="0"/>
                <a:cs typeface="Segoe UI" pitchFamily="34" charset="0"/>
              </a:rPr>
              <a:t>  |  </a:t>
            </a:r>
            <a:fld id="{C1756114-4D43-4F2F-8698-376EE497889D}" type="datetime4">
              <a:rPr lang="en-US" sz="1000" smtClean="0">
                <a:solidFill>
                  <a:schemeClr val="bg1"/>
                </a:solidFill>
                <a:latin typeface="Segoe UI" pitchFamily="34" charset="0"/>
                <a:ea typeface="Segoe UI" pitchFamily="34" charset="0"/>
                <a:cs typeface="Segoe UI" pitchFamily="34" charset="0"/>
              </a:rPr>
              <a:t>February 12, 2014</a:t>
            </a:fld>
            <a:r>
              <a:rPr lang="en-US" sz="1000" dirty="0" smtClean="0">
                <a:solidFill>
                  <a:schemeClr val="bg1"/>
                </a:solidFill>
                <a:latin typeface="Segoe UI" pitchFamily="34" charset="0"/>
                <a:ea typeface="Segoe UI" pitchFamily="34" charset="0"/>
                <a:cs typeface="Segoe UI" pitchFamily="34" charset="0"/>
              </a:rPr>
              <a:t>   </a:t>
            </a:r>
            <a:endParaRPr lang="en-US" sz="1000" b="1" dirty="0">
              <a:solidFill>
                <a:schemeClr val="bg1"/>
              </a:solidFill>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1: no bullet">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280160"/>
            <a:ext cx="7772400" cy="4525963"/>
          </a:xfrm>
        </p:spPr>
        <p:txBody>
          <a:bodyPr>
            <a:noAutofit/>
          </a:bodyPr>
          <a:lstStyle>
            <a:lvl1pPr marL="0" indent="0">
              <a:buFont typeface="Segoe UI Semibold" pitchFamily="34" charset="0"/>
              <a:buNone/>
              <a:defRPr lang="en-US" sz="2400" kern="1200" dirty="0" smtClean="0">
                <a:solidFill>
                  <a:srgbClr val="17375D"/>
                </a:solidFill>
                <a:latin typeface="Segoe UI" pitchFamily="34" charset="0"/>
                <a:ea typeface="Segoe UI" pitchFamily="34" charset="0"/>
                <a:cs typeface="Segoe UI" pitchFamily="34" charset="0"/>
              </a:defRPr>
            </a:lvl1pPr>
            <a:lvl2pPr>
              <a:buFont typeface="Segoe UI Semibold" pitchFamily="34" charset="0"/>
              <a:buChar char="◦"/>
              <a:defRPr/>
            </a:lvl2pPr>
            <a:lvl3pPr>
              <a:buFont typeface="Segoe UI Semibold" pitchFamily="34" charset="0"/>
              <a:buChar char="◦"/>
              <a:defRPr/>
            </a:lvl3pPr>
            <a:lvl4pPr>
              <a:buFont typeface="Segoe UI Semibold" pitchFamily="34" charset="0"/>
              <a:buChar char="◦"/>
              <a:defRPr/>
            </a:lvl4pPr>
            <a:lvl5pPr>
              <a:buFont typeface="Segoe UI Semibold" pitchFamily="34" charset="0"/>
              <a:buChar char="◦"/>
              <a:defRPr/>
            </a:lvl5pPr>
          </a:lstStyle>
          <a:p>
            <a:pPr marL="342900" lvl="0" indent="-342900" algn="l" defTabSz="914400" rtl="0" eaLnBrk="1" latinLnBrk="0" hangingPunct="1">
              <a:spcBef>
                <a:spcPct val="20000"/>
              </a:spcBef>
              <a:buClr>
                <a:srgbClr val="066E9F"/>
              </a:buClr>
              <a:buSzPct val="120000"/>
              <a:buFont typeface="Segoe UI" pitchFamily="34" charset="0"/>
              <a:buChar char="◦"/>
            </a:pPr>
            <a:r>
              <a:rPr lang="en-US" dirty="0" smtClean="0"/>
              <a:t>Click to edit Master text styles</a:t>
            </a:r>
          </a:p>
          <a:p>
            <a:pPr marL="342900" lvl="0" indent="-342900" algn="l" defTabSz="914400" rtl="0" eaLnBrk="1" latinLnBrk="0" hangingPunct="1">
              <a:spcBef>
                <a:spcPct val="20000"/>
              </a:spcBef>
              <a:buClr>
                <a:srgbClr val="066E9F"/>
              </a:buClr>
              <a:buSzPct val="120000"/>
              <a:buFont typeface="Segoe UI Semibold" pitchFamily="34" charset="0"/>
              <a:buChar char="◦"/>
            </a:pPr>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7" name="Group 6"/>
          <p:cNvGrpSpPr/>
          <p:nvPr userDrawn="1"/>
        </p:nvGrpSpPr>
        <p:grpSpPr>
          <a:xfrm>
            <a:off x="695325" y="964407"/>
            <a:ext cx="7748589" cy="0"/>
            <a:chOff x="695325" y="964407"/>
            <a:chExt cx="7748589" cy="0"/>
          </a:xfrm>
        </p:grpSpPr>
        <p:cxnSp>
          <p:nvCxnSpPr>
            <p:cNvPr id="8" name="Straight Connector 7"/>
            <p:cNvCxnSpPr/>
            <p:nvPr/>
          </p:nvCxnSpPr>
          <p:spPr>
            <a:xfrm flipH="1">
              <a:off x="695325" y="964407"/>
              <a:ext cx="7436646" cy="0"/>
            </a:xfrm>
            <a:prstGeom prst="line">
              <a:avLst/>
            </a:prstGeom>
            <a:ln w="25400" cap="rnd">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8158163" y="964407"/>
              <a:ext cx="26194" cy="0"/>
            </a:xfrm>
            <a:prstGeom prst="line">
              <a:avLst/>
            </a:prstGeom>
            <a:ln w="25400" cap="rnd">
              <a:solidFill>
                <a:srgbClr val="066E9F"/>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8210550" y="964407"/>
              <a:ext cx="26195" cy="0"/>
            </a:xfrm>
            <a:prstGeom prst="line">
              <a:avLst/>
            </a:prstGeom>
            <a:ln w="25400" cap="rnd">
              <a:solidFill>
                <a:srgbClr val="562B73"/>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8270081" y="964407"/>
              <a:ext cx="19050" cy="0"/>
            </a:xfrm>
            <a:prstGeom prst="line">
              <a:avLst/>
            </a:prstGeom>
            <a:ln w="25400" cap="rnd">
              <a:solidFill>
                <a:srgbClr val="C55F27"/>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8312944" y="964407"/>
              <a:ext cx="28575" cy="0"/>
            </a:xfrm>
            <a:prstGeom prst="line">
              <a:avLst/>
            </a:prstGeom>
            <a:ln w="25400" cap="rnd">
              <a:solidFill>
                <a:srgbClr val="598841"/>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8374856" y="964407"/>
              <a:ext cx="21432" cy="0"/>
            </a:xfrm>
            <a:prstGeom prst="line">
              <a:avLst/>
            </a:prstGeom>
            <a:ln w="25400" cap="rnd">
              <a:solidFill>
                <a:srgbClr val="663300"/>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8393906" y="964407"/>
              <a:ext cx="50008" cy="0"/>
            </a:xfrm>
            <a:prstGeom prst="line">
              <a:avLst/>
            </a:prstGeom>
            <a:ln w="25400" cap="rnd">
              <a:solidFill>
                <a:srgbClr val="932323"/>
              </a:solidFill>
              <a:prstDash val="sysDot"/>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userDrawn="1"/>
        </p:nvGrpSpPr>
        <p:grpSpPr>
          <a:xfrm>
            <a:off x="695325" y="1012022"/>
            <a:ext cx="7748589" cy="0"/>
            <a:chOff x="695325" y="964407"/>
            <a:chExt cx="7748589" cy="0"/>
          </a:xfrm>
        </p:grpSpPr>
        <p:cxnSp>
          <p:nvCxnSpPr>
            <p:cNvPr id="16" name="Straight Connector 15"/>
            <p:cNvCxnSpPr/>
            <p:nvPr/>
          </p:nvCxnSpPr>
          <p:spPr>
            <a:xfrm flipH="1">
              <a:off x="695325" y="964407"/>
              <a:ext cx="7436646" cy="0"/>
            </a:xfrm>
            <a:prstGeom prst="line">
              <a:avLst/>
            </a:prstGeom>
            <a:ln w="25400" cap="rnd">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8158163" y="964407"/>
              <a:ext cx="26194" cy="0"/>
            </a:xfrm>
            <a:prstGeom prst="line">
              <a:avLst/>
            </a:prstGeom>
            <a:ln w="25400" cap="rnd">
              <a:solidFill>
                <a:srgbClr val="066E9F"/>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8210550" y="964407"/>
              <a:ext cx="26195" cy="0"/>
            </a:xfrm>
            <a:prstGeom prst="line">
              <a:avLst/>
            </a:prstGeom>
            <a:ln w="25400" cap="rnd">
              <a:solidFill>
                <a:srgbClr val="562B73"/>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8270081" y="964407"/>
              <a:ext cx="19050" cy="0"/>
            </a:xfrm>
            <a:prstGeom prst="line">
              <a:avLst/>
            </a:prstGeom>
            <a:ln w="25400" cap="rnd">
              <a:solidFill>
                <a:srgbClr val="C55F27"/>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8312944" y="964407"/>
              <a:ext cx="28575" cy="0"/>
            </a:xfrm>
            <a:prstGeom prst="line">
              <a:avLst/>
            </a:prstGeom>
            <a:ln w="25400" cap="rnd">
              <a:solidFill>
                <a:srgbClr val="598841"/>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8374856" y="964407"/>
              <a:ext cx="21432" cy="0"/>
            </a:xfrm>
            <a:prstGeom prst="line">
              <a:avLst/>
            </a:prstGeom>
            <a:ln w="25400" cap="rnd">
              <a:solidFill>
                <a:srgbClr val="663300"/>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8393906" y="964407"/>
              <a:ext cx="50008" cy="0"/>
            </a:xfrm>
            <a:prstGeom prst="line">
              <a:avLst/>
            </a:prstGeom>
            <a:ln w="25400" cap="rnd">
              <a:solidFill>
                <a:srgbClr val="932323"/>
              </a:solidFill>
              <a:prstDash val="sysDot"/>
            </a:ln>
          </p:spPr>
          <p:style>
            <a:lnRef idx="1">
              <a:schemeClr val="accent1"/>
            </a:lnRef>
            <a:fillRef idx="0">
              <a:schemeClr val="accent1"/>
            </a:fillRef>
            <a:effectRef idx="0">
              <a:schemeClr val="accent1"/>
            </a:effectRef>
            <a:fontRef idx="minor">
              <a:schemeClr val="tx1"/>
            </a:fontRef>
          </p:style>
        </p:cxnSp>
      </p:grpSp>
      <p:sp>
        <p:nvSpPr>
          <p:cNvPr id="24" name="TextBox 23"/>
          <p:cNvSpPr txBox="1"/>
          <p:nvPr userDrawn="1"/>
        </p:nvSpPr>
        <p:spPr>
          <a:xfrm>
            <a:off x="138112" y="6596063"/>
            <a:ext cx="5957888" cy="246062"/>
          </a:xfrm>
          <a:prstGeom prst="rect">
            <a:avLst/>
          </a:prstGeom>
          <a:noFill/>
        </p:spPr>
        <p:txBody>
          <a:bodyPr>
            <a:spAutoFit/>
          </a:bodyPr>
          <a:lstStyle/>
          <a:p>
            <a:pPr>
              <a:defRPr/>
            </a:pPr>
            <a:r>
              <a:rPr lang="en-US" sz="1000" dirty="0" smtClean="0">
                <a:solidFill>
                  <a:schemeClr val="bg1"/>
                </a:solidFill>
                <a:latin typeface="Segoe UI" pitchFamily="34" charset="0"/>
                <a:ea typeface="Segoe UI" pitchFamily="34" charset="0"/>
                <a:cs typeface="Segoe UI" pitchFamily="34" charset="0"/>
              </a:rPr>
              <a:t>National Database Template  |  </a:t>
            </a:r>
            <a:r>
              <a:rPr lang="en-US" sz="1000" b="1" dirty="0" smtClean="0">
                <a:solidFill>
                  <a:schemeClr val="bg1"/>
                </a:solidFill>
                <a:latin typeface="Segoe UI" pitchFamily="34" charset="0"/>
                <a:ea typeface="Segoe UI" pitchFamily="34" charset="0"/>
                <a:cs typeface="Segoe UI" pitchFamily="34" charset="0"/>
              </a:rPr>
              <a:t>Training</a:t>
            </a:r>
            <a:r>
              <a:rPr lang="en-US" sz="1000" dirty="0" smtClean="0">
                <a:solidFill>
                  <a:schemeClr val="bg1"/>
                </a:solidFill>
                <a:latin typeface="Segoe UI" pitchFamily="34" charset="0"/>
                <a:ea typeface="Segoe UI" pitchFamily="34" charset="0"/>
                <a:cs typeface="Segoe UI" pitchFamily="34" charset="0"/>
              </a:rPr>
              <a:t>  |  </a:t>
            </a:r>
            <a:fld id="{C1756114-4D43-4F2F-8698-376EE497889D}" type="datetime4">
              <a:rPr lang="en-US" sz="1000" smtClean="0">
                <a:solidFill>
                  <a:schemeClr val="bg1"/>
                </a:solidFill>
                <a:latin typeface="Segoe UI" pitchFamily="34" charset="0"/>
                <a:ea typeface="Segoe UI" pitchFamily="34" charset="0"/>
                <a:cs typeface="Segoe UI" pitchFamily="34" charset="0"/>
              </a:rPr>
              <a:t>February 12, 2014</a:t>
            </a:fld>
            <a:r>
              <a:rPr lang="en-US" sz="1000" dirty="0" smtClean="0">
                <a:solidFill>
                  <a:schemeClr val="bg1"/>
                </a:solidFill>
                <a:latin typeface="Segoe UI" pitchFamily="34" charset="0"/>
                <a:ea typeface="Segoe UI" pitchFamily="34" charset="0"/>
                <a:cs typeface="Segoe UI" pitchFamily="34" charset="0"/>
              </a:rPr>
              <a:t>   </a:t>
            </a:r>
            <a:endParaRPr lang="en-US" sz="1000" b="1" dirty="0">
              <a:solidFill>
                <a:schemeClr val="bg1"/>
              </a:solidFill>
              <a:latin typeface="Segoe UI" pitchFamily="34" charset="0"/>
              <a:ea typeface="Segoe UI" pitchFamily="34" charset="0"/>
              <a:cs typeface="Segoe UI" pitchFamily="34" charset="0"/>
            </a:endParaRPr>
          </a:p>
        </p:txBody>
      </p:sp>
      <p:sp>
        <p:nvSpPr>
          <p:cNvPr id="25" name="Slide Number Placeholder 5"/>
          <p:cNvSpPr txBox="1">
            <a:spLocks/>
          </p:cNvSpPr>
          <p:nvPr userDrawn="1"/>
        </p:nvSpPr>
        <p:spPr bwMode="auto">
          <a:xfrm>
            <a:off x="8551863" y="6583680"/>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26" name="Isosceles Triangle 25">
            <a:hlinkClick r:id="rId2" action="ppaction://hlinksldjump"/>
          </p:cNvPr>
          <p:cNvSpPr/>
          <p:nvPr userDrawn="1"/>
        </p:nvSpPr>
        <p:spPr>
          <a:xfrm rot="16200000">
            <a:off x="7558096" y="6641306"/>
            <a:ext cx="161926" cy="161927"/>
          </a:xfrm>
          <a:prstGeom prst="triangle">
            <a:avLst/>
          </a:prstGeom>
          <a:solidFill>
            <a:schemeClr val="bg1">
              <a:lumMod val="9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hlinkClick r:id="rId2" action="ppaction://hlinksldjump"/>
          </p:cNvPr>
          <p:cNvSpPr txBox="1"/>
          <p:nvPr userDrawn="1"/>
        </p:nvSpPr>
        <p:spPr>
          <a:xfrm>
            <a:off x="7717631" y="6591301"/>
            <a:ext cx="862013" cy="246221"/>
          </a:xfrm>
          <a:prstGeom prst="rect">
            <a:avLst/>
          </a:prstGeom>
          <a:noFill/>
        </p:spPr>
        <p:txBody>
          <a:bodyPr wrap="square">
            <a:spAutoFit/>
          </a:bodyPr>
          <a:lstStyle/>
          <a:p>
            <a:pPr>
              <a:defRPr/>
            </a:pPr>
            <a:r>
              <a:rPr lang="en-US" sz="1000" dirty="0" smtClean="0">
                <a:solidFill>
                  <a:schemeClr val="bg1"/>
                </a:solidFill>
                <a:latin typeface="Segoe UI" pitchFamily="34" charset="0"/>
                <a:ea typeface="Segoe UI" pitchFamily="34" charset="0"/>
                <a:cs typeface="Segoe UI" pitchFamily="34" charset="0"/>
              </a:rPr>
              <a:t>Overview</a:t>
            </a:r>
            <a:endParaRPr lang="en-US" sz="1000" b="1" dirty="0">
              <a:solidFill>
                <a:schemeClr val="bg1"/>
              </a:solidFill>
              <a:latin typeface="Segoe UI" pitchFamily="34" charset="0"/>
              <a:ea typeface="Segoe UI" pitchFamily="34" charset="0"/>
              <a:cs typeface="Segoe UI" pitchFamily="34" charset="0"/>
            </a:endParaRPr>
          </a:p>
        </p:txBody>
      </p:sp>
      <p:sp>
        <p:nvSpPr>
          <p:cNvPr id="29" name="Title 28"/>
          <p:cNvSpPr>
            <a:spLocks noGrp="1"/>
          </p:cNvSpPr>
          <p:nvPr>
            <p:ph type="title"/>
          </p:nvPr>
        </p:nvSpPr>
        <p:spPr/>
        <p:txBody>
          <a:bodyPr/>
          <a:lstStyle>
            <a:lvl1pPr algn="l">
              <a:defRPr/>
            </a:lvl1pPr>
          </a:lstStyle>
          <a:p>
            <a:r>
              <a:rPr lang="en-US" dirty="0" smtClean="0"/>
              <a:t>Click to edit Master title style</a:t>
            </a:r>
            <a:endParaRPr lang="en-US" dirty="0"/>
          </a:p>
        </p:txBody>
      </p:sp>
    </p:spTree>
  </p:cSld>
  <p:clrMapOvr>
    <a:masterClrMapping/>
  </p:clrMapOvr>
  <p:timing>
    <p:tnLst>
      <p:par>
        <p:cTn id="1" dur="indefinite" restart="never" nodeType="tmRoot"/>
      </p:par>
    </p:tnLst>
  </p:timing>
  <p:hf sldNum="0" hdr="0" ft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1 bulle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8229600" cy="715962"/>
          </a:xfrm>
        </p:spPr>
        <p:txBody>
          <a:bodyPr/>
          <a:lstStyle>
            <a:lvl1pPr algn="l">
              <a:defRPr/>
            </a:lvl1pPr>
          </a:lstStyle>
          <a:p>
            <a:r>
              <a:rPr lang="en-US" dirty="0" smtClean="0"/>
              <a:t>Click to edit Master title style</a:t>
            </a:r>
            <a:endParaRPr lang="en-US" dirty="0"/>
          </a:p>
        </p:txBody>
      </p:sp>
      <p:grpSp>
        <p:nvGrpSpPr>
          <p:cNvPr id="4" name="Group 6"/>
          <p:cNvGrpSpPr/>
          <p:nvPr userDrawn="1"/>
        </p:nvGrpSpPr>
        <p:grpSpPr>
          <a:xfrm>
            <a:off x="695325" y="964407"/>
            <a:ext cx="7748589" cy="0"/>
            <a:chOff x="695325" y="964407"/>
            <a:chExt cx="7748589" cy="0"/>
          </a:xfrm>
        </p:grpSpPr>
        <p:cxnSp>
          <p:nvCxnSpPr>
            <p:cNvPr id="8" name="Straight Connector 7"/>
            <p:cNvCxnSpPr/>
            <p:nvPr/>
          </p:nvCxnSpPr>
          <p:spPr>
            <a:xfrm flipH="1">
              <a:off x="695325" y="964407"/>
              <a:ext cx="7436646" cy="0"/>
            </a:xfrm>
            <a:prstGeom prst="line">
              <a:avLst/>
            </a:prstGeom>
            <a:ln w="25400" cap="rnd">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8158163" y="964407"/>
              <a:ext cx="26194" cy="0"/>
            </a:xfrm>
            <a:prstGeom prst="line">
              <a:avLst/>
            </a:prstGeom>
            <a:ln w="25400" cap="rnd">
              <a:solidFill>
                <a:srgbClr val="066E9F"/>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8210550" y="964407"/>
              <a:ext cx="26195" cy="0"/>
            </a:xfrm>
            <a:prstGeom prst="line">
              <a:avLst/>
            </a:prstGeom>
            <a:ln w="25400" cap="rnd">
              <a:solidFill>
                <a:srgbClr val="562B73"/>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8270081" y="964407"/>
              <a:ext cx="19050" cy="0"/>
            </a:xfrm>
            <a:prstGeom prst="line">
              <a:avLst/>
            </a:prstGeom>
            <a:ln w="25400" cap="rnd">
              <a:solidFill>
                <a:srgbClr val="C55F27"/>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8312944" y="964407"/>
              <a:ext cx="28575" cy="0"/>
            </a:xfrm>
            <a:prstGeom prst="line">
              <a:avLst/>
            </a:prstGeom>
            <a:ln w="25400" cap="rnd">
              <a:solidFill>
                <a:srgbClr val="598841"/>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8374856" y="964407"/>
              <a:ext cx="21432" cy="0"/>
            </a:xfrm>
            <a:prstGeom prst="line">
              <a:avLst/>
            </a:prstGeom>
            <a:ln w="25400" cap="rnd">
              <a:solidFill>
                <a:srgbClr val="663300"/>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8393906" y="964407"/>
              <a:ext cx="50008" cy="0"/>
            </a:xfrm>
            <a:prstGeom prst="line">
              <a:avLst/>
            </a:prstGeom>
            <a:ln w="25400" cap="rnd">
              <a:solidFill>
                <a:srgbClr val="932323"/>
              </a:solidFill>
              <a:prstDash val="sysDot"/>
            </a:ln>
          </p:spPr>
          <p:style>
            <a:lnRef idx="1">
              <a:schemeClr val="accent1"/>
            </a:lnRef>
            <a:fillRef idx="0">
              <a:schemeClr val="accent1"/>
            </a:fillRef>
            <a:effectRef idx="0">
              <a:schemeClr val="accent1"/>
            </a:effectRef>
            <a:fontRef idx="minor">
              <a:schemeClr val="tx1"/>
            </a:fontRef>
          </p:style>
        </p:cxnSp>
      </p:grpSp>
      <p:grpSp>
        <p:nvGrpSpPr>
          <p:cNvPr id="5" name="Group 14"/>
          <p:cNvGrpSpPr/>
          <p:nvPr userDrawn="1"/>
        </p:nvGrpSpPr>
        <p:grpSpPr>
          <a:xfrm>
            <a:off x="695325" y="1012022"/>
            <a:ext cx="7748589" cy="0"/>
            <a:chOff x="695325" y="964407"/>
            <a:chExt cx="7748589" cy="0"/>
          </a:xfrm>
        </p:grpSpPr>
        <p:cxnSp>
          <p:nvCxnSpPr>
            <p:cNvPr id="16" name="Straight Connector 15"/>
            <p:cNvCxnSpPr/>
            <p:nvPr/>
          </p:nvCxnSpPr>
          <p:spPr>
            <a:xfrm flipH="1">
              <a:off x="695325" y="964407"/>
              <a:ext cx="7436646" cy="0"/>
            </a:xfrm>
            <a:prstGeom prst="line">
              <a:avLst/>
            </a:prstGeom>
            <a:ln w="25400" cap="rnd">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8158163" y="964407"/>
              <a:ext cx="26194" cy="0"/>
            </a:xfrm>
            <a:prstGeom prst="line">
              <a:avLst/>
            </a:prstGeom>
            <a:ln w="25400" cap="rnd">
              <a:solidFill>
                <a:srgbClr val="066E9F"/>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8210550" y="964407"/>
              <a:ext cx="26195" cy="0"/>
            </a:xfrm>
            <a:prstGeom prst="line">
              <a:avLst/>
            </a:prstGeom>
            <a:ln w="25400" cap="rnd">
              <a:solidFill>
                <a:srgbClr val="562B73"/>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8270081" y="964407"/>
              <a:ext cx="19050" cy="0"/>
            </a:xfrm>
            <a:prstGeom prst="line">
              <a:avLst/>
            </a:prstGeom>
            <a:ln w="25400" cap="rnd">
              <a:solidFill>
                <a:srgbClr val="C55F27"/>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8312944" y="964407"/>
              <a:ext cx="28575" cy="0"/>
            </a:xfrm>
            <a:prstGeom prst="line">
              <a:avLst/>
            </a:prstGeom>
            <a:ln w="25400" cap="rnd">
              <a:solidFill>
                <a:srgbClr val="598841"/>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8374856" y="964407"/>
              <a:ext cx="21432" cy="0"/>
            </a:xfrm>
            <a:prstGeom prst="line">
              <a:avLst/>
            </a:prstGeom>
            <a:ln w="25400" cap="rnd">
              <a:solidFill>
                <a:srgbClr val="663300"/>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8393906" y="964407"/>
              <a:ext cx="50008" cy="0"/>
            </a:xfrm>
            <a:prstGeom prst="line">
              <a:avLst/>
            </a:prstGeom>
            <a:ln w="25400" cap="rnd">
              <a:solidFill>
                <a:srgbClr val="932323"/>
              </a:solidFill>
              <a:prstDash val="sysDot"/>
            </a:ln>
          </p:spPr>
          <p:style>
            <a:lnRef idx="1">
              <a:schemeClr val="accent1"/>
            </a:lnRef>
            <a:fillRef idx="0">
              <a:schemeClr val="accent1"/>
            </a:fillRef>
            <a:effectRef idx="0">
              <a:schemeClr val="accent1"/>
            </a:effectRef>
            <a:fontRef idx="minor">
              <a:schemeClr val="tx1"/>
            </a:fontRef>
          </p:style>
        </p:cxnSp>
      </p:grpSp>
      <p:sp>
        <p:nvSpPr>
          <p:cNvPr id="25" name="Slide Number Placeholder 5"/>
          <p:cNvSpPr txBox="1">
            <a:spLocks/>
          </p:cNvSpPr>
          <p:nvPr userDrawn="1"/>
        </p:nvSpPr>
        <p:spPr bwMode="auto">
          <a:xfrm>
            <a:off x="8551863" y="6583680"/>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26" name="Isosceles Triangle 25">
            <a:hlinkClick r:id="rId2" action="ppaction://hlinksldjump"/>
          </p:cNvPr>
          <p:cNvSpPr/>
          <p:nvPr userDrawn="1"/>
        </p:nvSpPr>
        <p:spPr>
          <a:xfrm rot="16200000">
            <a:off x="7558096" y="6641306"/>
            <a:ext cx="161926" cy="161927"/>
          </a:xfrm>
          <a:prstGeom prst="triangle">
            <a:avLst/>
          </a:prstGeom>
          <a:solidFill>
            <a:schemeClr val="bg1">
              <a:lumMod val="9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hlinkClick r:id="rId2" action="ppaction://hlinksldjump"/>
          </p:cNvPr>
          <p:cNvSpPr txBox="1"/>
          <p:nvPr userDrawn="1"/>
        </p:nvSpPr>
        <p:spPr>
          <a:xfrm>
            <a:off x="7717631" y="6591301"/>
            <a:ext cx="862013" cy="246221"/>
          </a:xfrm>
          <a:prstGeom prst="rect">
            <a:avLst/>
          </a:prstGeom>
          <a:noFill/>
        </p:spPr>
        <p:txBody>
          <a:bodyPr wrap="square">
            <a:spAutoFit/>
          </a:bodyPr>
          <a:lstStyle/>
          <a:p>
            <a:pPr>
              <a:defRPr/>
            </a:pPr>
            <a:r>
              <a:rPr lang="en-US" sz="1000" dirty="0" smtClean="0">
                <a:solidFill>
                  <a:schemeClr val="bg1"/>
                </a:solidFill>
                <a:latin typeface="Segoe UI" pitchFamily="34" charset="0"/>
                <a:ea typeface="Segoe UI" pitchFamily="34" charset="0"/>
                <a:cs typeface="Segoe UI" pitchFamily="34" charset="0"/>
              </a:rPr>
              <a:t>Overview</a:t>
            </a:r>
            <a:endParaRPr lang="en-US" sz="1000" b="1" dirty="0">
              <a:solidFill>
                <a:schemeClr val="bg1"/>
              </a:solidFill>
              <a:latin typeface="Segoe UI" pitchFamily="34" charset="0"/>
              <a:ea typeface="Segoe UI" pitchFamily="34" charset="0"/>
              <a:cs typeface="Segoe UI" pitchFamily="34" charset="0"/>
            </a:endParaRPr>
          </a:p>
        </p:txBody>
      </p:sp>
      <p:sp>
        <p:nvSpPr>
          <p:cNvPr id="28" name="Content Placeholder 2"/>
          <p:cNvSpPr>
            <a:spLocks noGrp="1"/>
          </p:cNvSpPr>
          <p:nvPr>
            <p:ph idx="1"/>
          </p:nvPr>
        </p:nvSpPr>
        <p:spPr>
          <a:xfrm>
            <a:off x="685800" y="1280160"/>
            <a:ext cx="7772400" cy="4525963"/>
          </a:xfrm>
        </p:spPr>
        <p:txBody>
          <a:bodyPr>
            <a:noAutofit/>
          </a:bodyPr>
          <a:lstStyle>
            <a:lvl1pPr marL="342900" indent="-342900" algn="l" defTabSz="914400" rtl="0" eaLnBrk="1" latinLnBrk="0" hangingPunct="1">
              <a:spcBef>
                <a:spcPct val="20000"/>
              </a:spcBef>
              <a:buClr>
                <a:srgbClr val="066E9F"/>
              </a:buClr>
              <a:buSzPct val="120000"/>
              <a:buFont typeface="Segoe UI Semibold" pitchFamily="34" charset="0"/>
              <a:buChar char="◦"/>
              <a:defRPr lang="en-US" sz="2200" kern="1200" dirty="0" smtClean="0">
                <a:solidFill>
                  <a:srgbClr val="17375D"/>
                </a:solidFill>
                <a:latin typeface="Segoe UI" pitchFamily="34" charset="0"/>
                <a:ea typeface="Segoe UI" pitchFamily="34" charset="0"/>
                <a:cs typeface="Segoe UI" pitchFamily="34" charset="0"/>
              </a:defRPr>
            </a:lvl1pPr>
            <a:lvl2pPr>
              <a:buFont typeface="Segoe UI Semibold" pitchFamily="34" charset="0"/>
              <a:buChar char="◦"/>
              <a:defRPr/>
            </a:lvl2pPr>
            <a:lvl3pPr>
              <a:buFont typeface="Segoe UI Semibold" pitchFamily="34" charset="0"/>
              <a:buChar char="◦"/>
              <a:defRPr/>
            </a:lvl3pPr>
            <a:lvl4pPr>
              <a:buFont typeface="Segoe UI Semibold" pitchFamily="34" charset="0"/>
              <a:buChar char="◦"/>
              <a:defRPr/>
            </a:lvl4pPr>
            <a:lvl5pPr>
              <a:buFont typeface="Segoe UI Semibold" pitchFamily="34" charset="0"/>
              <a:buChar char="◦"/>
              <a:defRPr/>
            </a:lvl5pPr>
          </a:lstStyle>
          <a:p>
            <a:pPr marL="342900" lvl="0" indent="-342900" algn="l" defTabSz="914400" rtl="0" eaLnBrk="1" latinLnBrk="0" hangingPunct="1">
              <a:spcBef>
                <a:spcPct val="20000"/>
              </a:spcBef>
              <a:buClr>
                <a:srgbClr val="066E9F"/>
              </a:buClr>
              <a:buSzPct val="120000"/>
              <a:buFont typeface="Segoe UI" pitchFamily="34" charset="0"/>
              <a:buChar char="◦"/>
            </a:pPr>
            <a:r>
              <a:rPr lang="en-US" dirty="0" smtClean="0"/>
              <a:t>Click to edit Master text styles</a:t>
            </a:r>
          </a:p>
          <a:p>
            <a:pPr marL="342900" lvl="0" indent="-342900" algn="l" defTabSz="914400" rtl="0" eaLnBrk="1" latinLnBrk="0" hangingPunct="1">
              <a:spcBef>
                <a:spcPct val="20000"/>
              </a:spcBef>
              <a:buClr>
                <a:srgbClr val="066E9F"/>
              </a:buClr>
              <a:buSzPct val="120000"/>
              <a:buFont typeface="Segoe UI Semibold" pitchFamily="34" charset="0"/>
              <a:buChar char="◦"/>
            </a:pPr>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Box 28"/>
          <p:cNvSpPr txBox="1"/>
          <p:nvPr userDrawn="1"/>
        </p:nvSpPr>
        <p:spPr>
          <a:xfrm>
            <a:off x="138112" y="6596063"/>
            <a:ext cx="5957888" cy="246062"/>
          </a:xfrm>
          <a:prstGeom prst="rect">
            <a:avLst/>
          </a:prstGeom>
          <a:noFill/>
        </p:spPr>
        <p:txBody>
          <a:bodyPr>
            <a:spAutoFit/>
          </a:bodyPr>
          <a:lstStyle/>
          <a:p>
            <a:pPr>
              <a:defRPr/>
            </a:pPr>
            <a:r>
              <a:rPr lang="en-US" sz="1000" dirty="0" smtClean="0">
                <a:solidFill>
                  <a:schemeClr val="bg1"/>
                </a:solidFill>
                <a:latin typeface="Segoe UI" pitchFamily="34" charset="0"/>
                <a:ea typeface="Segoe UI" pitchFamily="34" charset="0"/>
                <a:cs typeface="Segoe UI" pitchFamily="34" charset="0"/>
              </a:rPr>
              <a:t>National Database Template  |  </a:t>
            </a:r>
            <a:r>
              <a:rPr lang="en-US" sz="1000" b="1" dirty="0" smtClean="0">
                <a:solidFill>
                  <a:schemeClr val="bg1"/>
                </a:solidFill>
                <a:latin typeface="Segoe UI" pitchFamily="34" charset="0"/>
                <a:ea typeface="Segoe UI" pitchFamily="34" charset="0"/>
                <a:cs typeface="Segoe UI" pitchFamily="34" charset="0"/>
              </a:rPr>
              <a:t>Training</a:t>
            </a:r>
            <a:r>
              <a:rPr lang="en-US" sz="1000" dirty="0" smtClean="0">
                <a:solidFill>
                  <a:schemeClr val="bg1"/>
                </a:solidFill>
                <a:latin typeface="Segoe UI" pitchFamily="34" charset="0"/>
                <a:ea typeface="Segoe UI" pitchFamily="34" charset="0"/>
                <a:cs typeface="Segoe UI" pitchFamily="34" charset="0"/>
              </a:rPr>
              <a:t>  |  </a:t>
            </a:r>
            <a:fld id="{C1756114-4D43-4F2F-8698-376EE497889D}" type="datetime4">
              <a:rPr lang="en-US" sz="1000" smtClean="0">
                <a:solidFill>
                  <a:schemeClr val="bg1"/>
                </a:solidFill>
                <a:latin typeface="Segoe UI" pitchFamily="34" charset="0"/>
                <a:ea typeface="Segoe UI" pitchFamily="34" charset="0"/>
                <a:cs typeface="Segoe UI" pitchFamily="34" charset="0"/>
              </a:rPr>
              <a:t>February 12, 2014</a:t>
            </a:fld>
            <a:r>
              <a:rPr lang="en-US" sz="1000" dirty="0" smtClean="0">
                <a:solidFill>
                  <a:schemeClr val="bg1"/>
                </a:solidFill>
                <a:latin typeface="Segoe UI" pitchFamily="34" charset="0"/>
                <a:ea typeface="Segoe UI" pitchFamily="34" charset="0"/>
                <a:cs typeface="Segoe UI" pitchFamily="34" charset="0"/>
              </a:rPr>
              <a:t>   </a:t>
            </a:r>
            <a:endParaRPr lang="en-US" sz="1000" b="1" dirty="0">
              <a:solidFill>
                <a:schemeClr val="bg1"/>
              </a:solidFill>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2 no bullet">
    <p:spTree>
      <p:nvGrpSpPr>
        <p:cNvPr id="1" name=""/>
        <p:cNvGrpSpPr/>
        <p:nvPr/>
      </p:nvGrpSpPr>
      <p:grpSpPr>
        <a:xfrm>
          <a:off x="0" y="0"/>
          <a:ext cx="0" cy="0"/>
          <a:chOff x="0" y="0"/>
          <a:chExt cx="0" cy="0"/>
        </a:xfrm>
      </p:grpSpPr>
      <p:sp>
        <p:nvSpPr>
          <p:cNvPr id="2" name="Title 1"/>
          <p:cNvSpPr>
            <a:spLocks noGrp="1"/>
          </p:cNvSpPr>
          <p:nvPr>
            <p:ph type="title"/>
          </p:nvPr>
        </p:nvSpPr>
        <p:spPr>
          <a:xfrm>
            <a:off x="581603" y="441960"/>
            <a:ext cx="7723621" cy="624840"/>
          </a:xfrm>
        </p:spPr>
        <p:txBody>
          <a:bodyPr tIns="0" anchor="t" anchorCtr="0"/>
          <a:lstStyle>
            <a:lvl1pPr algn="l">
              <a:defRPr kumimoji="0" lang="en-US" sz="3200" b="0" i="0" u="none" strike="noStrike" kern="1200" cap="none" spc="0" normalizeH="0" baseline="0" noProof="0" dirty="0" smtClean="0">
                <a:ln>
                  <a:noFill/>
                </a:ln>
                <a:solidFill>
                  <a:srgbClr val="17375D"/>
                </a:solidFill>
                <a:effectLst/>
                <a:uLnTx/>
                <a:uFillTx/>
                <a:latin typeface="Segoe UI Semibold" pitchFamily="34" charset="0"/>
                <a:ea typeface="Segoe UI" pitchFamily="34" charset="0"/>
                <a:cs typeface="Segoe UI" pitchFamily="34" charset="0"/>
              </a:defRPr>
            </a:lvl1pPr>
            <a:lvl2pPr>
              <a:defRPr lang="en-US" sz="2400" kern="1200" dirty="0" smtClean="0">
                <a:solidFill>
                  <a:srgbClr val="17375D"/>
                </a:solidFill>
                <a:latin typeface="Segoe UI" pitchFamily="34" charset="0"/>
                <a:ea typeface="MS PGothic" charset="0"/>
                <a:cs typeface="Segoe UI" pitchFamily="34" charset="0"/>
              </a:defRPr>
            </a:lvl2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dirty="0" smtClean="0"/>
              <a:t>Click to edit Master title style</a:t>
            </a:r>
            <a:endParaRPr lang="en-US" dirty="0"/>
          </a:p>
        </p:txBody>
      </p:sp>
      <p:grpSp>
        <p:nvGrpSpPr>
          <p:cNvPr id="8" name="Group 19"/>
          <p:cNvGrpSpPr/>
          <p:nvPr userDrawn="1"/>
        </p:nvGrpSpPr>
        <p:grpSpPr>
          <a:xfrm>
            <a:off x="1066800" y="250032"/>
            <a:ext cx="7358064" cy="0"/>
            <a:chOff x="1085850" y="964407"/>
            <a:chExt cx="7358064" cy="0"/>
          </a:xfrm>
        </p:grpSpPr>
        <p:cxnSp>
          <p:nvCxnSpPr>
            <p:cNvPr id="9" name="Straight Connector 8"/>
            <p:cNvCxnSpPr/>
            <p:nvPr/>
          </p:nvCxnSpPr>
          <p:spPr>
            <a:xfrm flipH="1">
              <a:off x="1085850" y="964407"/>
              <a:ext cx="7046122" cy="0"/>
            </a:xfrm>
            <a:prstGeom prst="line">
              <a:avLst/>
            </a:prstGeom>
            <a:ln w="25400" cap="rnd">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8158163" y="964407"/>
              <a:ext cx="26194" cy="0"/>
            </a:xfrm>
            <a:prstGeom prst="line">
              <a:avLst/>
            </a:prstGeom>
            <a:ln w="25400" cap="rnd">
              <a:solidFill>
                <a:srgbClr val="066E9F"/>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8210550" y="964407"/>
              <a:ext cx="26195" cy="0"/>
            </a:xfrm>
            <a:prstGeom prst="line">
              <a:avLst/>
            </a:prstGeom>
            <a:ln w="25400" cap="rnd">
              <a:solidFill>
                <a:srgbClr val="562B73"/>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8270081" y="964407"/>
              <a:ext cx="19050" cy="0"/>
            </a:xfrm>
            <a:prstGeom prst="line">
              <a:avLst/>
            </a:prstGeom>
            <a:ln w="25400" cap="rnd">
              <a:solidFill>
                <a:srgbClr val="C55F27"/>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8312944" y="964407"/>
              <a:ext cx="28575" cy="0"/>
            </a:xfrm>
            <a:prstGeom prst="line">
              <a:avLst/>
            </a:prstGeom>
            <a:ln w="25400" cap="rnd">
              <a:solidFill>
                <a:srgbClr val="598841"/>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8374856" y="964407"/>
              <a:ext cx="21432" cy="0"/>
            </a:xfrm>
            <a:prstGeom prst="line">
              <a:avLst/>
            </a:prstGeom>
            <a:ln w="25400" cap="rnd">
              <a:solidFill>
                <a:srgbClr val="663300"/>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8393906" y="964407"/>
              <a:ext cx="50008" cy="0"/>
            </a:xfrm>
            <a:prstGeom prst="line">
              <a:avLst/>
            </a:prstGeom>
            <a:ln w="25400" cap="rnd">
              <a:solidFill>
                <a:srgbClr val="932323"/>
              </a:solidFill>
              <a:prstDash val="sysDot"/>
            </a:ln>
          </p:spPr>
          <p:style>
            <a:lnRef idx="1">
              <a:schemeClr val="accent1"/>
            </a:lnRef>
            <a:fillRef idx="0">
              <a:schemeClr val="accent1"/>
            </a:fillRef>
            <a:effectRef idx="0">
              <a:schemeClr val="accent1"/>
            </a:effectRef>
            <a:fontRef idx="minor">
              <a:schemeClr val="tx1"/>
            </a:fontRef>
          </p:style>
        </p:cxnSp>
      </p:grpSp>
      <p:grpSp>
        <p:nvGrpSpPr>
          <p:cNvPr id="16" name="Group 30"/>
          <p:cNvGrpSpPr/>
          <p:nvPr userDrawn="1"/>
        </p:nvGrpSpPr>
        <p:grpSpPr>
          <a:xfrm>
            <a:off x="1066800" y="297647"/>
            <a:ext cx="7358064" cy="0"/>
            <a:chOff x="1085850" y="964407"/>
            <a:chExt cx="7358064" cy="0"/>
          </a:xfrm>
        </p:grpSpPr>
        <p:cxnSp>
          <p:nvCxnSpPr>
            <p:cNvPr id="17" name="Straight Connector 16"/>
            <p:cNvCxnSpPr/>
            <p:nvPr/>
          </p:nvCxnSpPr>
          <p:spPr>
            <a:xfrm flipH="1">
              <a:off x="1085850" y="964407"/>
              <a:ext cx="7046122" cy="0"/>
            </a:xfrm>
            <a:prstGeom prst="line">
              <a:avLst/>
            </a:prstGeom>
            <a:ln w="25400" cap="rnd">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8158163" y="964407"/>
              <a:ext cx="26194" cy="0"/>
            </a:xfrm>
            <a:prstGeom prst="line">
              <a:avLst/>
            </a:prstGeom>
            <a:ln w="25400" cap="rnd">
              <a:solidFill>
                <a:srgbClr val="066E9F"/>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8210550" y="964407"/>
              <a:ext cx="26195" cy="0"/>
            </a:xfrm>
            <a:prstGeom prst="line">
              <a:avLst/>
            </a:prstGeom>
            <a:ln w="25400" cap="rnd">
              <a:solidFill>
                <a:srgbClr val="562B73"/>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8270081" y="964407"/>
              <a:ext cx="19050" cy="0"/>
            </a:xfrm>
            <a:prstGeom prst="line">
              <a:avLst/>
            </a:prstGeom>
            <a:ln w="25400" cap="rnd">
              <a:solidFill>
                <a:srgbClr val="C55F27"/>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8312944" y="964407"/>
              <a:ext cx="28575" cy="0"/>
            </a:xfrm>
            <a:prstGeom prst="line">
              <a:avLst/>
            </a:prstGeom>
            <a:ln w="25400" cap="rnd">
              <a:solidFill>
                <a:srgbClr val="598841"/>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8374856" y="964407"/>
              <a:ext cx="21432" cy="0"/>
            </a:xfrm>
            <a:prstGeom prst="line">
              <a:avLst/>
            </a:prstGeom>
            <a:ln w="25400" cap="rnd">
              <a:solidFill>
                <a:srgbClr val="663300"/>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8393906" y="964407"/>
              <a:ext cx="50008" cy="0"/>
            </a:xfrm>
            <a:prstGeom prst="line">
              <a:avLst/>
            </a:prstGeom>
            <a:ln w="25400" cap="rnd">
              <a:solidFill>
                <a:srgbClr val="932323"/>
              </a:solidFill>
              <a:prstDash val="sysDot"/>
            </a:ln>
          </p:spPr>
          <p:style>
            <a:lnRef idx="1">
              <a:schemeClr val="accent1"/>
            </a:lnRef>
            <a:fillRef idx="0">
              <a:schemeClr val="accent1"/>
            </a:fillRef>
            <a:effectRef idx="0">
              <a:schemeClr val="accent1"/>
            </a:effectRef>
            <a:fontRef idx="minor">
              <a:schemeClr val="tx1"/>
            </a:fontRef>
          </p:style>
        </p:cxnSp>
      </p:grpSp>
      <p:sp>
        <p:nvSpPr>
          <p:cNvPr id="26" name="Text Placeholder 25"/>
          <p:cNvSpPr>
            <a:spLocks noGrp="1"/>
          </p:cNvSpPr>
          <p:nvPr>
            <p:ph type="body" sz="quarter" idx="13" hasCustomPrompt="1"/>
          </p:nvPr>
        </p:nvSpPr>
        <p:spPr>
          <a:xfrm>
            <a:off x="581603" y="104775"/>
            <a:ext cx="2133600" cy="304800"/>
          </a:xfrm>
          <a:solidFill>
            <a:schemeClr val="bg1"/>
          </a:solidFill>
        </p:spPr>
        <p:txBody>
          <a:bodyPr lIns="0" rIns="0">
            <a:noAutofit/>
          </a:bodyPr>
          <a:lstStyle>
            <a:lvl1pPr marL="0" algn="l" defTabSz="914400" rtl="0" eaLnBrk="1" latinLnBrk="0" hangingPunct="1">
              <a:buNone/>
              <a:defRPr lang="en-US" sz="1400" kern="1200" cap="small" spc="100" dirty="0" smtClean="0">
                <a:solidFill>
                  <a:schemeClr val="bg1">
                    <a:lumMod val="50000"/>
                  </a:schemeClr>
                </a:solidFill>
                <a:latin typeface="Segoe UI Semibold" pitchFamily="34" charset="0"/>
                <a:ea typeface="Segoe UI" pitchFamily="34" charset="0"/>
                <a:cs typeface="Segoe UI" pitchFamily="34" charset="0"/>
              </a:defRPr>
            </a:lvl1pPr>
          </a:lstStyle>
          <a:p>
            <a:pPr lvl="0"/>
            <a:r>
              <a:rPr lang="en-US" dirty="0" smtClean="0"/>
              <a:t>click to edit master</a:t>
            </a:r>
            <a:endParaRPr lang="en-US" dirty="0"/>
          </a:p>
        </p:txBody>
      </p:sp>
      <p:sp>
        <p:nvSpPr>
          <p:cNvPr id="40" name="Content Placeholder 2"/>
          <p:cNvSpPr>
            <a:spLocks noGrp="1"/>
          </p:cNvSpPr>
          <p:nvPr>
            <p:ph idx="1"/>
          </p:nvPr>
        </p:nvSpPr>
        <p:spPr>
          <a:xfrm>
            <a:off x="685800" y="1143000"/>
            <a:ext cx="7848600" cy="4525963"/>
          </a:xfrm>
        </p:spPr>
        <p:txBody>
          <a:bodyPr>
            <a:noAutofit/>
          </a:bodyPr>
          <a:lstStyle>
            <a:lvl1pPr marL="342900" indent="-342900" algn="l" defTabSz="914400" rtl="0" eaLnBrk="1" latinLnBrk="0" hangingPunct="1">
              <a:spcBef>
                <a:spcPct val="20000"/>
              </a:spcBef>
              <a:buClr>
                <a:srgbClr val="066E9F"/>
              </a:buClr>
              <a:buSzPct val="120000"/>
              <a:buFont typeface="Segoe UI Semibold" pitchFamily="34" charset="0"/>
              <a:buChar char="◦"/>
              <a:defRPr lang="en-US" sz="2200" kern="1200" dirty="0" smtClean="0">
                <a:solidFill>
                  <a:srgbClr val="17375D"/>
                </a:solidFill>
                <a:latin typeface="Segoe UI" pitchFamily="34" charset="0"/>
                <a:ea typeface="Segoe UI" pitchFamily="34" charset="0"/>
                <a:cs typeface="Segoe UI" pitchFamily="34" charset="0"/>
              </a:defRPr>
            </a:lvl1pPr>
          </a:lstStyle>
          <a:p>
            <a:pPr marL="342900" lvl="0" indent="-342900" algn="l" defTabSz="914400" rtl="0" eaLnBrk="1" latinLnBrk="0" hangingPunct="1">
              <a:spcBef>
                <a:spcPct val="20000"/>
              </a:spcBef>
              <a:buClr>
                <a:srgbClr val="066E9F"/>
              </a:buClr>
              <a:buSzPct val="120000"/>
              <a:buFont typeface="Segoe UI" pitchFamily="34" charset="0"/>
              <a:buChar char="◦"/>
            </a:pPr>
            <a:r>
              <a:rPr lang="en-US" dirty="0" smtClean="0"/>
              <a:t>Click to edit Master text styles</a:t>
            </a:r>
          </a:p>
          <a:p>
            <a:pPr marL="342900" lvl="0" indent="-342900" algn="l" defTabSz="914400" rtl="0" eaLnBrk="1" latinLnBrk="0" hangingPunct="1">
              <a:spcBef>
                <a:spcPct val="20000"/>
              </a:spcBef>
              <a:buClr>
                <a:srgbClr val="066E9F"/>
              </a:buClr>
              <a:buSzPct val="120000"/>
              <a:buFont typeface="Segoe UI Semibold" pitchFamily="34" charset="0"/>
              <a:buChar char="◦"/>
            </a:pPr>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3" name="Slide Number Placeholder 5"/>
          <p:cNvSpPr txBox="1">
            <a:spLocks/>
          </p:cNvSpPr>
          <p:nvPr userDrawn="1"/>
        </p:nvSpPr>
        <p:spPr bwMode="auto">
          <a:xfrm>
            <a:off x="8551863" y="6583680"/>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44" name="Isosceles Triangle 43">
            <a:hlinkClick r:id="rId2" action="ppaction://hlinksldjump"/>
          </p:cNvPr>
          <p:cNvSpPr/>
          <p:nvPr userDrawn="1"/>
        </p:nvSpPr>
        <p:spPr>
          <a:xfrm rot="16200000">
            <a:off x="7558096" y="6641306"/>
            <a:ext cx="161926" cy="161927"/>
          </a:xfrm>
          <a:prstGeom prst="triangle">
            <a:avLst/>
          </a:prstGeom>
          <a:solidFill>
            <a:schemeClr val="bg1">
              <a:lumMod val="9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hlinkClick r:id="rId2" action="ppaction://hlinksldjump"/>
          </p:cNvPr>
          <p:cNvSpPr txBox="1"/>
          <p:nvPr userDrawn="1"/>
        </p:nvSpPr>
        <p:spPr>
          <a:xfrm>
            <a:off x="7717631" y="6591301"/>
            <a:ext cx="862013" cy="246221"/>
          </a:xfrm>
          <a:prstGeom prst="rect">
            <a:avLst/>
          </a:prstGeom>
          <a:noFill/>
        </p:spPr>
        <p:txBody>
          <a:bodyPr wrap="square">
            <a:spAutoFit/>
          </a:bodyPr>
          <a:lstStyle/>
          <a:p>
            <a:pPr>
              <a:defRPr/>
            </a:pPr>
            <a:r>
              <a:rPr lang="en-US" sz="1000" dirty="0" smtClean="0">
                <a:solidFill>
                  <a:schemeClr val="bg1"/>
                </a:solidFill>
                <a:latin typeface="Segoe UI" pitchFamily="34" charset="0"/>
                <a:ea typeface="Segoe UI" pitchFamily="34" charset="0"/>
                <a:cs typeface="Segoe UI" pitchFamily="34" charset="0"/>
              </a:rPr>
              <a:t>Overview</a:t>
            </a:r>
            <a:endParaRPr lang="en-US" sz="1000" b="1" dirty="0">
              <a:solidFill>
                <a:schemeClr val="bg1"/>
              </a:solidFill>
              <a:latin typeface="Segoe UI" pitchFamily="34" charset="0"/>
              <a:ea typeface="Segoe UI" pitchFamily="34" charset="0"/>
              <a:cs typeface="Segoe UI" pitchFamily="34" charset="0"/>
            </a:endParaRPr>
          </a:p>
        </p:txBody>
      </p:sp>
      <p:sp>
        <p:nvSpPr>
          <p:cNvPr id="25" name="TextBox 24"/>
          <p:cNvSpPr txBox="1"/>
          <p:nvPr userDrawn="1"/>
        </p:nvSpPr>
        <p:spPr>
          <a:xfrm>
            <a:off x="138112" y="6596063"/>
            <a:ext cx="5957888" cy="246062"/>
          </a:xfrm>
          <a:prstGeom prst="rect">
            <a:avLst/>
          </a:prstGeom>
          <a:noFill/>
        </p:spPr>
        <p:txBody>
          <a:bodyPr>
            <a:spAutoFit/>
          </a:bodyPr>
          <a:lstStyle/>
          <a:p>
            <a:pPr>
              <a:defRPr/>
            </a:pPr>
            <a:r>
              <a:rPr lang="en-US" sz="1000" dirty="0" smtClean="0">
                <a:solidFill>
                  <a:schemeClr val="bg1"/>
                </a:solidFill>
                <a:latin typeface="Segoe UI" pitchFamily="34" charset="0"/>
                <a:ea typeface="Segoe UI" pitchFamily="34" charset="0"/>
                <a:cs typeface="Segoe UI" pitchFamily="34" charset="0"/>
              </a:rPr>
              <a:t>National Database Template  |  </a:t>
            </a:r>
            <a:r>
              <a:rPr lang="en-US" sz="1000" b="1" dirty="0" smtClean="0">
                <a:solidFill>
                  <a:schemeClr val="bg1"/>
                </a:solidFill>
                <a:latin typeface="Segoe UI" pitchFamily="34" charset="0"/>
                <a:ea typeface="Segoe UI" pitchFamily="34" charset="0"/>
                <a:cs typeface="Segoe UI" pitchFamily="34" charset="0"/>
              </a:rPr>
              <a:t>Training</a:t>
            </a:r>
            <a:r>
              <a:rPr lang="en-US" sz="1000" dirty="0" smtClean="0">
                <a:solidFill>
                  <a:schemeClr val="bg1"/>
                </a:solidFill>
                <a:latin typeface="Segoe UI" pitchFamily="34" charset="0"/>
                <a:ea typeface="Segoe UI" pitchFamily="34" charset="0"/>
                <a:cs typeface="Segoe UI" pitchFamily="34" charset="0"/>
              </a:rPr>
              <a:t>  |  </a:t>
            </a:r>
            <a:fld id="{C1756114-4D43-4F2F-8698-376EE497889D}" type="datetime4">
              <a:rPr lang="en-US" sz="1000" smtClean="0">
                <a:solidFill>
                  <a:schemeClr val="bg1"/>
                </a:solidFill>
                <a:latin typeface="Segoe UI" pitchFamily="34" charset="0"/>
                <a:ea typeface="Segoe UI" pitchFamily="34" charset="0"/>
                <a:cs typeface="Segoe UI" pitchFamily="34" charset="0"/>
              </a:rPr>
              <a:t>February 12, 2014</a:t>
            </a:fld>
            <a:r>
              <a:rPr lang="en-US" sz="1000" dirty="0" smtClean="0">
                <a:solidFill>
                  <a:schemeClr val="bg1"/>
                </a:solidFill>
                <a:latin typeface="Segoe UI" pitchFamily="34" charset="0"/>
                <a:ea typeface="Segoe UI" pitchFamily="34" charset="0"/>
                <a:cs typeface="Segoe UI" pitchFamily="34" charset="0"/>
              </a:rPr>
              <a:t>   </a:t>
            </a:r>
            <a:endParaRPr lang="en-US" sz="1000" b="1" dirty="0">
              <a:solidFill>
                <a:schemeClr val="bg1"/>
              </a:solidFill>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2 bullet">
    <p:spTree>
      <p:nvGrpSpPr>
        <p:cNvPr id="1" name=""/>
        <p:cNvGrpSpPr/>
        <p:nvPr/>
      </p:nvGrpSpPr>
      <p:grpSpPr>
        <a:xfrm>
          <a:off x="0" y="0"/>
          <a:ext cx="0" cy="0"/>
          <a:chOff x="0" y="0"/>
          <a:chExt cx="0" cy="0"/>
        </a:xfrm>
      </p:grpSpPr>
      <p:sp>
        <p:nvSpPr>
          <p:cNvPr id="2" name="Title 1"/>
          <p:cNvSpPr>
            <a:spLocks noGrp="1"/>
          </p:cNvSpPr>
          <p:nvPr>
            <p:ph type="title"/>
          </p:nvPr>
        </p:nvSpPr>
        <p:spPr>
          <a:xfrm>
            <a:off x="581603" y="441960"/>
            <a:ext cx="7723621" cy="624840"/>
          </a:xfrm>
        </p:spPr>
        <p:txBody>
          <a:bodyPr tIns="0" anchor="t" anchorCtr="0"/>
          <a:lstStyle>
            <a:lvl1pPr algn="l">
              <a:defRPr kumimoji="0" lang="en-US" sz="3200" b="0" i="0" u="none" strike="noStrike" kern="1200" cap="none" spc="0" normalizeH="0" baseline="0" noProof="0" dirty="0" smtClean="0">
                <a:ln>
                  <a:noFill/>
                </a:ln>
                <a:solidFill>
                  <a:srgbClr val="17375D"/>
                </a:solidFill>
                <a:effectLst/>
                <a:uLnTx/>
                <a:uFillTx/>
                <a:latin typeface="Segoe UI Semibold" pitchFamily="34" charset="0"/>
                <a:ea typeface="Segoe UI" pitchFamily="34" charset="0"/>
                <a:cs typeface="Segoe UI" pitchFamily="34" charset="0"/>
              </a:defRPr>
            </a:lvl1pPr>
            <a:lvl2pPr>
              <a:defRPr lang="en-US" sz="2400" kern="1200" dirty="0" smtClean="0">
                <a:solidFill>
                  <a:srgbClr val="17375D"/>
                </a:solidFill>
                <a:latin typeface="Segoe UI" pitchFamily="34" charset="0"/>
                <a:ea typeface="MS PGothic" charset="0"/>
                <a:cs typeface="Segoe UI" pitchFamily="34" charset="0"/>
              </a:defRPr>
            </a:lvl2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dirty="0" smtClean="0"/>
              <a:t>Click to edit Master title style</a:t>
            </a:r>
            <a:endParaRPr lang="en-US" dirty="0"/>
          </a:p>
        </p:txBody>
      </p:sp>
      <p:grpSp>
        <p:nvGrpSpPr>
          <p:cNvPr id="3" name="Group 19"/>
          <p:cNvGrpSpPr/>
          <p:nvPr userDrawn="1"/>
        </p:nvGrpSpPr>
        <p:grpSpPr>
          <a:xfrm>
            <a:off x="1066800" y="250032"/>
            <a:ext cx="7358064" cy="0"/>
            <a:chOff x="1085850" y="964407"/>
            <a:chExt cx="7358064" cy="0"/>
          </a:xfrm>
        </p:grpSpPr>
        <p:cxnSp>
          <p:nvCxnSpPr>
            <p:cNvPr id="9" name="Straight Connector 8"/>
            <p:cNvCxnSpPr/>
            <p:nvPr/>
          </p:nvCxnSpPr>
          <p:spPr>
            <a:xfrm flipH="1">
              <a:off x="1085850" y="964407"/>
              <a:ext cx="7046122" cy="0"/>
            </a:xfrm>
            <a:prstGeom prst="line">
              <a:avLst/>
            </a:prstGeom>
            <a:ln w="25400" cap="rnd">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8158163" y="964407"/>
              <a:ext cx="26194" cy="0"/>
            </a:xfrm>
            <a:prstGeom prst="line">
              <a:avLst/>
            </a:prstGeom>
            <a:ln w="25400" cap="rnd">
              <a:solidFill>
                <a:srgbClr val="066E9F"/>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8210550" y="964407"/>
              <a:ext cx="26195" cy="0"/>
            </a:xfrm>
            <a:prstGeom prst="line">
              <a:avLst/>
            </a:prstGeom>
            <a:ln w="25400" cap="rnd">
              <a:solidFill>
                <a:srgbClr val="562B73"/>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8270081" y="964407"/>
              <a:ext cx="19050" cy="0"/>
            </a:xfrm>
            <a:prstGeom prst="line">
              <a:avLst/>
            </a:prstGeom>
            <a:ln w="25400" cap="rnd">
              <a:solidFill>
                <a:srgbClr val="C55F27"/>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8312944" y="964407"/>
              <a:ext cx="28575" cy="0"/>
            </a:xfrm>
            <a:prstGeom prst="line">
              <a:avLst/>
            </a:prstGeom>
            <a:ln w="25400" cap="rnd">
              <a:solidFill>
                <a:srgbClr val="598841"/>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8374856" y="964407"/>
              <a:ext cx="21432" cy="0"/>
            </a:xfrm>
            <a:prstGeom prst="line">
              <a:avLst/>
            </a:prstGeom>
            <a:ln w="25400" cap="rnd">
              <a:solidFill>
                <a:srgbClr val="663300"/>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8393906" y="964407"/>
              <a:ext cx="50008" cy="0"/>
            </a:xfrm>
            <a:prstGeom prst="line">
              <a:avLst/>
            </a:prstGeom>
            <a:ln w="25400" cap="rnd">
              <a:solidFill>
                <a:srgbClr val="932323"/>
              </a:solidFill>
              <a:prstDash val="sysDot"/>
            </a:ln>
          </p:spPr>
          <p:style>
            <a:lnRef idx="1">
              <a:schemeClr val="accent1"/>
            </a:lnRef>
            <a:fillRef idx="0">
              <a:schemeClr val="accent1"/>
            </a:fillRef>
            <a:effectRef idx="0">
              <a:schemeClr val="accent1"/>
            </a:effectRef>
            <a:fontRef idx="minor">
              <a:schemeClr val="tx1"/>
            </a:fontRef>
          </p:style>
        </p:cxnSp>
      </p:grpSp>
      <p:grpSp>
        <p:nvGrpSpPr>
          <p:cNvPr id="4" name="Group 30"/>
          <p:cNvGrpSpPr/>
          <p:nvPr userDrawn="1"/>
        </p:nvGrpSpPr>
        <p:grpSpPr>
          <a:xfrm>
            <a:off x="1066800" y="297647"/>
            <a:ext cx="7358064" cy="0"/>
            <a:chOff x="1085850" y="964407"/>
            <a:chExt cx="7358064" cy="0"/>
          </a:xfrm>
        </p:grpSpPr>
        <p:cxnSp>
          <p:nvCxnSpPr>
            <p:cNvPr id="17" name="Straight Connector 16"/>
            <p:cNvCxnSpPr/>
            <p:nvPr/>
          </p:nvCxnSpPr>
          <p:spPr>
            <a:xfrm flipH="1">
              <a:off x="1085850" y="964407"/>
              <a:ext cx="7046122" cy="0"/>
            </a:xfrm>
            <a:prstGeom prst="line">
              <a:avLst/>
            </a:prstGeom>
            <a:ln w="25400" cap="rnd">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8158163" y="964407"/>
              <a:ext cx="26194" cy="0"/>
            </a:xfrm>
            <a:prstGeom prst="line">
              <a:avLst/>
            </a:prstGeom>
            <a:ln w="25400" cap="rnd">
              <a:solidFill>
                <a:srgbClr val="066E9F"/>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8210550" y="964407"/>
              <a:ext cx="26195" cy="0"/>
            </a:xfrm>
            <a:prstGeom prst="line">
              <a:avLst/>
            </a:prstGeom>
            <a:ln w="25400" cap="rnd">
              <a:solidFill>
                <a:srgbClr val="562B73"/>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8270081" y="964407"/>
              <a:ext cx="19050" cy="0"/>
            </a:xfrm>
            <a:prstGeom prst="line">
              <a:avLst/>
            </a:prstGeom>
            <a:ln w="25400" cap="rnd">
              <a:solidFill>
                <a:srgbClr val="C55F27"/>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8312944" y="964407"/>
              <a:ext cx="28575" cy="0"/>
            </a:xfrm>
            <a:prstGeom prst="line">
              <a:avLst/>
            </a:prstGeom>
            <a:ln w="25400" cap="rnd">
              <a:solidFill>
                <a:srgbClr val="598841"/>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8374856" y="964407"/>
              <a:ext cx="21432" cy="0"/>
            </a:xfrm>
            <a:prstGeom prst="line">
              <a:avLst/>
            </a:prstGeom>
            <a:ln w="25400" cap="rnd">
              <a:solidFill>
                <a:srgbClr val="663300"/>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8393906" y="964407"/>
              <a:ext cx="50008" cy="0"/>
            </a:xfrm>
            <a:prstGeom prst="line">
              <a:avLst/>
            </a:prstGeom>
            <a:ln w="25400" cap="rnd">
              <a:solidFill>
                <a:srgbClr val="932323"/>
              </a:solidFill>
              <a:prstDash val="sysDot"/>
            </a:ln>
          </p:spPr>
          <p:style>
            <a:lnRef idx="1">
              <a:schemeClr val="accent1"/>
            </a:lnRef>
            <a:fillRef idx="0">
              <a:schemeClr val="accent1"/>
            </a:fillRef>
            <a:effectRef idx="0">
              <a:schemeClr val="accent1"/>
            </a:effectRef>
            <a:fontRef idx="minor">
              <a:schemeClr val="tx1"/>
            </a:fontRef>
          </p:style>
        </p:cxnSp>
      </p:grpSp>
      <p:sp>
        <p:nvSpPr>
          <p:cNvPr id="26" name="Text Placeholder 25"/>
          <p:cNvSpPr>
            <a:spLocks noGrp="1"/>
          </p:cNvSpPr>
          <p:nvPr>
            <p:ph type="body" sz="quarter" idx="13" hasCustomPrompt="1"/>
          </p:nvPr>
        </p:nvSpPr>
        <p:spPr>
          <a:xfrm>
            <a:off x="581603" y="104775"/>
            <a:ext cx="2133600" cy="304800"/>
          </a:xfrm>
          <a:solidFill>
            <a:schemeClr val="bg1"/>
          </a:solidFill>
        </p:spPr>
        <p:txBody>
          <a:bodyPr lIns="0" rIns="0">
            <a:noAutofit/>
          </a:bodyPr>
          <a:lstStyle>
            <a:lvl1pPr marL="0" algn="l" defTabSz="914400" rtl="0" eaLnBrk="1" latinLnBrk="0" hangingPunct="1">
              <a:buNone/>
              <a:defRPr lang="en-US" sz="1400" kern="1200" cap="small" spc="100" dirty="0" smtClean="0">
                <a:solidFill>
                  <a:schemeClr val="bg1">
                    <a:lumMod val="50000"/>
                  </a:schemeClr>
                </a:solidFill>
                <a:latin typeface="Segoe UI Semibold" pitchFamily="34" charset="0"/>
                <a:ea typeface="Segoe UI" pitchFamily="34" charset="0"/>
                <a:cs typeface="Segoe UI" pitchFamily="34" charset="0"/>
              </a:defRPr>
            </a:lvl1pPr>
          </a:lstStyle>
          <a:p>
            <a:pPr lvl="0"/>
            <a:r>
              <a:rPr lang="en-US" dirty="0" smtClean="0"/>
              <a:t>click to edit master</a:t>
            </a:r>
            <a:endParaRPr lang="en-US" dirty="0"/>
          </a:p>
        </p:txBody>
      </p:sp>
      <p:sp>
        <p:nvSpPr>
          <p:cNvPr id="40" name="Content Placeholder 2"/>
          <p:cNvSpPr>
            <a:spLocks noGrp="1"/>
          </p:cNvSpPr>
          <p:nvPr>
            <p:ph idx="1"/>
          </p:nvPr>
        </p:nvSpPr>
        <p:spPr>
          <a:xfrm>
            <a:off x="685800" y="1143000"/>
            <a:ext cx="7848600" cy="4525963"/>
          </a:xfrm>
        </p:spPr>
        <p:txBody>
          <a:bodyPr>
            <a:noAutofit/>
          </a:bodyPr>
          <a:lstStyle>
            <a:lvl1pPr marL="342900" indent="-342900" algn="l" defTabSz="914400" rtl="0" eaLnBrk="1" latinLnBrk="0" hangingPunct="1">
              <a:spcBef>
                <a:spcPct val="20000"/>
              </a:spcBef>
              <a:buClr>
                <a:srgbClr val="066E9F"/>
              </a:buClr>
              <a:buSzPct val="120000"/>
              <a:buFont typeface="Segoe UI Semibold" pitchFamily="34" charset="0"/>
              <a:buChar char="◦"/>
              <a:defRPr lang="en-US" sz="2200" kern="1200" dirty="0" smtClean="0">
                <a:solidFill>
                  <a:srgbClr val="17375D"/>
                </a:solidFill>
                <a:latin typeface="Segoe UI" pitchFamily="34" charset="0"/>
                <a:ea typeface="Segoe UI" pitchFamily="34" charset="0"/>
                <a:cs typeface="Segoe UI" pitchFamily="34" charset="0"/>
              </a:defRPr>
            </a:lvl1pPr>
          </a:lstStyle>
          <a:p>
            <a:pPr marL="342900" lvl="0" indent="-342900" algn="l" defTabSz="914400" rtl="0" eaLnBrk="1" latinLnBrk="0" hangingPunct="1">
              <a:spcBef>
                <a:spcPct val="20000"/>
              </a:spcBef>
              <a:buClr>
                <a:srgbClr val="066E9F"/>
              </a:buClr>
              <a:buSzPct val="120000"/>
              <a:buFont typeface="Segoe UI" pitchFamily="34" charset="0"/>
              <a:buChar char="◦"/>
            </a:pPr>
            <a:r>
              <a:rPr lang="en-US" dirty="0" smtClean="0"/>
              <a:t>Click to edit Master text styles</a:t>
            </a:r>
          </a:p>
          <a:p>
            <a:pPr marL="342900" lvl="0" indent="-342900" algn="l" defTabSz="914400" rtl="0" eaLnBrk="1" latinLnBrk="0" hangingPunct="1">
              <a:spcBef>
                <a:spcPct val="20000"/>
              </a:spcBef>
              <a:buClr>
                <a:srgbClr val="066E9F"/>
              </a:buClr>
              <a:buSzPct val="120000"/>
              <a:buFont typeface="Segoe UI Semibold" pitchFamily="34" charset="0"/>
              <a:buChar char="◦"/>
            </a:pPr>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3" name="Slide Number Placeholder 5"/>
          <p:cNvSpPr txBox="1">
            <a:spLocks/>
          </p:cNvSpPr>
          <p:nvPr userDrawn="1"/>
        </p:nvSpPr>
        <p:spPr bwMode="auto">
          <a:xfrm>
            <a:off x="8551863" y="6583680"/>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44" name="Isosceles Triangle 43">
            <a:hlinkClick r:id="rId2" action="ppaction://hlinksldjump"/>
          </p:cNvPr>
          <p:cNvSpPr/>
          <p:nvPr userDrawn="1"/>
        </p:nvSpPr>
        <p:spPr>
          <a:xfrm rot="16200000">
            <a:off x="7558096" y="6641306"/>
            <a:ext cx="161926" cy="161927"/>
          </a:xfrm>
          <a:prstGeom prst="triangle">
            <a:avLst/>
          </a:prstGeom>
          <a:solidFill>
            <a:schemeClr val="bg1">
              <a:lumMod val="9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hlinkClick r:id="rId2" action="ppaction://hlinksldjump"/>
          </p:cNvPr>
          <p:cNvSpPr txBox="1"/>
          <p:nvPr userDrawn="1"/>
        </p:nvSpPr>
        <p:spPr>
          <a:xfrm>
            <a:off x="7717631" y="6591301"/>
            <a:ext cx="862013" cy="246221"/>
          </a:xfrm>
          <a:prstGeom prst="rect">
            <a:avLst/>
          </a:prstGeom>
          <a:noFill/>
        </p:spPr>
        <p:txBody>
          <a:bodyPr wrap="square">
            <a:spAutoFit/>
          </a:bodyPr>
          <a:lstStyle/>
          <a:p>
            <a:pPr>
              <a:defRPr/>
            </a:pPr>
            <a:r>
              <a:rPr lang="en-US" sz="1000" dirty="0" smtClean="0">
                <a:solidFill>
                  <a:schemeClr val="bg1"/>
                </a:solidFill>
                <a:latin typeface="Segoe UI" pitchFamily="34" charset="0"/>
                <a:ea typeface="Segoe UI" pitchFamily="34" charset="0"/>
                <a:cs typeface="Segoe UI" pitchFamily="34" charset="0"/>
              </a:rPr>
              <a:t>Overview</a:t>
            </a:r>
            <a:endParaRPr lang="en-US" sz="1000" b="1" dirty="0">
              <a:solidFill>
                <a:schemeClr val="bg1"/>
              </a:solidFill>
              <a:latin typeface="Segoe UI" pitchFamily="34" charset="0"/>
              <a:ea typeface="Segoe UI" pitchFamily="34" charset="0"/>
              <a:cs typeface="Segoe UI" pitchFamily="34" charset="0"/>
            </a:endParaRPr>
          </a:p>
        </p:txBody>
      </p:sp>
      <p:sp>
        <p:nvSpPr>
          <p:cNvPr id="25" name="TextBox 24"/>
          <p:cNvSpPr txBox="1"/>
          <p:nvPr userDrawn="1"/>
        </p:nvSpPr>
        <p:spPr>
          <a:xfrm>
            <a:off x="138112" y="6596063"/>
            <a:ext cx="5957888" cy="246062"/>
          </a:xfrm>
          <a:prstGeom prst="rect">
            <a:avLst/>
          </a:prstGeom>
          <a:noFill/>
        </p:spPr>
        <p:txBody>
          <a:bodyPr>
            <a:spAutoFit/>
          </a:bodyPr>
          <a:lstStyle/>
          <a:p>
            <a:pPr>
              <a:defRPr/>
            </a:pPr>
            <a:r>
              <a:rPr lang="en-US" sz="1000" dirty="0" smtClean="0">
                <a:solidFill>
                  <a:schemeClr val="bg1"/>
                </a:solidFill>
                <a:latin typeface="Segoe UI" pitchFamily="34" charset="0"/>
                <a:ea typeface="Segoe UI" pitchFamily="34" charset="0"/>
                <a:cs typeface="Segoe UI" pitchFamily="34" charset="0"/>
              </a:rPr>
              <a:t>National Database Template  |  </a:t>
            </a:r>
            <a:r>
              <a:rPr lang="en-US" sz="1000" b="1" dirty="0" smtClean="0">
                <a:solidFill>
                  <a:schemeClr val="bg1"/>
                </a:solidFill>
                <a:latin typeface="Segoe UI" pitchFamily="34" charset="0"/>
                <a:ea typeface="Segoe UI" pitchFamily="34" charset="0"/>
                <a:cs typeface="Segoe UI" pitchFamily="34" charset="0"/>
              </a:rPr>
              <a:t>Training</a:t>
            </a:r>
            <a:r>
              <a:rPr lang="en-US" sz="1000" dirty="0" smtClean="0">
                <a:solidFill>
                  <a:schemeClr val="bg1"/>
                </a:solidFill>
                <a:latin typeface="Segoe UI" pitchFamily="34" charset="0"/>
                <a:ea typeface="Segoe UI" pitchFamily="34" charset="0"/>
                <a:cs typeface="Segoe UI" pitchFamily="34" charset="0"/>
              </a:rPr>
              <a:t>  |  </a:t>
            </a:r>
            <a:fld id="{C1756114-4D43-4F2F-8698-376EE497889D}" type="datetime4">
              <a:rPr lang="en-US" sz="1000" smtClean="0">
                <a:solidFill>
                  <a:schemeClr val="bg1"/>
                </a:solidFill>
                <a:latin typeface="Segoe UI" pitchFamily="34" charset="0"/>
                <a:ea typeface="Segoe UI" pitchFamily="34" charset="0"/>
                <a:cs typeface="Segoe UI" pitchFamily="34" charset="0"/>
              </a:rPr>
              <a:t>February 12, 2014</a:t>
            </a:fld>
            <a:r>
              <a:rPr lang="en-US" sz="1000" dirty="0" smtClean="0">
                <a:solidFill>
                  <a:schemeClr val="bg1"/>
                </a:solidFill>
                <a:latin typeface="Segoe UI" pitchFamily="34" charset="0"/>
                <a:ea typeface="Segoe UI" pitchFamily="34" charset="0"/>
                <a:cs typeface="Segoe UI" pitchFamily="34" charset="0"/>
              </a:rPr>
              <a:t>   </a:t>
            </a:r>
            <a:endParaRPr lang="en-US" sz="1000" b="1" dirty="0">
              <a:solidFill>
                <a:schemeClr val="bg1"/>
              </a:solidFill>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xercise generic">
    <p:spTree>
      <p:nvGrpSpPr>
        <p:cNvPr id="1" name=""/>
        <p:cNvGrpSpPr/>
        <p:nvPr/>
      </p:nvGrpSpPr>
      <p:grpSpPr>
        <a:xfrm>
          <a:off x="0" y="0"/>
          <a:ext cx="0" cy="0"/>
          <a:chOff x="0" y="0"/>
          <a:chExt cx="0" cy="0"/>
        </a:xfrm>
      </p:grpSpPr>
      <p:pic>
        <p:nvPicPr>
          <p:cNvPr id="5" name="Picture 4" descr="dotted-header.jpg"/>
          <p:cNvPicPr>
            <a:picLocks noChangeAspect="1"/>
          </p:cNvPicPr>
          <p:nvPr userDrawn="1"/>
        </p:nvPicPr>
        <p:blipFill>
          <a:blip r:embed="rId2" cstate="print"/>
          <a:srcRect l="13262" r="1635" b="7941"/>
          <a:stretch>
            <a:fillRect/>
          </a:stretch>
        </p:blipFill>
        <p:spPr>
          <a:xfrm>
            <a:off x="-1" y="3975100"/>
            <a:ext cx="9157035" cy="2610499"/>
          </a:xfrm>
          <a:prstGeom prst="rect">
            <a:avLst/>
          </a:prstGeom>
        </p:spPr>
      </p:pic>
      <p:sp>
        <p:nvSpPr>
          <p:cNvPr id="6" name="Rectangle 5"/>
          <p:cNvSpPr/>
          <p:nvPr userDrawn="1"/>
        </p:nvSpPr>
        <p:spPr>
          <a:xfrm>
            <a:off x="0" y="0"/>
            <a:ext cx="9162288" cy="4876800"/>
          </a:xfrm>
          <a:prstGeom prst="rect">
            <a:avLst/>
          </a:prstGeom>
          <a:solidFill>
            <a:srgbClr val="066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311150" y="390524"/>
            <a:ext cx="8534400" cy="5934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215900" y="66675"/>
            <a:ext cx="1295400" cy="307777"/>
          </a:xfrm>
          <a:prstGeom prst="rect">
            <a:avLst/>
          </a:prstGeom>
        </p:spPr>
        <p:txBody>
          <a:bodyPr wrap="square">
            <a:spAutoFit/>
          </a:bodyPr>
          <a:lstStyle/>
          <a:p>
            <a:r>
              <a:rPr lang="en-US" sz="1400" b="1" cap="small" spc="100" dirty="0" smtClean="0">
                <a:solidFill>
                  <a:schemeClr val="bg1"/>
                </a:solidFill>
                <a:latin typeface="Segoe UI" pitchFamily="34" charset="0"/>
                <a:ea typeface="Segoe UI" pitchFamily="34" charset="0"/>
                <a:cs typeface="Segoe UI" pitchFamily="34" charset="0"/>
              </a:rPr>
              <a:t>EXERCISE</a:t>
            </a:r>
            <a:endParaRPr lang="en-US" sz="1400" b="1" cap="small" spc="100" dirty="0">
              <a:solidFill>
                <a:schemeClr val="bg1"/>
              </a:solidFill>
              <a:latin typeface="Segoe UI" pitchFamily="34" charset="0"/>
              <a:ea typeface="Segoe UI" pitchFamily="34" charset="0"/>
              <a:cs typeface="Segoe UI" pitchFamily="34" charset="0"/>
            </a:endParaRPr>
          </a:p>
        </p:txBody>
      </p:sp>
      <p:grpSp>
        <p:nvGrpSpPr>
          <p:cNvPr id="9" name="Group 8"/>
          <p:cNvGrpSpPr/>
          <p:nvPr userDrawn="1"/>
        </p:nvGrpSpPr>
        <p:grpSpPr>
          <a:xfrm>
            <a:off x="8000999" y="76200"/>
            <a:ext cx="838201" cy="275451"/>
            <a:chOff x="6837090" y="2143164"/>
            <a:chExt cx="1806129" cy="614325"/>
          </a:xfrm>
        </p:grpSpPr>
        <p:sp>
          <p:nvSpPr>
            <p:cNvPr id="10" name="Rectangle 9"/>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12" name="Rectangle 11"/>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itle 17"/>
          <p:cNvSpPr>
            <a:spLocks noGrp="1"/>
          </p:cNvSpPr>
          <p:nvPr>
            <p:ph type="title"/>
          </p:nvPr>
        </p:nvSpPr>
        <p:spPr>
          <a:xfrm>
            <a:off x="304800" y="457200"/>
            <a:ext cx="8534400" cy="715962"/>
          </a:xfrm>
        </p:spPr>
        <p:txBody>
          <a:bodyPr/>
          <a:lstStyle>
            <a:lvl1pPr>
              <a:defRPr sz="2400" b="1">
                <a:solidFill>
                  <a:srgbClr val="066E9F"/>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21" name="Slide Number Placeholder 5"/>
          <p:cNvSpPr txBox="1">
            <a:spLocks/>
          </p:cNvSpPr>
          <p:nvPr userDrawn="1"/>
        </p:nvSpPr>
        <p:spPr bwMode="auto">
          <a:xfrm>
            <a:off x="8551863" y="6583680"/>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22" name="Isosceles Triangle 21">
            <a:hlinkClick r:id="rId3" action="ppaction://hlinksldjump"/>
          </p:cNvPr>
          <p:cNvSpPr/>
          <p:nvPr userDrawn="1"/>
        </p:nvSpPr>
        <p:spPr>
          <a:xfrm rot="16200000">
            <a:off x="7558096" y="6641306"/>
            <a:ext cx="161926" cy="161927"/>
          </a:xfrm>
          <a:prstGeom prst="triangle">
            <a:avLst/>
          </a:prstGeom>
          <a:solidFill>
            <a:schemeClr val="bg1">
              <a:lumMod val="9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hlinkClick r:id="rId3" action="ppaction://hlinksldjump"/>
          </p:cNvPr>
          <p:cNvSpPr txBox="1"/>
          <p:nvPr userDrawn="1"/>
        </p:nvSpPr>
        <p:spPr>
          <a:xfrm>
            <a:off x="7717631" y="6591301"/>
            <a:ext cx="862013" cy="246221"/>
          </a:xfrm>
          <a:prstGeom prst="rect">
            <a:avLst/>
          </a:prstGeom>
          <a:noFill/>
        </p:spPr>
        <p:txBody>
          <a:bodyPr wrap="square">
            <a:spAutoFit/>
          </a:bodyPr>
          <a:lstStyle/>
          <a:p>
            <a:pPr>
              <a:defRPr/>
            </a:pPr>
            <a:r>
              <a:rPr lang="en-US" sz="1000" dirty="0" smtClean="0">
                <a:solidFill>
                  <a:schemeClr val="bg1"/>
                </a:solidFill>
                <a:latin typeface="Segoe UI" pitchFamily="34" charset="0"/>
                <a:ea typeface="Segoe UI" pitchFamily="34" charset="0"/>
                <a:cs typeface="Segoe UI" pitchFamily="34" charset="0"/>
              </a:rPr>
              <a:t>Overview</a:t>
            </a:r>
            <a:endParaRPr lang="en-US" sz="1000" b="1" dirty="0">
              <a:solidFill>
                <a:schemeClr val="bg1"/>
              </a:solidFill>
              <a:latin typeface="Segoe UI" pitchFamily="34" charset="0"/>
              <a:ea typeface="Segoe UI" pitchFamily="34" charset="0"/>
              <a:cs typeface="Segoe UI" pitchFamily="34" charset="0"/>
            </a:endParaRPr>
          </a:p>
        </p:txBody>
      </p:sp>
      <p:sp>
        <p:nvSpPr>
          <p:cNvPr id="19" name="Text Placeholder 16"/>
          <p:cNvSpPr>
            <a:spLocks noGrp="1"/>
          </p:cNvSpPr>
          <p:nvPr>
            <p:ph type="body" sz="quarter" idx="10"/>
          </p:nvPr>
        </p:nvSpPr>
        <p:spPr>
          <a:xfrm>
            <a:off x="762000" y="1371600"/>
            <a:ext cx="7696200" cy="4648200"/>
          </a:xfrm>
        </p:spPr>
        <p:txBody>
          <a:bodyPr>
            <a:noAutofit/>
          </a:bodyPr>
          <a:lstStyle>
            <a:lvl1pPr marL="457200" indent="-457200">
              <a:buFont typeface="+mj-lt"/>
              <a:buAutoNum type="arabicPeriod"/>
              <a:defRPr sz="20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TextBox 23"/>
          <p:cNvSpPr txBox="1"/>
          <p:nvPr userDrawn="1"/>
        </p:nvSpPr>
        <p:spPr>
          <a:xfrm>
            <a:off x="138112" y="6596063"/>
            <a:ext cx="5957888" cy="246062"/>
          </a:xfrm>
          <a:prstGeom prst="rect">
            <a:avLst/>
          </a:prstGeom>
          <a:noFill/>
        </p:spPr>
        <p:txBody>
          <a:bodyPr>
            <a:spAutoFit/>
          </a:bodyPr>
          <a:lstStyle/>
          <a:p>
            <a:pPr>
              <a:defRPr/>
            </a:pPr>
            <a:r>
              <a:rPr lang="en-US" sz="1000" dirty="0" smtClean="0">
                <a:solidFill>
                  <a:schemeClr val="bg1"/>
                </a:solidFill>
                <a:latin typeface="Segoe UI" pitchFamily="34" charset="0"/>
                <a:ea typeface="Segoe UI" pitchFamily="34" charset="0"/>
                <a:cs typeface="Segoe UI" pitchFamily="34" charset="0"/>
              </a:rPr>
              <a:t>National Database Template  |  </a:t>
            </a:r>
            <a:r>
              <a:rPr lang="en-US" sz="1000" b="1" dirty="0" smtClean="0">
                <a:solidFill>
                  <a:schemeClr val="bg1"/>
                </a:solidFill>
                <a:latin typeface="Segoe UI" pitchFamily="34" charset="0"/>
                <a:ea typeface="Segoe UI" pitchFamily="34" charset="0"/>
                <a:cs typeface="Segoe UI" pitchFamily="34" charset="0"/>
              </a:rPr>
              <a:t>Training</a:t>
            </a:r>
            <a:r>
              <a:rPr lang="en-US" sz="1000" dirty="0" smtClean="0">
                <a:solidFill>
                  <a:schemeClr val="bg1"/>
                </a:solidFill>
                <a:latin typeface="Segoe UI" pitchFamily="34" charset="0"/>
                <a:ea typeface="Segoe UI" pitchFamily="34" charset="0"/>
                <a:cs typeface="Segoe UI" pitchFamily="34" charset="0"/>
              </a:rPr>
              <a:t>  |  </a:t>
            </a:r>
            <a:fld id="{C1756114-4D43-4F2F-8698-376EE497889D}" type="datetime4">
              <a:rPr lang="en-US" sz="1000" smtClean="0">
                <a:solidFill>
                  <a:schemeClr val="bg1"/>
                </a:solidFill>
                <a:latin typeface="Segoe UI" pitchFamily="34" charset="0"/>
                <a:ea typeface="Segoe UI" pitchFamily="34" charset="0"/>
                <a:cs typeface="Segoe UI" pitchFamily="34" charset="0"/>
              </a:rPr>
              <a:t>February 12, 2014</a:t>
            </a:fld>
            <a:r>
              <a:rPr lang="en-US" sz="1000" dirty="0" smtClean="0">
                <a:solidFill>
                  <a:schemeClr val="bg1"/>
                </a:solidFill>
                <a:latin typeface="Segoe UI" pitchFamily="34" charset="0"/>
                <a:ea typeface="Segoe UI" pitchFamily="34" charset="0"/>
                <a:cs typeface="Segoe UI" pitchFamily="34" charset="0"/>
              </a:rPr>
              <a:t>   </a:t>
            </a:r>
            <a:endParaRPr lang="en-US" sz="1000" b="1" dirty="0">
              <a:solidFill>
                <a:schemeClr val="bg1"/>
              </a:solidFill>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xercise dis distr">
    <p:spTree>
      <p:nvGrpSpPr>
        <p:cNvPr id="1" name=""/>
        <p:cNvGrpSpPr/>
        <p:nvPr/>
      </p:nvGrpSpPr>
      <p:grpSpPr>
        <a:xfrm>
          <a:off x="0" y="0"/>
          <a:ext cx="0" cy="0"/>
          <a:chOff x="0" y="0"/>
          <a:chExt cx="0" cy="0"/>
        </a:xfrm>
      </p:grpSpPr>
      <p:pic>
        <p:nvPicPr>
          <p:cNvPr id="5" name="Picture 4" descr="dotted-header.jpg"/>
          <p:cNvPicPr>
            <a:picLocks noChangeAspect="1"/>
          </p:cNvPicPr>
          <p:nvPr userDrawn="1"/>
        </p:nvPicPr>
        <p:blipFill>
          <a:blip r:embed="rId2" cstate="print"/>
          <a:srcRect l="13262" r="1635" b="7941"/>
          <a:stretch>
            <a:fillRect/>
          </a:stretch>
        </p:blipFill>
        <p:spPr>
          <a:xfrm>
            <a:off x="-1" y="3975100"/>
            <a:ext cx="9157035" cy="2610499"/>
          </a:xfrm>
          <a:prstGeom prst="rect">
            <a:avLst/>
          </a:prstGeom>
        </p:spPr>
      </p:pic>
      <p:sp>
        <p:nvSpPr>
          <p:cNvPr id="6" name="Rectangle 5"/>
          <p:cNvSpPr/>
          <p:nvPr userDrawn="1"/>
        </p:nvSpPr>
        <p:spPr>
          <a:xfrm>
            <a:off x="0" y="0"/>
            <a:ext cx="9162288" cy="4876800"/>
          </a:xfrm>
          <a:prstGeom prst="rect">
            <a:avLst/>
          </a:prstGeom>
          <a:solidFill>
            <a:srgbClr val="562B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311150" y="390524"/>
            <a:ext cx="8534400" cy="5934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215900" y="66675"/>
            <a:ext cx="1295400" cy="307777"/>
          </a:xfrm>
          <a:prstGeom prst="rect">
            <a:avLst/>
          </a:prstGeom>
        </p:spPr>
        <p:txBody>
          <a:bodyPr wrap="square">
            <a:spAutoFit/>
          </a:bodyPr>
          <a:lstStyle/>
          <a:p>
            <a:r>
              <a:rPr lang="en-US" sz="1400" b="1" cap="small" spc="100" dirty="0" smtClean="0">
                <a:solidFill>
                  <a:schemeClr val="bg1"/>
                </a:solidFill>
                <a:latin typeface="Segoe UI" pitchFamily="34" charset="0"/>
                <a:ea typeface="Segoe UI" pitchFamily="34" charset="0"/>
                <a:cs typeface="Segoe UI" pitchFamily="34" charset="0"/>
              </a:rPr>
              <a:t>EXERCISE</a:t>
            </a:r>
            <a:endParaRPr lang="en-US" sz="1400" b="1" cap="small" spc="100" dirty="0">
              <a:solidFill>
                <a:schemeClr val="bg1"/>
              </a:solidFill>
              <a:latin typeface="Segoe UI" pitchFamily="34" charset="0"/>
              <a:ea typeface="Segoe UI" pitchFamily="34" charset="0"/>
              <a:cs typeface="Segoe UI" pitchFamily="34" charset="0"/>
            </a:endParaRPr>
          </a:p>
        </p:txBody>
      </p:sp>
      <p:grpSp>
        <p:nvGrpSpPr>
          <p:cNvPr id="2" name="Group 8"/>
          <p:cNvGrpSpPr/>
          <p:nvPr userDrawn="1"/>
        </p:nvGrpSpPr>
        <p:grpSpPr>
          <a:xfrm>
            <a:off x="8000999" y="76200"/>
            <a:ext cx="838201" cy="275451"/>
            <a:chOff x="6837090" y="2143164"/>
            <a:chExt cx="1806129" cy="614325"/>
          </a:xfrm>
        </p:grpSpPr>
        <p:sp>
          <p:nvSpPr>
            <p:cNvPr id="10" name="Rectangle 9"/>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12" name="Rectangle 11"/>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 Placeholder 16"/>
          <p:cNvSpPr>
            <a:spLocks noGrp="1"/>
          </p:cNvSpPr>
          <p:nvPr>
            <p:ph type="body" sz="quarter" idx="10"/>
          </p:nvPr>
        </p:nvSpPr>
        <p:spPr>
          <a:xfrm>
            <a:off x="762000" y="1371600"/>
            <a:ext cx="7696200" cy="4648200"/>
          </a:xfrm>
        </p:spPr>
        <p:txBody>
          <a:bodyPr>
            <a:noAutofit/>
          </a:bodyPr>
          <a:lstStyle>
            <a:lvl1pPr marL="457200" indent="-457200">
              <a:buFont typeface="+mj-lt"/>
              <a:buAutoNum type="arabicPeriod"/>
              <a:defRPr sz="20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itle 17"/>
          <p:cNvSpPr>
            <a:spLocks noGrp="1"/>
          </p:cNvSpPr>
          <p:nvPr>
            <p:ph type="title"/>
          </p:nvPr>
        </p:nvSpPr>
        <p:spPr>
          <a:xfrm>
            <a:off x="304800" y="457200"/>
            <a:ext cx="8534400" cy="715962"/>
          </a:xfrm>
        </p:spPr>
        <p:txBody>
          <a:bodyPr/>
          <a:lstStyle>
            <a:lvl1pPr>
              <a:defRPr sz="2400" b="1">
                <a:solidFill>
                  <a:srgbClr val="562B73"/>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21" name="Slide Number Placeholder 5"/>
          <p:cNvSpPr txBox="1">
            <a:spLocks/>
          </p:cNvSpPr>
          <p:nvPr userDrawn="1"/>
        </p:nvSpPr>
        <p:spPr bwMode="auto">
          <a:xfrm>
            <a:off x="8551863" y="6583680"/>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22" name="Isosceles Triangle 21">
            <a:hlinkClick r:id="rId3" action="ppaction://hlinksldjump"/>
          </p:cNvPr>
          <p:cNvSpPr/>
          <p:nvPr userDrawn="1"/>
        </p:nvSpPr>
        <p:spPr>
          <a:xfrm rot="16200000">
            <a:off x="7558096" y="6641306"/>
            <a:ext cx="161926" cy="161927"/>
          </a:xfrm>
          <a:prstGeom prst="triangle">
            <a:avLst/>
          </a:prstGeom>
          <a:solidFill>
            <a:schemeClr val="bg1">
              <a:lumMod val="9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hlinkClick r:id="rId3" action="ppaction://hlinksldjump"/>
          </p:cNvPr>
          <p:cNvSpPr txBox="1"/>
          <p:nvPr userDrawn="1"/>
        </p:nvSpPr>
        <p:spPr>
          <a:xfrm>
            <a:off x="7717631" y="6591301"/>
            <a:ext cx="862013" cy="246221"/>
          </a:xfrm>
          <a:prstGeom prst="rect">
            <a:avLst/>
          </a:prstGeom>
          <a:noFill/>
        </p:spPr>
        <p:txBody>
          <a:bodyPr wrap="square">
            <a:spAutoFit/>
          </a:bodyPr>
          <a:lstStyle/>
          <a:p>
            <a:pPr>
              <a:defRPr/>
            </a:pPr>
            <a:r>
              <a:rPr lang="en-US" sz="1000" dirty="0" smtClean="0">
                <a:solidFill>
                  <a:schemeClr val="bg1"/>
                </a:solidFill>
                <a:latin typeface="Segoe UI" pitchFamily="34" charset="0"/>
                <a:ea typeface="Segoe UI" pitchFamily="34" charset="0"/>
                <a:cs typeface="Segoe UI" pitchFamily="34" charset="0"/>
              </a:rPr>
              <a:t>Overview</a:t>
            </a:r>
            <a:endParaRPr lang="en-US" sz="1000" b="1" dirty="0">
              <a:solidFill>
                <a:schemeClr val="bg1"/>
              </a:solidFill>
              <a:latin typeface="Segoe UI" pitchFamily="34" charset="0"/>
              <a:ea typeface="Segoe UI" pitchFamily="34" charset="0"/>
              <a:cs typeface="Segoe UI" pitchFamily="34" charset="0"/>
            </a:endParaRPr>
          </a:p>
        </p:txBody>
      </p:sp>
      <p:sp>
        <p:nvSpPr>
          <p:cNvPr id="19" name="TextBox 18"/>
          <p:cNvSpPr txBox="1"/>
          <p:nvPr userDrawn="1"/>
        </p:nvSpPr>
        <p:spPr>
          <a:xfrm>
            <a:off x="138112" y="6596063"/>
            <a:ext cx="5957888" cy="246062"/>
          </a:xfrm>
          <a:prstGeom prst="rect">
            <a:avLst/>
          </a:prstGeom>
          <a:noFill/>
        </p:spPr>
        <p:txBody>
          <a:bodyPr>
            <a:spAutoFit/>
          </a:bodyPr>
          <a:lstStyle/>
          <a:p>
            <a:pPr>
              <a:defRPr/>
            </a:pPr>
            <a:r>
              <a:rPr lang="en-US" sz="1000" dirty="0" smtClean="0">
                <a:solidFill>
                  <a:schemeClr val="bg1"/>
                </a:solidFill>
                <a:latin typeface="Segoe UI" pitchFamily="34" charset="0"/>
                <a:ea typeface="Segoe UI" pitchFamily="34" charset="0"/>
                <a:cs typeface="Segoe UI" pitchFamily="34" charset="0"/>
              </a:rPr>
              <a:t>National Database Template  |  </a:t>
            </a:r>
            <a:r>
              <a:rPr lang="en-US" sz="1000" b="1" dirty="0" smtClean="0">
                <a:solidFill>
                  <a:schemeClr val="bg1"/>
                </a:solidFill>
                <a:latin typeface="Segoe UI" pitchFamily="34" charset="0"/>
                <a:ea typeface="Segoe UI" pitchFamily="34" charset="0"/>
                <a:cs typeface="Segoe UI" pitchFamily="34" charset="0"/>
              </a:rPr>
              <a:t>Training</a:t>
            </a:r>
            <a:r>
              <a:rPr lang="en-US" sz="1000" dirty="0" smtClean="0">
                <a:solidFill>
                  <a:schemeClr val="bg1"/>
                </a:solidFill>
                <a:latin typeface="Segoe UI" pitchFamily="34" charset="0"/>
                <a:ea typeface="Segoe UI" pitchFamily="34" charset="0"/>
                <a:cs typeface="Segoe UI" pitchFamily="34" charset="0"/>
              </a:rPr>
              <a:t>  |  </a:t>
            </a:r>
            <a:fld id="{C1756114-4D43-4F2F-8698-376EE497889D}" type="datetime4">
              <a:rPr lang="en-US" sz="1000" smtClean="0">
                <a:solidFill>
                  <a:schemeClr val="bg1"/>
                </a:solidFill>
                <a:latin typeface="Segoe UI" pitchFamily="34" charset="0"/>
                <a:ea typeface="Segoe UI" pitchFamily="34" charset="0"/>
                <a:cs typeface="Segoe UI" pitchFamily="34" charset="0"/>
              </a:rPr>
              <a:t>February 12, 2014</a:t>
            </a:fld>
            <a:r>
              <a:rPr lang="en-US" sz="1000" dirty="0" smtClean="0">
                <a:solidFill>
                  <a:schemeClr val="bg1"/>
                </a:solidFill>
                <a:latin typeface="Segoe UI" pitchFamily="34" charset="0"/>
                <a:ea typeface="Segoe UI" pitchFamily="34" charset="0"/>
                <a:cs typeface="Segoe UI" pitchFamily="34" charset="0"/>
              </a:rPr>
              <a:t>   </a:t>
            </a:r>
            <a:endParaRPr lang="en-US" sz="1000" b="1" dirty="0">
              <a:solidFill>
                <a:schemeClr val="bg1"/>
              </a:solidFill>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xercise surveys">
    <p:spTree>
      <p:nvGrpSpPr>
        <p:cNvPr id="1" name=""/>
        <p:cNvGrpSpPr/>
        <p:nvPr/>
      </p:nvGrpSpPr>
      <p:grpSpPr>
        <a:xfrm>
          <a:off x="0" y="0"/>
          <a:ext cx="0" cy="0"/>
          <a:chOff x="0" y="0"/>
          <a:chExt cx="0" cy="0"/>
        </a:xfrm>
      </p:grpSpPr>
      <p:pic>
        <p:nvPicPr>
          <p:cNvPr id="5" name="Picture 4" descr="dotted-header.jpg"/>
          <p:cNvPicPr>
            <a:picLocks noChangeAspect="1"/>
          </p:cNvPicPr>
          <p:nvPr userDrawn="1"/>
        </p:nvPicPr>
        <p:blipFill>
          <a:blip r:embed="rId2" cstate="print"/>
          <a:srcRect l="13262" r="1635" b="7941"/>
          <a:stretch>
            <a:fillRect/>
          </a:stretch>
        </p:blipFill>
        <p:spPr>
          <a:xfrm>
            <a:off x="-1" y="3975100"/>
            <a:ext cx="9157035" cy="2610499"/>
          </a:xfrm>
          <a:prstGeom prst="rect">
            <a:avLst/>
          </a:prstGeom>
        </p:spPr>
      </p:pic>
      <p:sp>
        <p:nvSpPr>
          <p:cNvPr id="6" name="Rectangle 5"/>
          <p:cNvSpPr/>
          <p:nvPr userDrawn="1"/>
        </p:nvSpPr>
        <p:spPr>
          <a:xfrm>
            <a:off x="0" y="0"/>
            <a:ext cx="9162288" cy="4876800"/>
          </a:xfrm>
          <a:prstGeom prst="rect">
            <a:avLst/>
          </a:prstGeom>
          <a:solidFill>
            <a:srgbClr val="C55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311150" y="390524"/>
            <a:ext cx="8534400" cy="5934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215900" y="66675"/>
            <a:ext cx="1295400" cy="307777"/>
          </a:xfrm>
          <a:prstGeom prst="rect">
            <a:avLst/>
          </a:prstGeom>
        </p:spPr>
        <p:txBody>
          <a:bodyPr wrap="square">
            <a:spAutoFit/>
          </a:bodyPr>
          <a:lstStyle/>
          <a:p>
            <a:r>
              <a:rPr lang="en-US" sz="1400" b="1" cap="small" spc="100" dirty="0" smtClean="0">
                <a:solidFill>
                  <a:schemeClr val="bg1"/>
                </a:solidFill>
                <a:latin typeface="Segoe UI" pitchFamily="34" charset="0"/>
                <a:ea typeface="Segoe UI" pitchFamily="34" charset="0"/>
                <a:cs typeface="Segoe UI" pitchFamily="34" charset="0"/>
              </a:rPr>
              <a:t>EXERCISE</a:t>
            </a:r>
            <a:endParaRPr lang="en-US" sz="1400" b="1" cap="small" spc="100" dirty="0">
              <a:solidFill>
                <a:schemeClr val="bg1"/>
              </a:solidFill>
              <a:latin typeface="Segoe UI" pitchFamily="34" charset="0"/>
              <a:ea typeface="Segoe UI" pitchFamily="34" charset="0"/>
              <a:cs typeface="Segoe UI" pitchFamily="34" charset="0"/>
            </a:endParaRPr>
          </a:p>
        </p:txBody>
      </p:sp>
      <p:grpSp>
        <p:nvGrpSpPr>
          <p:cNvPr id="2" name="Group 8"/>
          <p:cNvGrpSpPr/>
          <p:nvPr userDrawn="1"/>
        </p:nvGrpSpPr>
        <p:grpSpPr>
          <a:xfrm>
            <a:off x="8000999" y="76200"/>
            <a:ext cx="838201" cy="275451"/>
            <a:chOff x="6837090" y="2143164"/>
            <a:chExt cx="1806129" cy="614325"/>
          </a:xfrm>
        </p:grpSpPr>
        <p:sp>
          <p:nvSpPr>
            <p:cNvPr id="10" name="Rectangle 9"/>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12" name="Rectangle 11"/>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itle 17"/>
          <p:cNvSpPr>
            <a:spLocks noGrp="1"/>
          </p:cNvSpPr>
          <p:nvPr>
            <p:ph type="title"/>
          </p:nvPr>
        </p:nvSpPr>
        <p:spPr>
          <a:xfrm>
            <a:off x="304800" y="457200"/>
            <a:ext cx="8534400" cy="715962"/>
          </a:xfrm>
        </p:spPr>
        <p:txBody>
          <a:bodyPr/>
          <a:lstStyle>
            <a:lvl1pPr>
              <a:defRPr sz="2400" b="1">
                <a:solidFill>
                  <a:srgbClr val="C55F27"/>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21" name="Slide Number Placeholder 5"/>
          <p:cNvSpPr txBox="1">
            <a:spLocks/>
          </p:cNvSpPr>
          <p:nvPr userDrawn="1"/>
        </p:nvSpPr>
        <p:spPr bwMode="auto">
          <a:xfrm>
            <a:off x="8551863" y="6583680"/>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22" name="Isosceles Triangle 21">
            <a:hlinkClick r:id="rId3" action="ppaction://hlinksldjump"/>
          </p:cNvPr>
          <p:cNvSpPr/>
          <p:nvPr userDrawn="1"/>
        </p:nvSpPr>
        <p:spPr>
          <a:xfrm rot="16200000">
            <a:off x="7558096" y="6641306"/>
            <a:ext cx="161926" cy="161927"/>
          </a:xfrm>
          <a:prstGeom prst="triangle">
            <a:avLst/>
          </a:prstGeom>
          <a:solidFill>
            <a:schemeClr val="bg1">
              <a:lumMod val="9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hlinkClick r:id="rId3" action="ppaction://hlinksldjump"/>
          </p:cNvPr>
          <p:cNvSpPr txBox="1"/>
          <p:nvPr userDrawn="1"/>
        </p:nvSpPr>
        <p:spPr>
          <a:xfrm>
            <a:off x="7717631" y="6591301"/>
            <a:ext cx="862013" cy="246221"/>
          </a:xfrm>
          <a:prstGeom prst="rect">
            <a:avLst/>
          </a:prstGeom>
          <a:noFill/>
        </p:spPr>
        <p:txBody>
          <a:bodyPr wrap="square">
            <a:spAutoFit/>
          </a:bodyPr>
          <a:lstStyle/>
          <a:p>
            <a:pPr>
              <a:defRPr/>
            </a:pPr>
            <a:r>
              <a:rPr lang="en-US" sz="1000" dirty="0" smtClean="0">
                <a:solidFill>
                  <a:schemeClr val="bg1"/>
                </a:solidFill>
                <a:latin typeface="Segoe UI" pitchFamily="34" charset="0"/>
                <a:ea typeface="Segoe UI" pitchFamily="34" charset="0"/>
                <a:cs typeface="Segoe UI" pitchFamily="34" charset="0"/>
              </a:rPr>
              <a:t>Overview</a:t>
            </a:r>
            <a:endParaRPr lang="en-US" sz="1000" b="1" dirty="0">
              <a:solidFill>
                <a:schemeClr val="bg1"/>
              </a:solidFill>
              <a:latin typeface="Segoe UI" pitchFamily="34" charset="0"/>
              <a:ea typeface="Segoe UI" pitchFamily="34" charset="0"/>
              <a:cs typeface="Segoe UI" pitchFamily="34" charset="0"/>
            </a:endParaRPr>
          </a:p>
        </p:txBody>
      </p:sp>
      <p:sp>
        <p:nvSpPr>
          <p:cNvPr id="19" name="Text Placeholder 16"/>
          <p:cNvSpPr>
            <a:spLocks noGrp="1"/>
          </p:cNvSpPr>
          <p:nvPr>
            <p:ph type="body" sz="quarter" idx="10"/>
          </p:nvPr>
        </p:nvSpPr>
        <p:spPr>
          <a:xfrm>
            <a:off x="762000" y="1371600"/>
            <a:ext cx="7696200" cy="4648200"/>
          </a:xfrm>
        </p:spPr>
        <p:txBody>
          <a:bodyPr>
            <a:noAutofit/>
          </a:bodyPr>
          <a:lstStyle>
            <a:lvl1pPr marL="457200" indent="-457200">
              <a:buFont typeface="+mj-lt"/>
              <a:buAutoNum type="arabicPeriod"/>
              <a:defRPr sz="20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TextBox 23"/>
          <p:cNvSpPr txBox="1"/>
          <p:nvPr userDrawn="1"/>
        </p:nvSpPr>
        <p:spPr>
          <a:xfrm>
            <a:off x="138112" y="6596063"/>
            <a:ext cx="5957888" cy="246062"/>
          </a:xfrm>
          <a:prstGeom prst="rect">
            <a:avLst/>
          </a:prstGeom>
          <a:noFill/>
        </p:spPr>
        <p:txBody>
          <a:bodyPr>
            <a:spAutoFit/>
          </a:bodyPr>
          <a:lstStyle/>
          <a:p>
            <a:pPr>
              <a:defRPr/>
            </a:pPr>
            <a:r>
              <a:rPr lang="en-US" sz="1000" dirty="0" smtClean="0">
                <a:solidFill>
                  <a:schemeClr val="bg1"/>
                </a:solidFill>
                <a:latin typeface="Segoe UI" pitchFamily="34" charset="0"/>
                <a:ea typeface="Segoe UI" pitchFamily="34" charset="0"/>
                <a:cs typeface="Segoe UI" pitchFamily="34" charset="0"/>
              </a:rPr>
              <a:t>National Database Template  |  </a:t>
            </a:r>
            <a:r>
              <a:rPr lang="en-US" sz="1000" b="1" dirty="0" smtClean="0">
                <a:solidFill>
                  <a:schemeClr val="bg1"/>
                </a:solidFill>
                <a:latin typeface="Segoe UI" pitchFamily="34" charset="0"/>
                <a:ea typeface="Segoe UI" pitchFamily="34" charset="0"/>
                <a:cs typeface="Segoe UI" pitchFamily="34" charset="0"/>
              </a:rPr>
              <a:t>Training</a:t>
            </a:r>
            <a:r>
              <a:rPr lang="en-US" sz="1000" dirty="0" smtClean="0">
                <a:solidFill>
                  <a:schemeClr val="bg1"/>
                </a:solidFill>
                <a:latin typeface="Segoe UI" pitchFamily="34" charset="0"/>
                <a:ea typeface="Segoe UI" pitchFamily="34" charset="0"/>
                <a:cs typeface="Segoe UI" pitchFamily="34" charset="0"/>
              </a:rPr>
              <a:t>  |  </a:t>
            </a:r>
            <a:fld id="{C1756114-4D43-4F2F-8698-376EE497889D}" type="datetime4">
              <a:rPr lang="en-US" sz="1000" smtClean="0">
                <a:solidFill>
                  <a:schemeClr val="bg1"/>
                </a:solidFill>
                <a:latin typeface="Segoe UI" pitchFamily="34" charset="0"/>
                <a:ea typeface="Segoe UI" pitchFamily="34" charset="0"/>
                <a:cs typeface="Segoe UI" pitchFamily="34" charset="0"/>
              </a:rPr>
              <a:t>February 12, 2014</a:t>
            </a:fld>
            <a:r>
              <a:rPr lang="en-US" sz="1000" dirty="0" smtClean="0">
                <a:solidFill>
                  <a:schemeClr val="bg1"/>
                </a:solidFill>
                <a:latin typeface="Segoe UI" pitchFamily="34" charset="0"/>
                <a:ea typeface="Segoe UI" pitchFamily="34" charset="0"/>
                <a:cs typeface="Segoe UI" pitchFamily="34" charset="0"/>
              </a:rPr>
              <a:t>   </a:t>
            </a:r>
            <a:endParaRPr lang="en-US" sz="1000" b="1" dirty="0">
              <a:solidFill>
                <a:schemeClr val="bg1"/>
              </a:solidFill>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152400"/>
            <a:ext cx="8229600" cy="715962"/>
          </a:xfrm>
          <a:prstGeom prst="rect">
            <a:avLst/>
          </a:prstGeom>
        </p:spPr>
        <p:txBody>
          <a:bodyPr vert="horz" lIns="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dirty="0" smtClean="0"/>
              <a:t>Click to edit Master title style</a:t>
            </a:r>
            <a:endParaRPr lang="en-US" dirty="0"/>
          </a:p>
        </p:txBody>
      </p:sp>
      <p:sp>
        <p:nvSpPr>
          <p:cNvPr id="3" name="Text Placeholder 2"/>
          <p:cNvSpPr>
            <a:spLocks noGrp="1"/>
          </p:cNvSpPr>
          <p:nvPr>
            <p:ph type="body" idx="1"/>
          </p:nvPr>
        </p:nvSpPr>
        <p:spPr>
          <a:xfrm>
            <a:off x="685800" y="128016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Rectangle 18"/>
          <p:cNvSpPr>
            <a:spLocks noChangeArrowheads="1"/>
          </p:cNvSpPr>
          <p:nvPr userDrawn="1"/>
        </p:nvSpPr>
        <p:spPr bwMode="auto">
          <a:xfrm rot="10800000">
            <a:off x="0" y="6578868"/>
            <a:ext cx="9144000" cy="279132"/>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a:solidFill>
                <a:schemeClr val="lt1"/>
              </a:solidFill>
              <a:latin typeface="+mn-lt"/>
              <a:ea typeface="+mn-ea"/>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64" r:id="rId4"/>
    <p:sldLayoutId id="2147483654" r:id="rId5"/>
    <p:sldLayoutId id="2147483665" r:id="rId6"/>
    <p:sldLayoutId id="2147483655" r:id="rId7"/>
    <p:sldLayoutId id="2147483659" r:id="rId8"/>
    <p:sldLayoutId id="2147483660" r:id="rId9"/>
    <p:sldLayoutId id="2147483661" r:id="rId10"/>
    <p:sldLayoutId id="2147483662" r:id="rId11"/>
    <p:sldLayoutId id="2147483663" r:id="rId12"/>
    <p:sldLayoutId id="2147483656" r:id="rId13"/>
    <p:sldLayoutId id="2147483657" r:id="rId14"/>
  </p:sldLayoutIdLst>
  <p:timing>
    <p:tnLst>
      <p:par>
        <p:cTn id="1" dur="indefinite" restart="never" nodeType="tmRoot"/>
      </p:par>
    </p:tnLst>
  </p:timing>
  <p:txStyles>
    <p:titleStyle>
      <a:lvl1pPr algn="ctr" defTabSz="914400" rtl="0" eaLnBrk="1" latinLnBrk="0" hangingPunct="1">
        <a:spcBef>
          <a:spcPct val="0"/>
        </a:spcBef>
        <a:buNone/>
        <a:defRPr kumimoji="0" lang="en-US" sz="38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defRPr>
      </a:lvl1pPr>
    </p:titleStyle>
    <p:bodyStyle>
      <a:lvl1pPr marL="342900" indent="-342900" algn="l" defTabSz="914400" rtl="0" eaLnBrk="1" latinLnBrk="0" hangingPunct="1">
        <a:spcBef>
          <a:spcPct val="20000"/>
        </a:spcBef>
        <a:buClr>
          <a:srgbClr val="066E9F"/>
        </a:buClr>
        <a:buSzPct val="120000"/>
        <a:buFont typeface="Segoe UI" pitchFamily="34" charset="0"/>
        <a:buChar char="◦"/>
        <a:defRPr sz="2400" kern="1200">
          <a:solidFill>
            <a:srgbClr val="17375D"/>
          </a:solidFill>
          <a:latin typeface="Segoe UI" pitchFamily="34" charset="0"/>
          <a:ea typeface="Segoe UI" pitchFamily="34" charset="0"/>
          <a:cs typeface="Segoe UI" pitchFamily="34" charset="0"/>
        </a:defRPr>
      </a:lvl1pPr>
      <a:lvl2pPr marL="742950" indent="-285750" algn="l" defTabSz="914400" rtl="0" eaLnBrk="1" latinLnBrk="0" hangingPunct="1">
        <a:spcBef>
          <a:spcPct val="20000"/>
        </a:spcBef>
        <a:buClr>
          <a:srgbClr val="066E9F"/>
        </a:buClr>
        <a:buSzPct val="120000"/>
        <a:buFont typeface="Segoe UI" pitchFamily="34" charset="0"/>
        <a:buChar char="◦"/>
        <a:defRPr sz="1800" kern="1200">
          <a:solidFill>
            <a:srgbClr val="17375D"/>
          </a:solidFill>
          <a:latin typeface="Segoe UI" pitchFamily="34" charset="0"/>
          <a:ea typeface="Segoe UI" pitchFamily="34" charset="0"/>
          <a:cs typeface="Segoe UI" pitchFamily="34" charset="0"/>
        </a:defRPr>
      </a:lvl2pPr>
      <a:lvl3pPr marL="1143000" indent="-228600" algn="l" defTabSz="914400" rtl="0" eaLnBrk="1" latinLnBrk="0" hangingPunct="1">
        <a:spcBef>
          <a:spcPct val="20000"/>
        </a:spcBef>
        <a:buClr>
          <a:srgbClr val="066E9F"/>
        </a:buClr>
        <a:buSzPct val="120000"/>
        <a:buFont typeface="Segoe UI" pitchFamily="34" charset="0"/>
        <a:buChar char="◦"/>
        <a:defRPr sz="1800" kern="1200">
          <a:solidFill>
            <a:srgbClr val="17375D"/>
          </a:solidFill>
          <a:latin typeface="Segoe UI" pitchFamily="34" charset="0"/>
          <a:ea typeface="Segoe UI" pitchFamily="34" charset="0"/>
          <a:cs typeface="Segoe UI" pitchFamily="34" charset="0"/>
        </a:defRPr>
      </a:lvl3pPr>
      <a:lvl4pPr marL="1600200" indent="-228600" algn="l" defTabSz="914400" rtl="0" eaLnBrk="1" latinLnBrk="0" hangingPunct="1">
        <a:spcBef>
          <a:spcPct val="20000"/>
        </a:spcBef>
        <a:buClr>
          <a:srgbClr val="066E9F"/>
        </a:buClr>
        <a:buSzPct val="120000"/>
        <a:buFont typeface="Segoe UI" pitchFamily="34" charset="0"/>
        <a:buChar char="◦"/>
        <a:defRPr sz="1800" kern="1200">
          <a:solidFill>
            <a:srgbClr val="17375D"/>
          </a:solidFill>
          <a:latin typeface="Segoe UI" pitchFamily="34" charset="0"/>
          <a:ea typeface="Segoe UI" pitchFamily="34" charset="0"/>
          <a:cs typeface="Segoe UI" pitchFamily="34" charset="0"/>
        </a:defRPr>
      </a:lvl4pPr>
      <a:lvl5pPr marL="2057400" indent="-228600" algn="l" defTabSz="914400" rtl="0" eaLnBrk="1" latinLnBrk="0" hangingPunct="1">
        <a:spcBef>
          <a:spcPct val="20000"/>
        </a:spcBef>
        <a:buClr>
          <a:srgbClr val="066E9F"/>
        </a:buClr>
        <a:buSzPct val="120000"/>
        <a:buFont typeface="Segoe UI" pitchFamily="34" charset="0"/>
        <a:buChar char="◦"/>
        <a:defRPr sz="1800" kern="1200">
          <a:solidFill>
            <a:srgbClr val="17375D"/>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0.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1.xml"/><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4.xml"/><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8.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4.xml"/></Relationships>
</file>

<file path=ppt/slides/_rels/slide111.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image" Target="../media/image34.jpeg"/><Relationship Id="rId7" Type="http://schemas.openxmlformats.org/officeDocument/2006/relationships/image" Target="../media/image38.png"/><Relationship Id="rId2" Type="http://schemas.openxmlformats.org/officeDocument/2006/relationships/notesSlide" Target="../notesSlides/notesSlide111.xml"/><Relationship Id="rId1" Type="http://schemas.openxmlformats.org/officeDocument/2006/relationships/slideLayout" Target="../slideLayouts/slideLayout13.xml"/><Relationship Id="rId6" Type="http://schemas.openxmlformats.org/officeDocument/2006/relationships/image" Target="../media/image37.gif"/><Relationship Id="rId11" Type="http://schemas.openxmlformats.org/officeDocument/2006/relationships/image" Target="../media/image42.PNG"/><Relationship Id="rId5" Type="http://schemas.openxmlformats.org/officeDocument/2006/relationships/image" Target="../media/image36.jpe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jpe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8" Type="http://schemas.openxmlformats.org/officeDocument/2006/relationships/slide" Target="slide64.xml"/><Relationship Id="rId13" Type="http://schemas.openxmlformats.org/officeDocument/2006/relationships/slide" Target="slide107.xml"/><Relationship Id="rId3" Type="http://schemas.openxmlformats.org/officeDocument/2006/relationships/slide" Target="slide3.xml"/><Relationship Id="rId7" Type="http://schemas.openxmlformats.org/officeDocument/2006/relationships/slide" Target="slide49.xml"/><Relationship Id="rId12" Type="http://schemas.openxmlformats.org/officeDocument/2006/relationships/slide" Target="slide99.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slide" Target="slide32.xml"/><Relationship Id="rId11" Type="http://schemas.openxmlformats.org/officeDocument/2006/relationships/slide" Target="slide89.xml"/><Relationship Id="rId5" Type="http://schemas.openxmlformats.org/officeDocument/2006/relationships/slide" Target="slide25.xml"/><Relationship Id="rId10" Type="http://schemas.openxmlformats.org/officeDocument/2006/relationships/slide" Target="slide85.xml"/><Relationship Id="rId4" Type="http://schemas.openxmlformats.org/officeDocument/2006/relationships/slide" Target="slide21.xml"/><Relationship Id="rId9" Type="http://schemas.openxmlformats.org/officeDocument/2006/relationships/slide" Target="slide7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www.microsoft.com/en-us/download/details.aspx?id=13255" TargetMode="External"/><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hyperlink" Target="http://www.who.int/neglected_diseases/ntddata/ntd_database" TargetMode="External"/><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5.xml"/><Relationship Id="rId1" Type="http://schemas.openxmlformats.org/officeDocument/2006/relationships/themeOverride" Target="../theme/themeOverride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9.xml"/><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0.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6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6.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7.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8.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9.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4.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0.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0.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1.xml"/><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4.xml"/><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7.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1.xml"/><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4.xml"/><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6.xml"/><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smtClean="0"/>
              <a:t>National NTD Database Template</a:t>
            </a:r>
            <a:endParaRPr lang="en-US" sz="4000" dirty="0"/>
          </a:p>
        </p:txBody>
      </p:sp>
      <p:sp>
        <p:nvSpPr>
          <p:cNvPr id="3" name="Subtitle 2"/>
          <p:cNvSpPr>
            <a:spLocks noGrp="1"/>
          </p:cNvSpPr>
          <p:nvPr>
            <p:ph type="subTitle" idx="1"/>
          </p:nvPr>
        </p:nvSpPr>
        <p:spPr>
          <a:xfrm>
            <a:off x="685800" y="3810000"/>
            <a:ext cx="7924800" cy="838200"/>
          </a:xfrm>
        </p:spPr>
        <p:txBody>
          <a:bodyPr/>
          <a:lstStyle/>
          <a:p>
            <a:r>
              <a:rPr lang="en-US" dirty="0" smtClean="0"/>
              <a:t>Training</a:t>
            </a:r>
            <a:endParaRPr lang="en-US" dirty="0"/>
          </a:p>
        </p:txBody>
      </p:sp>
      <p:sp>
        <p:nvSpPr>
          <p:cNvPr id="4" name="Subtitle 2"/>
          <p:cNvSpPr txBox="1">
            <a:spLocks/>
          </p:cNvSpPr>
          <p:nvPr/>
        </p:nvSpPr>
        <p:spPr bwMode="auto">
          <a:xfrm>
            <a:off x="685800" y="4884340"/>
            <a:ext cx="7283534" cy="945875"/>
          </a:xfrm>
          <a:prstGeom prst="rect">
            <a:avLst/>
          </a:prstGeom>
          <a:noFill/>
          <a:ln w="9525">
            <a:noFill/>
            <a:miter lim="800000"/>
            <a:headEnd/>
            <a:tailEnd/>
          </a:ln>
        </p:spPr>
        <p:txBody>
          <a:bodyPr vert="horz" wrap="square" lIns="0" tIns="45720" rIns="91440" bIns="45720" numCol="1" rtlCol="0" anchor="t" anchorCtr="0" compatLnSpc="1">
            <a:prstTxWarp prst="textNoShape">
              <a:avLst/>
            </a:prstTxWarp>
            <a:noAutofit/>
          </a:bodyPr>
          <a:lstStyle/>
          <a:p>
            <a:pPr lvl="0">
              <a:spcAft>
                <a:spcPts val="900"/>
              </a:spcAft>
              <a:buClr>
                <a:schemeClr val="accent1"/>
              </a:buClr>
              <a:buSzPct val="110000"/>
              <a:defRPr/>
            </a:pPr>
            <a:r>
              <a:rPr lang="en-US" sz="1400" dirty="0">
                <a:solidFill>
                  <a:srgbClr val="17375D"/>
                </a:solidFill>
                <a:latin typeface="Segoe UI Semibold" pitchFamily="34" charset="0"/>
                <a:ea typeface="Segoe UI" pitchFamily="34" charset="0"/>
                <a:cs typeface="Segoe UI" pitchFamily="34" charset="0"/>
              </a:rPr>
              <a:t>Presenter name</a:t>
            </a:r>
            <a:r>
              <a:rPr lang="en-US" sz="1400" dirty="0">
                <a:solidFill>
                  <a:srgbClr val="17375D"/>
                </a:solidFill>
                <a:latin typeface="Segoe UI" pitchFamily="34" charset="0"/>
                <a:ea typeface="Segoe UI" pitchFamily="34" charset="0"/>
                <a:cs typeface="Segoe UI" pitchFamily="34" charset="0"/>
              </a:rPr>
              <a:t>, organization  | </a:t>
            </a:r>
            <a:r>
              <a:rPr lang="en-US" sz="1400" dirty="0">
                <a:solidFill>
                  <a:srgbClr val="17375D"/>
                </a:solidFill>
                <a:latin typeface="Segoe UI Semibold" pitchFamily="34" charset="0"/>
                <a:ea typeface="Segoe UI" pitchFamily="34" charset="0"/>
                <a:cs typeface="Segoe UI" pitchFamily="34" charset="0"/>
              </a:rPr>
              <a:t>Presenter name</a:t>
            </a:r>
            <a:r>
              <a:rPr lang="en-US" sz="1400" dirty="0">
                <a:solidFill>
                  <a:srgbClr val="17375D"/>
                </a:solidFill>
                <a:latin typeface="Segoe UI" pitchFamily="34" charset="0"/>
                <a:ea typeface="Segoe UI" pitchFamily="34" charset="0"/>
                <a:cs typeface="Segoe UI" pitchFamily="34" charset="0"/>
              </a:rPr>
              <a:t>, organization  </a:t>
            </a:r>
          </a:p>
          <a:p>
            <a:pPr lvl="0">
              <a:spcAft>
                <a:spcPts val="900"/>
              </a:spcAft>
              <a:buClr>
                <a:schemeClr val="accent1"/>
              </a:buClr>
              <a:buSzPct val="110000"/>
              <a:defRPr/>
            </a:pPr>
            <a:r>
              <a:rPr lang="en-US" sz="1400" dirty="0" smtClean="0">
                <a:solidFill>
                  <a:srgbClr val="17375D"/>
                </a:solidFill>
                <a:latin typeface="Segoe UI Semibold" pitchFamily="34" charset="0"/>
                <a:ea typeface="Segoe UI" pitchFamily="34" charset="0"/>
                <a:cs typeface="Segoe UI" pitchFamily="34" charset="0"/>
              </a:rPr>
              <a:t>Date</a:t>
            </a:r>
            <a:endParaRPr lang="en-US" sz="1400" dirty="0">
              <a:solidFill>
                <a:srgbClr val="17375D"/>
              </a:solidFill>
              <a:latin typeface="Segoe UI Semibold"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562B73"/>
                </a:solidFill>
              </a:rPr>
              <a:t>Disease Distribution</a:t>
            </a:r>
            <a:endParaRPr lang="en-US" dirty="0">
              <a:solidFill>
                <a:srgbClr val="562B73"/>
              </a:solidFill>
            </a:endParaRPr>
          </a:p>
        </p:txBody>
      </p:sp>
      <p:sp>
        <p:nvSpPr>
          <p:cNvPr id="4" name="Content Placeholder 3"/>
          <p:cNvSpPr>
            <a:spLocks noGrp="1"/>
          </p:cNvSpPr>
          <p:nvPr>
            <p:ph idx="1"/>
          </p:nvPr>
        </p:nvSpPr>
        <p:spPr>
          <a:xfrm>
            <a:off x="609600" y="1143000"/>
            <a:ext cx="2971800" cy="4525963"/>
          </a:xfrm>
        </p:spPr>
        <p:txBody>
          <a:bodyPr/>
          <a:lstStyle/>
          <a:p>
            <a:pPr marL="0" lvl="1" indent="0">
              <a:buNone/>
            </a:pPr>
            <a:r>
              <a:rPr lang="en-US" sz="2200" dirty="0" smtClean="0">
                <a:ea typeface="MS PGothic" charset="0"/>
              </a:rPr>
              <a:t>Disease distribution information for </a:t>
            </a:r>
            <a:br>
              <a:rPr lang="en-US" sz="2200" dirty="0" smtClean="0">
                <a:ea typeface="MS PGothic" charset="0"/>
              </a:rPr>
            </a:br>
            <a:r>
              <a:rPr lang="en-US" sz="2200" dirty="0" smtClean="0">
                <a:ea typeface="MS PGothic" charset="0"/>
              </a:rPr>
              <a:t>NTDs is recorded </a:t>
            </a:r>
            <a:br>
              <a:rPr lang="en-US" sz="2200" dirty="0" smtClean="0">
                <a:ea typeface="MS PGothic" charset="0"/>
              </a:rPr>
            </a:br>
            <a:r>
              <a:rPr lang="en-US" sz="2200" dirty="0" smtClean="0">
                <a:ea typeface="MS PGothic" charset="0"/>
              </a:rPr>
              <a:t>for every year.</a:t>
            </a:r>
            <a:endParaRPr lang="en-US" sz="2200" dirty="0"/>
          </a:p>
          <a:p>
            <a:pPr>
              <a:buNone/>
            </a:pPr>
            <a:endParaRPr lang="en-US" dirty="0"/>
          </a:p>
        </p:txBody>
      </p:sp>
      <p:sp>
        <p:nvSpPr>
          <p:cNvPr id="8" name="Text Placeholder 2"/>
          <p:cNvSpPr>
            <a:spLocks noGrp="1"/>
          </p:cNvSpPr>
          <p:nvPr>
            <p:ph type="body" sz="quarter" idx="13"/>
          </p:nvPr>
        </p:nvSpPr>
        <p:spPr>
          <a:xfrm>
            <a:off x="581603" y="104775"/>
            <a:ext cx="1628197" cy="304800"/>
          </a:xfrm>
        </p:spPr>
        <p:txBody>
          <a:bodyPr rIns="0">
            <a:noAutofit/>
          </a:bodyPr>
          <a:lstStyle/>
          <a:p>
            <a:r>
              <a:rPr lang="en-US" dirty="0"/>
              <a:t>d</a:t>
            </a:r>
            <a:r>
              <a:rPr lang="en-US" dirty="0" smtClean="0"/>
              <a:t>ata management</a:t>
            </a:r>
            <a:endParaRPr lang="en-US" dirty="0"/>
          </a:p>
        </p:txBody>
      </p:sp>
      <p:pic>
        <p:nvPicPr>
          <p:cNvPr id="7" name="Picture 6" descr="DiseaseDistr-form.png"/>
          <p:cNvPicPr>
            <a:picLocks noChangeAspect="1"/>
          </p:cNvPicPr>
          <p:nvPr/>
        </p:nvPicPr>
        <p:blipFill>
          <a:blip r:embed="rId3" cstate="print"/>
          <a:srcRect r="19052" b="3448"/>
          <a:stretch>
            <a:fillRect/>
          </a:stretch>
        </p:blipFill>
        <p:spPr>
          <a:xfrm>
            <a:off x="3962399" y="1295399"/>
            <a:ext cx="4133851" cy="4724401"/>
          </a:xfrm>
          <a:prstGeom prst="rect">
            <a:avLst/>
          </a:prstGeom>
          <a:effectLst>
            <a:outerShdw blurRad="63500" sx="102000" sy="102000" algn="ctr" rotWithShape="0">
              <a:schemeClr val="bg1">
                <a:lumMod val="65000"/>
                <a:alpha val="40000"/>
              </a:schemeClr>
            </a:outerShdw>
          </a:effectLst>
        </p:spPr>
      </p:pic>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Reports</a:t>
            </a:r>
            <a:endParaRPr lang="en-US" dirty="0"/>
          </a:p>
        </p:txBody>
      </p:sp>
      <p:sp>
        <p:nvSpPr>
          <p:cNvPr id="3" name="Content Placeholder 2"/>
          <p:cNvSpPr>
            <a:spLocks noGrp="1"/>
          </p:cNvSpPr>
          <p:nvPr>
            <p:ph idx="4294967295"/>
          </p:nvPr>
        </p:nvSpPr>
        <p:spPr>
          <a:xfrm>
            <a:off x="685800" y="1280160"/>
            <a:ext cx="6858000" cy="4525963"/>
          </a:xfrm>
        </p:spPr>
        <p:txBody>
          <a:bodyPr/>
          <a:lstStyle/>
          <a:p>
            <a:pPr marL="0" indent="0">
              <a:spcAft>
                <a:spcPts val="1200"/>
              </a:spcAft>
              <a:buNone/>
            </a:pPr>
            <a:r>
              <a:rPr lang="en-US" dirty="0"/>
              <a:t>The National Database Template provides three types of report functions: </a:t>
            </a:r>
          </a:p>
          <a:p>
            <a:pPr marL="457200" lvl="1" indent="-274320">
              <a:spcAft>
                <a:spcPts val="1200"/>
              </a:spcAft>
              <a:buFont typeface="Segoe UI" pitchFamily="34" charset="0"/>
              <a:buChar char="◦"/>
            </a:pPr>
            <a:r>
              <a:rPr lang="en-US" sz="2200" dirty="0" smtClean="0">
                <a:latin typeface="Segoe UI Semibold" pitchFamily="34" charset="0"/>
              </a:rPr>
              <a:t>A custom report builder</a:t>
            </a:r>
          </a:p>
          <a:p>
            <a:pPr marL="457200" lvl="1" indent="-274320">
              <a:spcAft>
                <a:spcPts val="1200"/>
              </a:spcAft>
              <a:buFont typeface="Segoe UI" pitchFamily="34" charset="0"/>
              <a:buChar char="◦"/>
            </a:pPr>
            <a:r>
              <a:rPr lang="en-US" sz="2200" dirty="0" smtClean="0">
                <a:latin typeface="Segoe UI Semibold" pitchFamily="34" charset="0"/>
              </a:rPr>
              <a:t>WHO/Partner reports</a:t>
            </a:r>
          </a:p>
          <a:p>
            <a:pPr marL="457200" lvl="1" indent="-274320">
              <a:spcAft>
                <a:spcPts val="1200"/>
              </a:spcAft>
              <a:buFont typeface="Segoe UI" pitchFamily="34" charset="0"/>
              <a:buChar char="◦"/>
            </a:pPr>
            <a:r>
              <a:rPr lang="en-US" sz="2200" dirty="0" smtClean="0">
                <a:latin typeface="Segoe UI Semibold" pitchFamily="34" charset="0"/>
              </a:rPr>
              <a:t>Standard reports</a:t>
            </a:r>
          </a:p>
        </p:txBody>
      </p:sp>
      <p:pic>
        <p:nvPicPr>
          <p:cNvPr id="6" name="Picture 5" descr="307.PNG"/>
          <p:cNvPicPr>
            <a:picLocks noChangeAspect="1"/>
          </p:cNvPicPr>
          <p:nvPr/>
        </p:nvPicPr>
        <p:blipFill>
          <a:blip r:embed="rId3" cstate="print"/>
          <a:srcRect l="833" t="1718" r="77500" b="69930"/>
          <a:stretch>
            <a:fillRect/>
          </a:stretch>
        </p:blipFill>
        <p:spPr>
          <a:xfrm>
            <a:off x="4648199" y="2971800"/>
            <a:ext cx="3535313" cy="2514600"/>
          </a:xfrm>
          <a:prstGeom prst="rect">
            <a:avLst/>
          </a:prstGeom>
          <a:effectLst>
            <a:outerShdw blurRad="63500" sx="102000" sy="102000" algn="ctr" rotWithShape="0">
              <a:schemeClr val="bg1">
                <a:lumMod val="50000"/>
                <a:alpha val="40000"/>
              </a:schemeClr>
            </a:outerShdw>
          </a:effectLst>
        </p:spPr>
      </p:pic>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Custom report builder</a:t>
            </a:r>
            <a:endParaRPr lang="en-US" dirty="0"/>
          </a:p>
        </p:txBody>
      </p:sp>
      <p:sp>
        <p:nvSpPr>
          <p:cNvPr id="4" name="Content Placeholder 3"/>
          <p:cNvSpPr>
            <a:spLocks noGrp="1"/>
          </p:cNvSpPr>
          <p:nvPr>
            <p:ph idx="1"/>
          </p:nvPr>
        </p:nvSpPr>
        <p:spPr>
          <a:xfrm>
            <a:off x="685800" y="1143001"/>
            <a:ext cx="7391400" cy="2285999"/>
          </a:xfrm>
        </p:spPr>
        <p:txBody>
          <a:bodyPr/>
          <a:lstStyle/>
          <a:p>
            <a:pPr marL="0" indent="0">
              <a:buNone/>
            </a:pPr>
            <a:r>
              <a:rPr lang="en-US" dirty="0" smtClean="0"/>
              <a:t>The custom report builder is a flexible tool. You can use it to review, analyze, and report data of your choice.</a:t>
            </a:r>
          </a:p>
          <a:p>
            <a:pPr marL="0" indent="0">
              <a:buNone/>
            </a:pPr>
            <a:endParaRPr lang="en-US" dirty="0" smtClean="0"/>
          </a:p>
          <a:p>
            <a:pPr marL="0" indent="0">
              <a:buNone/>
            </a:pPr>
            <a:endParaRPr lang="en-US" dirty="0"/>
          </a:p>
        </p:txBody>
      </p:sp>
      <p:sp>
        <p:nvSpPr>
          <p:cNvPr id="5" name="Text Placeholder 4"/>
          <p:cNvSpPr>
            <a:spLocks noGrp="1"/>
          </p:cNvSpPr>
          <p:nvPr>
            <p:ph type="body" sz="quarter" idx="13"/>
          </p:nvPr>
        </p:nvSpPr>
        <p:spPr>
          <a:xfrm>
            <a:off x="581603" y="104775"/>
            <a:ext cx="777240" cy="304800"/>
          </a:xfrm>
        </p:spPr>
        <p:txBody>
          <a:bodyPr/>
          <a:lstStyle/>
          <a:p>
            <a:r>
              <a:rPr lang="en-US" dirty="0" smtClean="0"/>
              <a:t>reports</a:t>
            </a:r>
            <a:endParaRPr lang="en-US" dirty="0"/>
          </a:p>
        </p:txBody>
      </p:sp>
      <p:pic>
        <p:nvPicPr>
          <p:cNvPr id="9" name="Picture 8" descr="203.PNG"/>
          <p:cNvPicPr>
            <a:picLocks noChangeAspect="1"/>
          </p:cNvPicPr>
          <p:nvPr/>
        </p:nvPicPr>
        <p:blipFill>
          <a:blip r:embed="rId3" cstate="print"/>
          <a:srcRect t="1168" r="66043" b="55627"/>
          <a:stretch>
            <a:fillRect/>
          </a:stretch>
        </p:blipFill>
        <p:spPr>
          <a:xfrm>
            <a:off x="5029200" y="2362200"/>
            <a:ext cx="2594918" cy="2667000"/>
          </a:xfrm>
          <a:prstGeom prst="rect">
            <a:avLst/>
          </a:prstGeom>
          <a:effectLst>
            <a:outerShdw blurRad="63500" sx="102000" sy="102000" algn="ctr" rotWithShape="0">
              <a:schemeClr val="bg1">
                <a:lumMod val="65000"/>
                <a:alpha val="40000"/>
              </a:schemeClr>
            </a:outerShdw>
          </a:effectLst>
        </p:spPr>
      </p:pic>
      <p:sp>
        <p:nvSpPr>
          <p:cNvPr id="7" name="Round Single Corner Rectangle 6"/>
          <p:cNvSpPr/>
          <p:nvPr/>
        </p:nvSpPr>
        <p:spPr>
          <a:xfrm>
            <a:off x="228600" y="4267200"/>
            <a:ext cx="3429000" cy="2133600"/>
          </a:xfrm>
          <a:prstGeom prst="round1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33400" y="4572000"/>
            <a:ext cx="3276600" cy="1554272"/>
          </a:xfrm>
          <a:prstGeom prst="rect">
            <a:avLst/>
          </a:prstGeom>
        </p:spPr>
        <p:txBody>
          <a:bodyPr wrap="square">
            <a:spAutoFit/>
          </a:bodyPr>
          <a:lstStyle/>
          <a:p>
            <a:pPr>
              <a:spcAft>
                <a:spcPts val="600"/>
              </a:spcAft>
            </a:pPr>
            <a:r>
              <a:rPr lang="en-US" b="1" dirty="0" smtClean="0">
                <a:solidFill>
                  <a:srgbClr val="066E9F"/>
                </a:solidFill>
                <a:latin typeface="Segoe UI" pitchFamily="34" charset="0"/>
                <a:ea typeface="Segoe UI" pitchFamily="34" charset="0"/>
                <a:cs typeface="Segoe UI" pitchFamily="34" charset="0"/>
              </a:rPr>
              <a:t>Quick tip:</a:t>
            </a:r>
          </a:p>
          <a:p>
            <a:r>
              <a:rPr lang="en-US" dirty="0" smtClean="0">
                <a:solidFill>
                  <a:srgbClr val="17375D"/>
                </a:solidFill>
                <a:latin typeface="Segoe UI Semibold" pitchFamily="34" charset="0"/>
                <a:ea typeface="Segoe UI" pitchFamily="34" charset="0"/>
                <a:cs typeface="Segoe UI" pitchFamily="34" charset="0"/>
              </a:rPr>
              <a:t>Use the custom report builder to generate Excel worksheets that can be uploaded into other tools</a:t>
            </a:r>
            <a:endParaRPr lang="en-US" dirty="0">
              <a:solidFill>
                <a:srgbClr val="17375D"/>
              </a:solidFill>
              <a:latin typeface="Segoe UI Semibold" pitchFamily="34" charset="0"/>
              <a:ea typeface="Segoe UI" pitchFamily="34" charset="0"/>
              <a:cs typeface="Segoe UI" pitchFamily="34" charset="0"/>
            </a:endParaRPr>
          </a:p>
        </p:txBody>
      </p:sp>
    </p:spTree>
    <p:extLst>
      <p:ext uri="{BB962C8B-B14F-4D97-AF65-F5344CB8AC3E}">
        <p14:creationId xmlns:p14="http://schemas.microsoft.com/office/powerpoint/2010/main" val="2849730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Generate an LF Morbidity Management Report</a:t>
            </a:r>
            <a:endParaRPr lang="en-US" dirty="0"/>
          </a:p>
        </p:txBody>
      </p:sp>
      <p:sp>
        <p:nvSpPr>
          <p:cNvPr id="2" name="Text Placeholder 1"/>
          <p:cNvSpPr>
            <a:spLocks noGrp="1"/>
          </p:cNvSpPr>
          <p:nvPr>
            <p:ph type="body" sz="quarter" idx="10"/>
          </p:nvPr>
        </p:nvSpPr>
        <p:spPr>
          <a:xfrm>
            <a:off x="762000" y="1219200"/>
            <a:ext cx="7696200" cy="4800600"/>
          </a:xfrm>
        </p:spPr>
        <p:txBody>
          <a:bodyPr>
            <a:noAutofit/>
          </a:bodyPr>
          <a:lstStyle/>
          <a:p>
            <a:pPr marL="365760" indent="-365760">
              <a:spcAft>
                <a:spcPts val="600"/>
              </a:spcAft>
            </a:pPr>
            <a:r>
              <a:rPr lang="en-US" sz="1700" dirty="0" smtClean="0"/>
              <a:t>Select </a:t>
            </a:r>
            <a:r>
              <a:rPr lang="en-US" sz="1700" b="1" dirty="0" smtClean="0"/>
              <a:t>Reports -&gt; New </a:t>
            </a:r>
            <a:r>
              <a:rPr lang="en-US" sz="1700" dirty="0" smtClean="0"/>
              <a:t>from the Main Menu</a:t>
            </a:r>
          </a:p>
          <a:p>
            <a:pPr marL="365760" indent="-365760">
              <a:spcAft>
                <a:spcPts val="600"/>
              </a:spcAft>
            </a:pPr>
            <a:r>
              <a:rPr lang="en-US" sz="1700" dirty="0" smtClean="0"/>
              <a:t>Click </a:t>
            </a:r>
            <a:r>
              <a:rPr lang="en-US" sz="1700" b="1" dirty="0" smtClean="0"/>
              <a:t>Custom Report New…</a:t>
            </a:r>
          </a:p>
          <a:p>
            <a:pPr marL="365760" indent="-365760">
              <a:spcAft>
                <a:spcPts val="600"/>
              </a:spcAft>
            </a:pPr>
            <a:r>
              <a:rPr lang="en-US" sz="1700" dirty="0" smtClean="0"/>
              <a:t>Click </a:t>
            </a:r>
            <a:r>
              <a:rPr lang="en-US" sz="1700" b="1" dirty="0" smtClean="0"/>
              <a:t>Interventions</a:t>
            </a:r>
          </a:p>
          <a:p>
            <a:pPr marL="365760" indent="-365760">
              <a:spcAft>
                <a:spcPts val="600"/>
              </a:spcAft>
            </a:pPr>
            <a:r>
              <a:rPr lang="en-US" sz="1700" dirty="0" smtClean="0"/>
              <a:t>Use the </a:t>
            </a:r>
            <a:r>
              <a:rPr lang="en-US" sz="1700" b="1" dirty="0" smtClean="0"/>
              <a:t>+</a:t>
            </a:r>
            <a:r>
              <a:rPr lang="en-US" sz="1700" dirty="0" smtClean="0"/>
              <a:t> to expand the options for the LF Morbidity Management report</a:t>
            </a:r>
          </a:p>
          <a:p>
            <a:pPr marL="365760" indent="-365760"/>
            <a:r>
              <a:rPr lang="en-US" sz="1700" dirty="0" smtClean="0"/>
              <a:t>Check the boxes to select:</a:t>
            </a:r>
          </a:p>
          <a:p>
            <a:pPr marL="731520" lvl="1" indent="-274320"/>
            <a:r>
              <a:rPr lang="en-US" sz="1500" dirty="0" smtClean="0">
                <a:latin typeface="Segoe UI Semibold" pitchFamily="34" charset="0"/>
              </a:rPr>
              <a:t># hydrocele cases</a:t>
            </a:r>
          </a:p>
          <a:p>
            <a:pPr marL="731520" lvl="1" indent="-274320"/>
            <a:r>
              <a:rPr lang="en-US" sz="1500" dirty="0" smtClean="0">
                <a:latin typeface="Segoe UI Semibold" pitchFamily="34" charset="0"/>
              </a:rPr>
              <a:t># hydrocele cases treated</a:t>
            </a:r>
          </a:p>
          <a:p>
            <a:pPr marL="731520" lvl="1" indent="-274320"/>
            <a:r>
              <a:rPr lang="en-US" sz="1500" dirty="0" smtClean="0">
                <a:latin typeface="Segoe UI Semibold" pitchFamily="34" charset="0"/>
              </a:rPr>
              <a:t># </a:t>
            </a:r>
            <a:r>
              <a:rPr lang="en-US" sz="1500" dirty="0" err="1" smtClean="0">
                <a:latin typeface="Segoe UI Semibold" pitchFamily="34" charset="0"/>
              </a:rPr>
              <a:t>lymphoedema</a:t>
            </a:r>
            <a:r>
              <a:rPr lang="en-US" sz="1500" dirty="0" smtClean="0">
                <a:latin typeface="Segoe UI Semibold" pitchFamily="34" charset="0"/>
              </a:rPr>
              <a:t> patients</a:t>
            </a:r>
          </a:p>
          <a:p>
            <a:pPr marL="731520" lvl="1" indent="-274320">
              <a:spcAft>
                <a:spcPts val="600"/>
              </a:spcAft>
            </a:pPr>
            <a:r>
              <a:rPr lang="en-US" sz="1500" dirty="0" smtClean="0">
                <a:latin typeface="Segoe UI Semibold" pitchFamily="34" charset="0"/>
              </a:rPr>
              <a:t># </a:t>
            </a:r>
            <a:r>
              <a:rPr lang="en-US" sz="1500" dirty="0" err="1" smtClean="0">
                <a:latin typeface="Segoe UI Semibold" pitchFamily="34" charset="0"/>
              </a:rPr>
              <a:t>lymphoedema</a:t>
            </a:r>
            <a:r>
              <a:rPr lang="en-US" sz="1500" dirty="0" smtClean="0">
                <a:latin typeface="Segoe UI Semibold" pitchFamily="34" charset="0"/>
              </a:rPr>
              <a:t> patients treated</a:t>
            </a:r>
          </a:p>
          <a:p>
            <a:pPr marL="365760" indent="-365760">
              <a:spcAft>
                <a:spcPts val="600"/>
              </a:spcAft>
              <a:buFont typeface="+mj-lt"/>
              <a:buAutoNum type="arabicPeriod"/>
            </a:pPr>
            <a:r>
              <a:rPr lang="en-US" sz="1700" dirty="0" smtClean="0"/>
              <a:t>Click </a:t>
            </a:r>
            <a:r>
              <a:rPr lang="en-US" sz="1700" b="1" dirty="0" smtClean="0"/>
              <a:t>Next</a:t>
            </a:r>
          </a:p>
          <a:p>
            <a:pPr marL="365760" indent="-365760">
              <a:spcAft>
                <a:spcPts val="600"/>
              </a:spcAft>
              <a:buFont typeface="+mj-lt"/>
              <a:buAutoNum type="arabicPeriod"/>
            </a:pPr>
            <a:r>
              <a:rPr lang="en-US" sz="1700" dirty="0" smtClean="0"/>
              <a:t>Years: </a:t>
            </a:r>
            <a:r>
              <a:rPr lang="en-US" sz="1700" b="1" dirty="0" smtClean="0"/>
              <a:t>2014</a:t>
            </a:r>
          </a:p>
          <a:p>
            <a:pPr marL="365760" indent="-365760">
              <a:spcAft>
                <a:spcPts val="600"/>
              </a:spcAft>
              <a:buFont typeface="+mj-lt"/>
              <a:buAutoNum type="arabicPeriod"/>
            </a:pPr>
            <a:r>
              <a:rPr lang="en-US" sz="1700" dirty="0" smtClean="0"/>
              <a:t>Aggregate by: </a:t>
            </a:r>
            <a:r>
              <a:rPr lang="en-US" sz="1700" b="1" dirty="0" smtClean="0"/>
              <a:t>List all</a:t>
            </a:r>
          </a:p>
          <a:p>
            <a:pPr marL="365760" indent="-365760">
              <a:spcAft>
                <a:spcPts val="600"/>
              </a:spcAft>
              <a:buFont typeface="+mj-lt"/>
              <a:buAutoNum type="arabicPeriod"/>
            </a:pPr>
            <a:r>
              <a:rPr lang="en-US" sz="1700" dirty="0" smtClean="0"/>
              <a:t>Click </a:t>
            </a:r>
            <a:r>
              <a:rPr lang="en-US" sz="1700" b="1" dirty="0" smtClean="0"/>
              <a:t>Next</a:t>
            </a:r>
          </a:p>
          <a:p>
            <a:pPr marL="365760" indent="-365760">
              <a:buFont typeface="+mj-lt"/>
              <a:buAutoNum type="arabicPeriod"/>
            </a:pPr>
            <a:r>
              <a:rPr lang="en-US" sz="1700" dirty="0" smtClean="0"/>
              <a:t>Click </a:t>
            </a:r>
            <a:r>
              <a:rPr lang="en-US" sz="1700" b="1" dirty="0" smtClean="0"/>
              <a:t>Finish</a:t>
            </a:r>
          </a:p>
          <a:p>
            <a:pPr marL="0" indent="0">
              <a:buNone/>
            </a:pPr>
            <a:endParaRPr lang="en-US" dirty="0" smtClean="0"/>
          </a:p>
          <a:p>
            <a:endParaRPr lang="en-US" dirty="0"/>
          </a:p>
        </p:txBody>
      </p:sp>
      <p:sp>
        <p:nvSpPr>
          <p:cNvPr id="5" name="TextBox 4"/>
          <p:cNvSpPr txBox="1"/>
          <p:nvPr/>
        </p:nvSpPr>
        <p:spPr>
          <a:xfrm>
            <a:off x="4724400" y="5955268"/>
            <a:ext cx="3962400" cy="307777"/>
          </a:xfrm>
          <a:prstGeom prst="rect">
            <a:avLst/>
          </a:prstGeom>
          <a:noFill/>
        </p:spPr>
        <p:txBody>
          <a:bodyPr wrap="square" rtlCol="0">
            <a:spAutoFit/>
          </a:bodyPr>
          <a:lstStyle/>
          <a:p>
            <a:pPr algn="r"/>
            <a:r>
              <a:rPr lang="en-US" sz="1400" dirty="0" smtClean="0">
                <a:solidFill>
                  <a:srgbClr val="066E9F"/>
                </a:solidFill>
                <a:latin typeface="Segoe UI Semibold" pitchFamily="34" charset="0"/>
              </a:rPr>
              <a:t>continued on next slide…</a:t>
            </a:r>
            <a:endParaRPr lang="en-US" sz="1400" dirty="0">
              <a:solidFill>
                <a:srgbClr val="066E9F"/>
              </a:solidFill>
              <a:latin typeface="Segoe UI Semibold" pitchFamily="34" charset="0"/>
            </a:endParaRPr>
          </a:p>
        </p:txBody>
      </p:sp>
    </p:spTree>
    <p:extLst>
      <p:ext uri="{BB962C8B-B14F-4D97-AF65-F5344CB8AC3E}">
        <p14:creationId xmlns:p14="http://schemas.microsoft.com/office/powerpoint/2010/main" val="979283366"/>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62000" y="1066800"/>
            <a:ext cx="6172200" cy="4953000"/>
          </a:xfrm>
        </p:spPr>
        <p:txBody>
          <a:bodyPr>
            <a:normAutofit/>
          </a:bodyPr>
          <a:lstStyle/>
          <a:p>
            <a:pPr>
              <a:spcAft>
                <a:spcPts val="600"/>
              </a:spcAft>
              <a:buFont typeface="+mj-lt"/>
              <a:buAutoNum type="arabicPeriod" startAt="11"/>
            </a:pPr>
            <a:r>
              <a:rPr lang="en-US" sz="1700" dirty="0" smtClean="0"/>
              <a:t>Review your data on the screen. </a:t>
            </a:r>
          </a:p>
          <a:p>
            <a:pPr>
              <a:spcAft>
                <a:spcPts val="600"/>
              </a:spcAft>
              <a:buAutoNum type="arabicPeriod" startAt="11"/>
            </a:pPr>
            <a:r>
              <a:rPr lang="en-US" sz="1700" dirty="0" smtClean="0"/>
              <a:t>Try exporting the data to Excel</a:t>
            </a:r>
          </a:p>
          <a:p>
            <a:pPr>
              <a:spcAft>
                <a:spcPts val="600"/>
              </a:spcAft>
              <a:buAutoNum type="arabicPeriod" startAt="11"/>
            </a:pPr>
            <a:r>
              <a:rPr lang="en-US" sz="1700" dirty="0" smtClean="0"/>
              <a:t>Try editing report options and running the same report, but aggregated by </a:t>
            </a:r>
            <a:r>
              <a:rPr lang="en-US" sz="1700" b="1" dirty="0" smtClean="0"/>
              <a:t>country</a:t>
            </a:r>
            <a:r>
              <a:rPr lang="en-US" sz="1700" dirty="0" smtClean="0"/>
              <a:t>. </a:t>
            </a:r>
          </a:p>
          <a:p>
            <a:pPr>
              <a:spcAft>
                <a:spcPts val="600"/>
              </a:spcAft>
              <a:buAutoNum type="arabicPeriod" startAt="11"/>
            </a:pPr>
            <a:r>
              <a:rPr lang="en-US" sz="1700" dirty="0" smtClean="0"/>
              <a:t>Try </a:t>
            </a:r>
            <a:r>
              <a:rPr lang="en-US" sz="1700" dirty="0"/>
              <a:t>editing report options and running the same report, but aggregated </a:t>
            </a:r>
            <a:r>
              <a:rPr lang="en-US" sz="1700" dirty="0" smtClean="0"/>
              <a:t>to </a:t>
            </a:r>
            <a:r>
              <a:rPr lang="en-US" sz="1700" b="1" dirty="0" smtClean="0"/>
              <a:t>administrative level</a:t>
            </a:r>
            <a:r>
              <a:rPr lang="en-US" sz="1700" dirty="0" smtClean="0"/>
              <a:t>. </a:t>
            </a:r>
            <a:endParaRPr lang="en-US" sz="1700" dirty="0"/>
          </a:p>
          <a:p>
            <a:pPr>
              <a:buAutoNum type="arabicPeriod" startAt="11"/>
            </a:pPr>
            <a:endParaRPr lang="en-US" dirty="0"/>
          </a:p>
        </p:txBody>
      </p:sp>
      <p:sp>
        <p:nvSpPr>
          <p:cNvPr id="7" name="TextBox 6"/>
          <p:cNvSpPr txBox="1"/>
          <p:nvPr/>
        </p:nvSpPr>
        <p:spPr>
          <a:xfrm>
            <a:off x="457200" y="457200"/>
            <a:ext cx="3886200" cy="307777"/>
          </a:xfrm>
          <a:prstGeom prst="rect">
            <a:avLst/>
          </a:prstGeom>
          <a:noFill/>
        </p:spPr>
        <p:txBody>
          <a:bodyPr wrap="square" rtlCol="0">
            <a:spAutoFit/>
          </a:bodyPr>
          <a:lstStyle/>
          <a:p>
            <a:r>
              <a:rPr lang="en-US" sz="1400" dirty="0" smtClean="0">
                <a:solidFill>
                  <a:srgbClr val="066E9F"/>
                </a:solidFill>
                <a:latin typeface="Segoe UI Semibold" pitchFamily="34" charset="0"/>
              </a:rPr>
              <a:t>continued from previous slide…</a:t>
            </a:r>
            <a:endParaRPr lang="en-US" sz="1400" dirty="0">
              <a:solidFill>
                <a:srgbClr val="066E9F"/>
              </a:solidFill>
              <a:latin typeface="Segoe UI Semibold" pitchFamily="34" charset="0"/>
            </a:endParaRPr>
          </a:p>
        </p:txBody>
      </p:sp>
    </p:spTree>
    <p:extLst>
      <p:ext uri="{BB962C8B-B14F-4D97-AF65-F5344CB8AC3E}">
        <p14:creationId xmlns:p14="http://schemas.microsoft.com/office/powerpoint/2010/main" val="220308943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WHO/Partner reports</a:t>
            </a:r>
            <a:endParaRPr lang="en-US" dirty="0"/>
          </a:p>
        </p:txBody>
      </p:sp>
      <p:sp>
        <p:nvSpPr>
          <p:cNvPr id="4" name="Content Placeholder 3"/>
          <p:cNvSpPr>
            <a:spLocks noGrp="1"/>
          </p:cNvSpPr>
          <p:nvPr>
            <p:ph idx="1"/>
          </p:nvPr>
        </p:nvSpPr>
        <p:spPr/>
        <p:txBody>
          <a:bodyPr/>
          <a:lstStyle/>
          <a:p>
            <a:pPr marL="0" indent="0">
              <a:spcAft>
                <a:spcPts val="1200"/>
              </a:spcAft>
              <a:buNone/>
            </a:pPr>
            <a:r>
              <a:rPr lang="en-US" dirty="0" smtClean="0"/>
              <a:t>WHO/Partner reports are listed under </a:t>
            </a:r>
            <a:r>
              <a:rPr lang="en-US" b="1" dirty="0" smtClean="0"/>
              <a:t>Available exports</a:t>
            </a:r>
            <a:r>
              <a:rPr lang="en-US" dirty="0" smtClean="0"/>
              <a:t>. </a:t>
            </a:r>
            <a:endParaRPr lang="en-US" dirty="0"/>
          </a:p>
          <a:p>
            <a:pPr marL="0" indent="0">
              <a:buNone/>
            </a:pPr>
            <a:r>
              <a:rPr lang="en-US" dirty="0" smtClean="0"/>
              <a:t>When it is time to submit </a:t>
            </a:r>
            <a:br>
              <a:rPr lang="en-US" dirty="0" smtClean="0"/>
            </a:br>
            <a:r>
              <a:rPr lang="en-US" dirty="0" smtClean="0"/>
              <a:t>reports to WHO, you can </a:t>
            </a:r>
            <a:br>
              <a:rPr lang="en-US" dirty="0" smtClean="0"/>
            </a:br>
            <a:r>
              <a:rPr lang="en-US" dirty="0" smtClean="0"/>
              <a:t>use the National Database </a:t>
            </a:r>
            <a:br>
              <a:rPr lang="en-US" dirty="0" smtClean="0"/>
            </a:br>
            <a:r>
              <a:rPr lang="en-US" dirty="0" smtClean="0"/>
              <a:t>Template to generate these </a:t>
            </a:r>
            <a:br>
              <a:rPr lang="en-US" dirty="0" smtClean="0"/>
            </a:br>
            <a:r>
              <a:rPr lang="en-US" dirty="0" smtClean="0"/>
              <a:t>reports with the click of </a:t>
            </a:r>
            <a:br>
              <a:rPr lang="en-US" dirty="0" smtClean="0"/>
            </a:br>
            <a:r>
              <a:rPr lang="en-US" dirty="0" smtClean="0"/>
              <a:t>a button. </a:t>
            </a:r>
          </a:p>
          <a:p>
            <a:pPr marL="0" indent="0">
              <a:buNone/>
            </a:pPr>
            <a:endParaRPr lang="en-US" dirty="0" smtClean="0"/>
          </a:p>
          <a:p>
            <a:pPr marL="0" indent="0">
              <a:buNone/>
            </a:pPr>
            <a:endParaRPr lang="en-US" dirty="0"/>
          </a:p>
          <a:p>
            <a:pPr marL="0" indent="0">
              <a:buNone/>
            </a:pPr>
            <a:endParaRPr lang="en-US" dirty="0"/>
          </a:p>
        </p:txBody>
      </p:sp>
      <p:sp>
        <p:nvSpPr>
          <p:cNvPr id="6" name="Text Placeholder 4"/>
          <p:cNvSpPr txBox="1">
            <a:spLocks/>
          </p:cNvSpPr>
          <p:nvPr/>
        </p:nvSpPr>
        <p:spPr>
          <a:xfrm>
            <a:off x="581603" y="104775"/>
            <a:ext cx="777240" cy="304800"/>
          </a:xfrm>
          <a:prstGeom prst="rect">
            <a:avLst/>
          </a:prstGeom>
          <a:solidFill>
            <a:schemeClr val="bg1"/>
          </a:solidFill>
        </p:spPr>
        <p:txBody>
          <a:bodyPr vert="horz" lIns="0" tIns="45720" rIns="0" bIns="45720" rtlCol="0">
            <a:noAutofit/>
          </a:bodyPr>
          <a:lstStyle/>
          <a:p>
            <a:pPr marL="0" marR="0" lvl="0" indent="-342900" algn="l" defTabSz="914400" rtl="0" eaLnBrk="1" fontAlgn="auto" latinLnBrk="0" hangingPunct="1">
              <a:lnSpc>
                <a:spcPct val="100000"/>
              </a:lnSpc>
              <a:spcBef>
                <a:spcPct val="20000"/>
              </a:spcBef>
              <a:spcAft>
                <a:spcPts val="0"/>
              </a:spcAft>
              <a:buClr>
                <a:srgbClr val="066E9F"/>
              </a:buClr>
              <a:buSzPct val="120000"/>
              <a:buFont typeface="Segoe UI" pitchFamily="34" charset="0"/>
              <a:buNone/>
              <a:tabLst/>
              <a:defRPr/>
            </a:pPr>
            <a:r>
              <a:rPr kumimoji="0" lang="en-US" sz="1400" b="0" i="0" u="none" strike="noStrike" kern="1200" cap="small" spc="100" normalizeH="0" baseline="0" noProof="0" dirty="0" smtClean="0">
                <a:ln>
                  <a:noFill/>
                </a:ln>
                <a:solidFill>
                  <a:schemeClr val="bg1">
                    <a:lumMod val="50000"/>
                  </a:schemeClr>
                </a:solidFill>
                <a:effectLst/>
                <a:uLnTx/>
                <a:uFillTx/>
                <a:latin typeface="Segoe UI Semibold" pitchFamily="34" charset="0"/>
                <a:ea typeface="Segoe UI" pitchFamily="34" charset="0"/>
                <a:cs typeface="Segoe UI" pitchFamily="34" charset="0"/>
              </a:rPr>
              <a:t>reports</a:t>
            </a:r>
          </a:p>
        </p:txBody>
      </p:sp>
      <p:grpSp>
        <p:nvGrpSpPr>
          <p:cNvPr id="5" name="Group 4"/>
          <p:cNvGrpSpPr/>
          <p:nvPr/>
        </p:nvGrpSpPr>
        <p:grpSpPr>
          <a:xfrm>
            <a:off x="4953000" y="1905000"/>
            <a:ext cx="3276600" cy="4038601"/>
            <a:chOff x="4953000" y="1523999"/>
            <a:chExt cx="3276600" cy="4038601"/>
          </a:xfrm>
        </p:grpSpPr>
        <p:sp>
          <p:nvSpPr>
            <p:cNvPr id="7" name="Rectangle 6"/>
            <p:cNvSpPr/>
            <p:nvPr/>
          </p:nvSpPr>
          <p:spPr>
            <a:xfrm>
              <a:off x="4953000" y="1523999"/>
              <a:ext cx="3276600" cy="4038601"/>
            </a:xfrm>
            <a:prstGeom prst="rect">
              <a:avLst/>
            </a:prstGeom>
            <a:solidFill>
              <a:schemeClr val="bg1"/>
            </a:solidFill>
            <a:ln>
              <a:noFill/>
            </a:ln>
            <a:effectLst>
              <a:outerShdw blurRad="63500" sx="102000" sy="102000" algn="ctr" rotWithShape="0">
                <a:schemeClr val="bg1">
                  <a:lumMod val="50000"/>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304.PNG"/>
            <p:cNvPicPr>
              <a:picLocks noChangeAspect="1"/>
            </p:cNvPicPr>
            <p:nvPr/>
          </p:nvPicPr>
          <p:blipFill rotWithShape="1">
            <a:blip r:embed="rId3" cstate="print"/>
            <a:srcRect l="466" t="9801" r="70784" b="23169"/>
            <a:stretch/>
          </p:blipFill>
          <p:spPr>
            <a:xfrm>
              <a:off x="5080701" y="1671221"/>
              <a:ext cx="3065368" cy="3884675"/>
            </a:xfrm>
            <a:prstGeom prst="rect">
              <a:avLst/>
            </a:prstGeom>
            <a:effectLst/>
          </p:spPr>
        </p:pic>
      </p:grpSp>
    </p:spTree>
    <p:extLst>
      <p:ext uri="{BB962C8B-B14F-4D97-AF65-F5344CB8AC3E}">
        <p14:creationId xmlns:p14="http://schemas.microsoft.com/office/powerpoint/2010/main" val="149052585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Generate a WHO Joint Reporting Form</a:t>
            </a:r>
            <a:endParaRPr lang="en-US" dirty="0"/>
          </a:p>
        </p:txBody>
      </p:sp>
      <p:sp>
        <p:nvSpPr>
          <p:cNvPr id="7" name="Text Placeholder 1"/>
          <p:cNvSpPr>
            <a:spLocks noGrp="1"/>
          </p:cNvSpPr>
          <p:nvPr>
            <p:ph type="body" sz="quarter" idx="10"/>
          </p:nvPr>
        </p:nvSpPr>
        <p:spPr>
          <a:xfrm>
            <a:off x="1752600" y="1295400"/>
            <a:ext cx="6705600" cy="4724400"/>
          </a:xfrm>
        </p:spPr>
        <p:txBody>
          <a:bodyPr>
            <a:noAutofit/>
          </a:bodyPr>
          <a:lstStyle/>
          <a:p>
            <a:pPr marL="365760" indent="-365760">
              <a:spcAft>
                <a:spcPts val="1800"/>
              </a:spcAft>
            </a:pPr>
            <a:r>
              <a:rPr lang="en-US" sz="1900" dirty="0" smtClean="0"/>
              <a:t>Select </a:t>
            </a:r>
            <a:r>
              <a:rPr lang="en-US" sz="1900" b="1" dirty="0" smtClean="0"/>
              <a:t>Reports -&gt; New </a:t>
            </a:r>
            <a:r>
              <a:rPr lang="en-US" sz="1900" dirty="0" smtClean="0"/>
              <a:t>from the Main Menu</a:t>
            </a:r>
          </a:p>
          <a:p>
            <a:pPr marL="365760" indent="-365760">
              <a:spcAft>
                <a:spcPts val="600"/>
              </a:spcAft>
            </a:pPr>
            <a:r>
              <a:rPr lang="en-US" sz="1900" dirty="0" smtClean="0"/>
              <a:t>Try generating one of the Joint Reporting Forms.</a:t>
            </a:r>
            <a:endParaRPr lang="en-US" sz="1900" b="1" dirty="0" smtClean="0"/>
          </a:p>
          <a:p>
            <a:pPr marL="0" indent="0">
              <a:buNone/>
            </a:pPr>
            <a:endParaRPr lang="en-US" dirty="0" smtClean="0"/>
          </a:p>
          <a:p>
            <a:endParaRPr lang="en-US" dirty="0"/>
          </a:p>
        </p:txBody>
      </p:sp>
    </p:spTree>
    <p:extLst>
      <p:ext uri="{BB962C8B-B14F-4D97-AF65-F5344CB8AC3E}">
        <p14:creationId xmlns:p14="http://schemas.microsoft.com/office/powerpoint/2010/main" val="97928336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Standard reports</a:t>
            </a:r>
            <a:endParaRPr lang="en-US" dirty="0"/>
          </a:p>
        </p:txBody>
      </p:sp>
      <p:sp>
        <p:nvSpPr>
          <p:cNvPr id="4" name="Content Placeholder 3"/>
          <p:cNvSpPr>
            <a:spLocks noGrp="1"/>
          </p:cNvSpPr>
          <p:nvPr>
            <p:ph idx="1"/>
          </p:nvPr>
        </p:nvSpPr>
        <p:spPr/>
        <p:txBody>
          <a:bodyPr>
            <a:noAutofit/>
          </a:bodyPr>
          <a:lstStyle/>
          <a:p>
            <a:pPr marL="0" indent="0">
              <a:spcAft>
                <a:spcPts val="1200"/>
              </a:spcAft>
              <a:buNone/>
            </a:pPr>
            <a:r>
              <a:rPr lang="en-US" dirty="0" smtClean="0"/>
              <a:t>The National Database Template includes Standard reports. These are some of the typical tables and graphs helpful in analyzing NTD programs. </a:t>
            </a:r>
            <a:endParaRPr lang="en-US" dirty="0"/>
          </a:p>
          <a:p>
            <a:pPr marL="0" indent="0">
              <a:spcAft>
                <a:spcPts val="600"/>
              </a:spcAft>
              <a:buNone/>
            </a:pPr>
            <a:r>
              <a:rPr lang="en-US" dirty="0" smtClean="0"/>
              <a:t>Standard reports include: </a:t>
            </a:r>
          </a:p>
          <a:p>
            <a:pPr marL="457200" lvl="1" indent="-274320">
              <a:spcAft>
                <a:spcPts val="600"/>
              </a:spcAft>
            </a:pPr>
            <a:r>
              <a:rPr lang="en-US" sz="2200" dirty="0" smtClean="0">
                <a:latin typeface="Segoe UI Semibold" pitchFamily="34" charset="0"/>
              </a:rPr>
              <a:t>Mapping report</a:t>
            </a:r>
          </a:p>
          <a:p>
            <a:pPr marL="457200" lvl="1" indent="-274320">
              <a:spcAft>
                <a:spcPts val="600"/>
              </a:spcAft>
            </a:pPr>
            <a:r>
              <a:rPr lang="en-US" sz="2200" dirty="0" smtClean="0">
                <a:latin typeface="Segoe UI Semibold" pitchFamily="34" charset="0"/>
              </a:rPr>
              <a:t>M&amp;E assessment</a:t>
            </a:r>
          </a:p>
          <a:p>
            <a:pPr marL="457200" lvl="1" indent="-274320">
              <a:spcAft>
                <a:spcPts val="600"/>
              </a:spcAft>
            </a:pPr>
            <a:r>
              <a:rPr lang="en-US" sz="2200" dirty="0" smtClean="0">
                <a:latin typeface="Segoe UI Semibold" pitchFamily="34" charset="0"/>
              </a:rPr>
              <a:t>Progress toward elimination</a:t>
            </a:r>
          </a:p>
          <a:p>
            <a:pPr marL="457200" lvl="1" indent="-274320">
              <a:spcAft>
                <a:spcPts val="600"/>
              </a:spcAft>
            </a:pPr>
            <a:r>
              <a:rPr lang="en-US" sz="2200" dirty="0" smtClean="0">
                <a:latin typeface="Segoe UI Semibold" pitchFamily="34" charset="0"/>
              </a:rPr>
              <a:t>Districts treated</a:t>
            </a:r>
          </a:p>
          <a:p>
            <a:pPr marL="457200" lvl="1" indent="-274320">
              <a:spcAft>
                <a:spcPts val="600"/>
              </a:spcAft>
            </a:pPr>
            <a:r>
              <a:rPr lang="en-US" sz="2200" dirty="0" smtClean="0">
                <a:latin typeface="Segoe UI Semibold" pitchFamily="34" charset="0"/>
              </a:rPr>
              <a:t>Persons treated</a:t>
            </a:r>
          </a:p>
          <a:p>
            <a:pPr marL="457200" lvl="1" indent="-274320">
              <a:spcAft>
                <a:spcPts val="600"/>
              </a:spcAft>
            </a:pPr>
            <a:r>
              <a:rPr lang="en-US" sz="2200" dirty="0" smtClean="0">
                <a:latin typeface="Segoe UI Semibold" pitchFamily="34" charset="0"/>
              </a:rPr>
              <a:t>Coverage performance</a:t>
            </a:r>
          </a:p>
          <a:p>
            <a:pPr marL="0" indent="0">
              <a:buNone/>
            </a:pPr>
            <a:endParaRPr lang="en-US" dirty="0"/>
          </a:p>
        </p:txBody>
      </p:sp>
      <p:sp>
        <p:nvSpPr>
          <p:cNvPr id="8" name="Text Placeholder 4"/>
          <p:cNvSpPr txBox="1">
            <a:spLocks/>
          </p:cNvSpPr>
          <p:nvPr/>
        </p:nvSpPr>
        <p:spPr>
          <a:xfrm>
            <a:off x="581603" y="104775"/>
            <a:ext cx="777240" cy="304800"/>
          </a:xfrm>
          <a:prstGeom prst="rect">
            <a:avLst/>
          </a:prstGeom>
          <a:solidFill>
            <a:schemeClr val="bg1"/>
          </a:solidFill>
        </p:spPr>
        <p:txBody>
          <a:bodyPr vert="horz" lIns="0" tIns="45720" rIns="0" bIns="45720" rtlCol="0">
            <a:noAutofit/>
          </a:bodyPr>
          <a:lstStyle/>
          <a:p>
            <a:pPr marL="0" marR="0" lvl="0" indent="-342900" algn="l" defTabSz="914400" rtl="0" eaLnBrk="1" fontAlgn="auto" latinLnBrk="0" hangingPunct="1">
              <a:lnSpc>
                <a:spcPct val="100000"/>
              </a:lnSpc>
              <a:spcBef>
                <a:spcPct val="20000"/>
              </a:spcBef>
              <a:spcAft>
                <a:spcPts val="0"/>
              </a:spcAft>
              <a:buClr>
                <a:srgbClr val="066E9F"/>
              </a:buClr>
              <a:buSzPct val="120000"/>
              <a:buFont typeface="Segoe UI" pitchFamily="34" charset="0"/>
              <a:buNone/>
              <a:tabLst/>
              <a:defRPr/>
            </a:pPr>
            <a:r>
              <a:rPr kumimoji="0" lang="en-US" sz="1400" b="0" i="0" u="none" strike="noStrike" kern="1200" cap="small" spc="100" normalizeH="0" baseline="0" noProof="0" dirty="0" smtClean="0">
                <a:ln>
                  <a:noFill/>
                </a:ln>
                <a:solidFill>
                  <a:schemeClr val="bg1">
                    <a:lumMod val="50000"/>
                  </a:schemeClr>
                </a:solidFill>
                <a:effectLst/>
                <a:uLnTx/>
                <a:uFillTx/>
                <a:latin typeface="Segoe UI Semibold" pitchFamily="34" charset="0"/>
                <a:ea typeface="Segoe UI" pitchFamily="34" charset="0"/>
                <a:cs typeface="Segoe UI" pitchFamily="34" charset="0"/>
              </a:rPr>
              <a:t>reports</a:t>
            </a:r>
          </a:p>
        </p:txBody>
      </p:sp>
    </p:spTree>
    <p:extLst>
      <p:ext uri="{BB962C8B-B14F-4D97-AF65-F5344CB8AC3E}">
        <p14:creationId xmlns:p14="http://schemas.microsoft.com/office/powerpoint/2010/main" val="229848123"/>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pPr>
            <a:r>
              <a:rPr lang="en-US" dirty="0" smtClean="0"/>
              <a:t>Setting up a National Database Template for your program</a:t>
            </a:r>
            <a:endParaRPr lang="en-US" dirty="0"/>
          </a:p>
        </p:txBody>
      </p:sp>
      <p:sp>
        <p:nvSpPr>
          <p:cNvPr id="3" name="Text Placeholder 2"/>
          <p:cNvSpPr>
            <a:spLocks noGrp="1"/>
          </p:cNvSpPr>
          <p:nvPr>
            <p:ph type="body" idx="1"/>
          </p:nvPr>
        </p:nvSpPr>
        <p:spPr>
          <a:xfrm>
            <a:off x="685800" y="4724400"/>
            <a:ext cx="6400800" cy="1447800"/>
          </a:xfrm>
        </p:spPr>
        <p:txBody>
          <a:bodyPr/>
          <a:lstStyle/>
          <a:p>
            <a:r>
              <a:rPr lang="en-US" dirty="0" smtClean="0"/>
              <a:t>It’s time to set up a National Database Template file for your country.</a:t>
            </a:r>
            <a:endParaRPr lang="en-US" dirty="0"/>
          </a:p>
        </p:txBody>
      </p:sp>
    </p:spTree>
    <p:extLst>
      <p:ext uri="{BB962C8B-B14F-4D97-AF65-F5344CB8AC3E}">
        <p14:creationId xmlns:p14="http://schemas.microsoft.com/office/powerpoint/2010/main" val="109216128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Setting up a file for your program</a:t>
            </a:r>
            <a:endParaRPr lang="en-US" dirty="0"/>
          </a:p>
        </p:txBody>
      </p:sp>
      <p:sp>
        <p:nvSpPr>
          <p:cNvPr id="4" name="Content Placeholder 3"/>
          <p:cNvSpPr>
            <a:spLocks noGrp="1"/>
          </p:cNvSpPr>
          <p:nvPr>
            <p:ph idx="1"/>
          </p:nvPr>
        </p:nvSpPr>
        <p:spPr>
          <a:xfrm>
            <a:off x="685800" y="1280160"/>
            <a:ext cx="7467600" cy="4525963"/>
          </a:xfrm>
        </p:spPr>
        <p:txBody>
          <a:bodyPr/>
          <a:lstStyle/>
          <a:p>
            <a:pPr marL="0" indent="0">
              <a:buNone/>
            </a:pPr>
            <a:r>
              <a:rPr lang="en-US" dirty="0"/>
              <a:t>You can start a new National Database Template file at any time, although you </a:t>
            </a:r>
            <a:r>
              <a:rPr lang="en-US" dirty="0" smtClean="0"/>
              <a:t>will probably want </a:t>
            </a:r>
            <a:r>
              <a:rPr lang="en-US" dirty="0"/>
              <a:t>to store all the data for your country in just one file. </a:t>
            </a:r>
          </a:p>
        </p:txBody>
      </p:sp>
      <p:sp>
        <p:nvSpPr>
          <p:cNvPr id="6" name="Round Single Corner Rectangle 5"/>
          <p:cNvSpPr/>
          <p:nvPr/>
        </p:nvSpPr>
        <p:spPr>
          <a:xfrm>
            <a:off x="228600" y="3352800"/>
            <a:ext cx="3352800" cy="3048000"/>
          </a:xfrm>
          <a:prstGeom prst="round1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33400" y="3581400"/>
            <a:ext cx="2819400" cy="2970044"/>
          </a:xfrm>
          <a:prstGeom prst="rect">
            <a:avLst/>
          </a:prstGeom>
        </p:spPr>
        <p:txBody>
          <a:bodyPr wrap="square">
            <a:spAutoFit/>
          </a:bodyPr>
          <a:lstStyle/>
          <a:p>
            <a:pPr>
              <a:spcAft>
                <a:spcPts val="600"/>
              </a:spcAft>
            </a:pPr>
            <a:r>
              <a:rPr lang="en-US" b="1" dirty="0" smtClean="0">
                <a:solidFill>
                  <a:srgbClr val="066E9F"/>
                </a:solidFill>
                <a:latin typeface="Segoe UI" pitchFamily="34" charset="0"/>
                <a:ea typeface="Segoe UI" pitchFamily="34" charset="0"/>
                <a:cs typeface="Segoe UI" pitchFamily="34" charset="0"/>
              </a:rPr>
              <a:t>Quick tip:</a:t>
            </a:r>
          </a:p>
          <a:p>
            <a:pPr>
              <a:spcAft>
                <a:spcPts val="600"/>
              </a:spcAft>
            </a:pPr>
            <a:r>
              <a:rPr lang="en-US" dirty="0" smtClean="0">
                <a:solidFill>
                  <a:srgbClr val="17375D"/>
                </a:solidFill>
                <a:latin typeface="Segoe UI Semibold" pitchFamily="34" charset="0"/>
                <a:ea typeface="Segoe UI" pitchFamily="34" charset="0"/>
                <a:cs typeface="Segoe UI" pitchFamily="34" charset="0"/>
              </a:rPr>
              <a:t>You can share this file with others via: </a:t>
            </a:r>
          </a:p>
          <a:p>
            <a:pPr marL="182880" indent="-274320">
              <a:spcAft>
                <a:spcPts val="600"/>
              </a:spcAft>
              <a:buFont typeface="Arial" pitchFamily="34" charset="0"/>
              <a:buChar char="•"/>
            </a:pPr>
            <a:r>
              <a:rPr lang="en-US" dirty="0" smtClean="0">
                <a:solidFill>
                  <a:srgbClr val="17375D"/>
                </a:solidFill>
                <a:latin typeface="Segoe UI Semibold" pitchFamily="34" charset="0"/>
                <a:ea typeface="Segoe UI" pitchFamily="34" charset="0"/>
                <a:cs typeface="Segoe UI" pitchFamily="34" charset="0"/>
              </a:rPr>
              <a:t>email </a:t>
            </a:r>
          </a:p>
          <a:p>
            <a:pPr marL="182880" indent="-274320">
              <a:spcAft>
                <a:spcPts val="600"/>
              </a:spcAft>
              <a:buFont typeface="Arial" pitchFamily="34" charset="0"/>
              <a:buChar char="•"/>
            </a:pPr>
            <a:r>
              <a:rPr lang="en-US" dirty="0" smtClean="0">
                <a:solidFill>
                  <a:srgbClr val="17375D"/>
                </a:solidFill>
                <a:latin typeface="Segoe UI Semibold" pitchFamily="34" charset="0"/>
                <a:ea typeface="Segoe UI" pitchFamily="34" charset="0"/>
                <a:cs typeface="Segoe UI" pitchFamily="34" charset="0"/>
              </a:rPr>
              <a:t>flash drive </a:t>
            </a:r>
          </a:p>
          <a:p>
            <a:pPr marL="182880" indent="-274320">
              <a:spcAft>
                <a:spcPts val="600"/>
              </a:spcAft>
              <a:buFont typeface="Arial" pitchFamily="34" charset="0"/>
              <a:buChar char="•"/>
            </a:pPr>
            <a:r>
              <a:rPr lang="en-US" dirty="0" err="1" smtClean="0">
                <a:solidFill>
                  <a:srgbClr val="17375D"/>
                </a:solidFill>
                <a:latin typeface="Segoe UI Semibold" pitchFamily="34" charset="0"/>
                <a:ea typeface="Segoe UI" pitchFamily="34" charset="0"/>
                <a:cs typeface="Segoe UI" pitchFamily="34" charset="0"/>
              </a:rPr>
              <a:t>Dropbox</a:t>
            </a:r>
            <a:endParaRPr lang="en-US" dirty="0" smtClean="0">
              <a:solidFill>
                <a:srgbClr val="17375D"/>
              </a:solidFill>
              <a:latin typeface="Segoe UI Semibold" pitchFamily="34" charset="0"/>
              <a:ea typeface="Segoe UI" pitchFamily="34" charset="0"/>
              <a:cs typeface="Segoe UI" pitchFamily="34" charset="0"/>
            </a:endParaRPr>
          </a:p>
          <a:p>
            <a:pPr marL="274320" indent="-274320">
              <a:buFont typeface="Arial" pitchFamily="34" charset="0"/>
              <a:buChar char="•"/>
            </a:pPr>
            <a:r>
              <a:rPr lang="en-US" dirty="0" smtClean="0">
                <a:solidFill>
                  <a:srgbClr val="17375D"/>
                </a:solidFill>
                <a:latin typeface="Segoe UI Semibold" pitchFamily="34" charset="0"/>
                <a:ea typeface="Segoe UI" pitchFamily="34" charset="0"/>
                <a:cs typeface="Segoe UI" pitchFamily="34" charset="0"/>
              </a:rPr>
              <a:t>other similar method to transfer files</a:t>
            </a:r>
          </a:p>
          <a:p>
            <a:endParaRPr lang="en-US" dirty="0">
              <a:solidFill>
                <a:srgbClr val="17375D"/>
              </a:solidFill>
              <a:latin typeface="Segoe UI Semibold" pitchFamily="34" charset="0"/>
              <a:ea typeface="Segoe UI" pitchFamily="34" charset="0"/>
              <a:cs typeface="Segoe UI" pitchFamily="34" charset="0"/>
            </a:endParaRPr>
          </a:p>
        </p:txBody>
      </p:sp>
      <p:grpSp>
        <p:nvGrpSpPr>
          <p:cNvPr id="13" name="Group 12"/>
          <p:cNvGrpSpPr/>
          <p:nvPr/>
        </p:nvGrpSpPr>
        <p:grpSpPr>
          <a:xfrm>
            <a:off x="3886200" y="2514600"/>
            <a:ext cx="4724400" cy="3657600"/>
            <a:chOff x="3886200" y="2514600"/>
            <a:chExt cx="4724400" cy="3657600"/>
          </a:xfrm>
        </p:grpSpPr>
        <p:pic>
          <p:nvPicPr>
            <p:cNvPr id="10" name="Picture 9" descr="8.PNG"/>
            <p:cNvPicPr>
              <a:picLocks noChangeAspect="1"/>
            </p:cNvPicPr>
            <p:nvPr/>
          </p:nvPicPr>
          <p:blipFill>
            <a:blip r:embed="rId3" cstate="print"/>
            <a:srcRect r="60773" b="53946"/>
            <a:stretch>
              <a:fillRect/>
            </a:stretch>
          </p:blipFill>
          <p:spPr>
            <a:xfrm>
              <a:off x="4191000" y="2514600"/>
              <a:ext cx="4419600" cy="3657600"/>
            </a:xfrm>
            <a:prstGeom prst="rect">
              <a:avLst/>
            </a:prstGeom>
            <a:effectLst>
              <a:outerShdw blurRad="63500" sx="102000" sy="102000" algn="ctr" rotWithShape="0">
                <a:schemeClr val="bg1">
                  <a:lumMod val="65000"/>
                  <a:alpha val="40000"/>
                </a:schemeClr>
              </a:outerShdw>
            </a:effectLst>
          </p:spPr>
        </p:pic>
        <p:sp>
          <p:nvSpPr>
            <p:cNvPr id="11" name="Rounded Rectangle 10"/>
            <p:cNvSpPr/>
            <p:nvPr/>
          </p:nvSpPr>
          <p:spPr>
            <a:xfrm rot="10800000">
              <a:off x="4267200" y="2840736"/>
              <a:ext cx="457200" cy="2286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3886200" y="2785872"/>
              <a:ext cx="38100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97268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Start a National Database Template for your program</a:t>
            </a:r>
            <a:endParaRPr lang="en-US" dirty="0"/>
          </a:p>
        </p:txBody>
      </p:sp>
      <p:sp>
        <p:nvSpPr>
          <p:cNvPr id="2" name="Text Placeholder 1"/>
          <p:cNvSpPr>
            <a:spLocks noGrp="1"/>
          </p:cNvSpPr>
          <p:nvPr>
            <p:ph type="body" sz="quarter" idx="10"/>
          </p:nvPr>
        </p:nvSpPr>
        <p:spPr>
          <a:xfrm>
            <a:off x="762000" y="1143000"/>
            <a:ext cx="7696200" cy="5715000"/>
          </a:xfrm>
        </p:spPr>
        <p:txBody>
          <a:bodyPr>
            <a:noAutofit/>
          </a:bodyPr>
          <a:lstStyle/>
          <a:p>
            <a:pPr marL="457200" indent="-457200">
              <a:spcAft>
                <a:spcPts val="100"/>
              </a:spcAft>
              <a:buFont typeface="+mj-lt"/>
              <a:buAutoNum type="arabicPeriod"/>
            </a:pPr>
            <a:r>
              <a:rPr lang="en-US" sz="1400" dirty="0" smtClean="0"/>
              <a:t>Select </a:t>
            </a:r>
            <a:r>
              <a:rPr lang="en-US" sz="1400" b="1" dirty="0" smtClean="0"/>
              <a:t>File - &gt; New </a:t>
            </a:r>
            <a:r>
              <a:rPr lang="en-US" sz="1400" dirty="0" smtClean="0"/>
              <a:t>from the Main Menu</a:t>
            </a:r>
          </a:p>
          <a:p>
            <a:pPr marL="457200" indent="-457200">
              <a:spcAft>
                <a:spcPts val="100"/>
              </a:spcAft>
              <a:buFont typeface="+mj-lt"/>
              <a:buAutoNum type="arabicPeriod"/>
            </a:pPr>
            <a:r>
              <a:rPr lang="en-US" sz="1400" dirty="0" smtClean="0"/>
              <a:t>Select </a:t>
            </a:r>
            <a:r>
              <a:rPr lang="en-US" sz="1400" b="1" dirty="0" smtClean="0"/>
              <a:t>Create a new file…</a:t>
            </a:r>
          </a:p>
          <a:p>
            <a:pPr marL="457200" indent="-457200">
              <a:spcAft>
                <a:spcPts val="100"/>
              </a:spcAft>
              <a:buFont typeface="+mj-lt"/>
              <a:buAutoNum type="arabicPeriod"/>
            </a:pPr>
            <a:r>
              <a:rPr lang="en-US" sz="1400" dirty="0" smtClean="0"/>
              <a:t>Save the file on your computer</a:t>
            </a:r>
          </a:p>
          <a:p>
            <a:pPr marL="457200" indent="-457200">
              <a:spcAft>
                <a:spcPts val="100"/>
              </a:spcAft>
              <a:buFont typeface="+mj-lt"/>
              <a:buAutoNum type="arabicPeriod"/>
            </a:pPr>
            <a:r>
              <a:rPr lang="en-US" sz="1400" dirty="0" smtClean="0"/>
              <a:t>Sign in (there is no login or password yet)</a:t>
            </a:r>
          </a:p>
          <a:p>
            <a:pPr marL="457200" indent="-457200">
              <a:spcAft>
                <a:spcPts val="100"/>
              </a:spcAft>
              <a:buFont typeface="+mj-lt"/>
              <a:buAutoNum type="arabicPeriod"/>
            </a:pPr>
            <a:r>
              <a:rPr lang="en-US" sz="1400" dirty="0" smtClean="0"/>
              <a:t>Click </a:t>
            </a:r>
            <a:r>
              <a:rPr lang="en-US" sz="1400" dirty="0" smtClean="0">
                <a:latin typeface="Segoe UI Semibold" pitchFamily="34" charset="0"/>
              </a:rPr>
              <a:t>Enter your country information </a:t>
            </a:r>
            <a:r>
              <a:rPr lang="en-US" sz="1400" b="1" dirty="0" smtClean="0"/>
              <a:t>Start…</a:t>
            </a:r>
          </a:p>
          <a:p>
            <a:pPr marL="457200" indent="-457200">
              <a:spcAft>
                <a:spcPts val="100"/>
              </a:spcAft>
              <a:buFont typeface="+mj-lt"/>
              <a:buAutoNum type="arabicPeriod"/>
            </a:pPr>
            <a:r>
              <a:rPr lang="en-US" sz="1400" dirty="0" smtClean="0"/>
              <a:t>Enter country settings for your program, including adding more administrative levels. </a:t>
            </a:r>
            <a:br>
              <a:rPr lang="en-US" sz="1400" dirty="0" smtClean="0"/>
            </a:br>
            <a:r>
              <a:rPr lang="en-US" sz="1400" dirty="0" smtClean="0"/>
              <a:t>You can have up to seven total.</a:t>
            </a:r>
          </a:p>
          <a:p>
            <a:pPr marL="457200" indent="-457200">
              <a:spcAft>
                <a:spcPts val="100"/>
              </a:spcAft>
              <a:buFont typeface="+mj-lt"/>
              <a:buAutoNum type="arabicPeriod"/>
            </a:pPr>
            <a:r>
              <a:rPr lang="en-US" sz="1400" dirty="0" smtClean="0"/>
              <a:t>Click </a:t>
            </a:r>
            <a:r>
              <a:rPr lang="en-US" sz="1400" b="1" dirty="0" smtClean="0"/>
              <a:t>Next</a:t>
            </a:r>
          </a:p>
          <a:p>
            <a:pPr marL="457200" indent="-457200">
              <a:spcAft>
                <a:spcPts val="100"/>
              </a:spcAft>
              <a:buFont typeface="+mj-lt"/>
              <a:buAutoNum type="arabicPeriod"/>
            </a:pPr>
            <a:r>
              <a:rPr lang="en-US" sz="1400" dirty="0" smtClean="0"/>
              <a:t>Enter the Country Settings population numbers</a:t>
            </a:r>
          </a:p>
          <a:p>
            <a:pPr marL="457200" indent="-457200">
              <a:spcAft>
                <a:spcPts val="100"/>
              </a:spcAft>
              <a:buFont typeface="+mj-lt"/>
              <a:buAutoNum type="arabicPeriod"/>
            </a:pPr>
            <a:r>
              <a:rPr lang="en-US" sz="1400" dirty="0" smtClean="0"/>
              <a:t>Click </a:t>
            </a:r>
            <a:r>
              <a:rPr lang="en-US" sz="1400" b="1" dirty="0" smtClean="0"/>
              <a:t>Finish</a:t>
            </a:r>
          </a:p>
          <a:p>
            <a:pPr marL="457200" indent="-457200">
              <a:spcAft>
                <a:spcPts val="100"/>
              </a:spcAft>
              <a:buFont typeface="+mj-lt"/>
              <a:buAutoNum type="arabicPeriod"/>
            </a:pPr>
            <a:r>
              <a:rPr lang="en-US" sz="1400" dirty="0" smtClean="0"/>
              <a:t>Click </a:t>
            </a:r>
            <a:r>
              <a:rPr lang="en-US" sz="1400" dirty="0" smtClean="0">
                <a:latin typeface="Segoe UI Semibold" pitchFamily="34" charset="0"/>
              </a:rPr>
              <a:t>Select Diseases </a:t>
            </a:r>
            <a:r>
              <a:rPr lang="en-US" sz="1400" b="1" dirty="0" smtClean="0"/>
              <a:t>Start…</a:t>
            </a:r>
          </a:p>
          <a:p>
            <a:pPr marL="457200" indent="-457200">
              <a:spcAft>
                <a:spcPts val="100"/>
              </a:spcAft>
              <a:buFont typeface="+mj-lt"/>
              <a:buAutoNum type="arabicPeriod"/>
            </a:pPr>
            <a:r>
              <a:rPr lang="en-US" sz="1400" dirty="0" smtClean="0"/>
              <a:t>Use the arrows to select diseases that are included in your program. Use the Add new diseases… link to add any additional diseases to the list. </a:t>
            </a:r>
          </a:p>
          <a:p>
            <a:pPr marL="457200" indent="-457200">
              <a:spcAft>
                <a:spcPts val="100"/>
              </a:spcAft>
              <a:buFont typeface="+mj-lt"/>
              <a:buAutoNum type="arabicPeriod"/>
            </a:pPr>
            <a:r>
              <a:rPr lang="en-US" sz="1400" dirty="0" smtClean="0"/>
              <a:t>Click</a:t>
            </a:r>
            <a:r>
              <a:rPr lang="en-US" sz="1400" b="1" dirty="0" smtClean="0"/>
              <a:t> Finish</a:t>
            </a:r>
          </a:p>
          <a:p>
            <a:pPr marL="457200" indent="-457200">
              <a:spcAft>
                <a:spcPts val="100"/>
              </a:spcAft>
              <a:buFont typeface="+mj-lt"/>
              <a:buAutoNum type="arabicPeriod"/>
            </a:pPr>
            <a:r>
              <a:rPr lang="en-US" sz="1400" dirty="0" smtClean="0"/>
              <a:t>Click </a:t>
            </a:r>
            <a:r>
              <a:rPr lang="en-US" sz="1400" b="1" dirty="0" smtClean="0"/>
              <a:t>Start</a:t>
            </a:r>
            <a:r>
              <a:rPr lang="en-US" sz="1400" dirty="0" smtClean="0"/>
              <a:t> to Edit or add administrative levels for all your levels. </a:t>
            </a:r>
          </a:p>
          <a:p>
            <a:pPr>
              <a:spcAft>
                <a:spcPts val="100"/>
              </a:spcAft>
            </a:pPr>
            <a:r>
              <a:rPr lang="en-US" sz="1400" dirty="0" smtClean="0"/>
              <a:t>Click</a:t>
            </a:r>
            <a:r>
              <a:rPr lang="en-US" sz="1400" b="1" dirty="0" smtClean="0"/>
              <a:t> Finish</a:t>
            </a:r>
          </a:p>
          <a:p>
            <a:pPr marL="457200" indent="-457200">
              <a:spcAft>
                <a:spcPts val="100"/>
              </a:spcAft>
              <a:buFont typeface="+mj-lt"/>
              <a:buAutoNum type="arabicPeriod"/>
            </a:pPr>
            <a:r>
              <a:rPr lang="en-US" sz="1400" dirty="0" smtClean="0"/>
              <a:t>Select </a:t>
            </a:r>
            <a:r>
              <a:rPr lang="en-US" sz="1400" b="1" dirty="0" smtClean="0"/>
              <a:t>Settings</a:t>
            </a:r>
            <a:r>
              <a:rPr lang="en-US" sz="1400" dirty="0" smtClean="0"/>
              <a:t> from the Main Menu.</a:t>
            </a:r>
          </a:p>
          <a:p>
            <a:pPr marL="457200" indent="-457200">
              <a:spcAft>
                <a:spcPts val="200"/>
              </a:spcAft>
              <a:buFont typeface="+mj-lt"/>
              <a:buAutoNum type="arabicPeriod"/>
            </a:pPr>
            <a:r>
              <a:rPr lang="en-US" sz="1400" dirty="0"/>
              <a:t>C</a:t>
            </a:r>
            <a:r>
              <a:rPr lang="en-US" sz="1400" dirty="0" smtClean="0"/>
              <a:t>lick the </a:t>
            </a:r>
            <a:r>
              <a:rPr lang="en-US" sz="1400" b="1" dirty="0" smtClean="0"/>
              <a:t>Users</a:t>
            </a:r>
            <a:r>
              <a:rPr lang="en-US" sz="1400" dirty="0" smtClean="0"/>
              <a:t> tab and set users and passwords.</a:t>
            </a:r>
            <a:endParaRPr lang="en-US" dirty="0"/>
          </a:p>
          <a:p>
            <a:pPr marL="0" indent="0">
              <a:spcAft>
                <a:spcPts val="100"/>
              </a:spcAft>
              <a:buNone/>
            </a:pPr>
            <a:r>
              <a:rPr lang="en-US" sz="1600" dirty="0" smtClean="0">
                <a:latin typeface="Segoe UI Semibold" pitchFamily="34" charset="0"/>
              </a:rPr>
              <a:t>You are now ready to enter data into your National Database Template.</a:t>
            </a:r>
          </a:p>
          <a:p>
            <a:pPr marL="457200" indent="-457200">
              <a:buFont typeface="+mj-lt"/>
              <a:buAutoNum type="arabicPeriod"/>
            </a:pPr>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34994911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55F27"/>
                </a:solidFill>
              </a:rPr>
              <a:t>Surveys</a:t>
            </a:r>
            <a:endParaRPr lang="en-US" dirty="0">
              <a:solidFill>
                <a:srgbClr val="C55F27"/>
              </a:solidFill>
            </a:endParaRPr>
          </a:p>
        </p:txBody>
      </p:sp>
      <p:sp>
        <p:nvSpPr>
          <p:cNvPr id="4" name="Content Placeholder 3"/>
          <p:cNvSpPr>
            <a:spLocks noGrp="1"/>
          </p:cNvSpPr>
          <p:nvPr>
            <p:ph idx="1"/>
          </p:nvPr>
        </p:nvSpPr>
        <p:spPr>
          <a:xfrm>
            <a:off x="609600" y="1143000"/>
            <a:ext cx="3048000" cy="4525963"/>
          </a:xfrm>
        </p:spPr>
        <p:txBody>
          <a:bodyPr/>
          <a:lstStyle/>
          <a:p>
            <a:pPr marL="0" lvl="1" indent="0">
              <a:buNone/>
            </a:pPr>
            <a:r>
              <a:rPr lang="en-US" sz="2200" dirty="0" smtClean="0">
                <a:ea typeface="MS PGothic" charset="0"/>
              </a:rPr>
              <a:t>Users can enter survey data into the National Database Template. This includes mapping, baseline, midterm, TAS, and other surveys.</a:t>
            </a:r>
          </a:p>
          <a:p>
            <a:endParaRPr lang="en-US" dirty="0"/>
          </a:p>
        </p:txBody>
      </p:sp>
      <p:sp>
        <p:nvSpPr>
          <p:cNvPr id="8" name="Text Placeholder 2"/>
          <p:cNvSpPr>
            <a:spLocks noGrp="1"/>
          </p:cNvSpPr>
          <p:nvPr>
            <p:ph type="body" sz="quarter" idx="13"/>
          </p:nvPr>
        </p:nvSpPr>
        <p:spPr>
          <a:xfrm>
            <a:off x="581603" y="104775"/>
            <a:ext cx="1628197" cy="304800"/>
          </a:xfrm>
        </p:spPr>
        <p:txBody>
          <a:bodyPr rIns="0">
            <a:noAutofit/>
          </a:bodyPr>
          <a:lstStyle/>
          <a:p>
            <a:r>
              <a:rPr lang="en-US" dirty="0"/>
              <a:t>d</a:t>
            </a:r>
            <a:r>
              <a:rPr lang="en-US" dirty="0" smtClean="0"/>
              <a:t>ata management</a:t>
            </a:r>
            <a:endParaRPr lang="en-US" dirty="0"/>
          </a:p>
        </p:txBody>
      </p:sp>
      <p:pic>
        <p:nvPicPr>
          <p:cNvPr id="7" name="Picture 6" descr="DiseaseDistr-form.png"/>
          <p:cNvPicPr>
            <a:picLocks noChangeAspect="1"/>
          </p:cNvPicPr>
          <p:nvPr/>
        </p:nvPicPr>
        <p:blipFill>
          <a:blip r:embed="rId3" cstate="print"/>
          <a:srcRect r="16139"/>
          <a:stretch>
            <a:fillRect/>
          </a:stretch>
        </p:blipFill>
        <p:spPr>
          <a:xfrm>
            <a:off x="4349532" y="838200"/>
            <a:ext cx="3956268" cy="5224636"/>
          </a:xfrm>
          <a:prstGeom prst="rect">
            <a:avLst/>
          </a:prstGeom>
          <a:effectLst>
            <a:outerShdw blurRad="63500" sx="102000" sy="102000" algn="ctr" rotWithShape="0">
              <a:schemeClr val="bg1">
                <a:lumMod val="65000"/>
                <a:alpha val="40000"/>
              </a:schemeClr>
            </a:outerShdw>
          </a:effectLst>
        </p:spPr>
      </p:pic>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33400" y="3200400"/>
            <a:ext cx="8001000" cy="2133600"/>
          </a:xfrm>
        </p:spPr>
        <p:txBody>
          <a:bodyPr>
            <a:normAutofit/>
          </a:bodyPr>
          <a:lstStyle/>
          <a:p>
            <a:pPr marL="0" indent="0">
              <a:spcAft>
                <a:spcPts val="1800"/>
              </a:spcAft>
              <a:defRPr/>
            </a:pPr>
            <a:r>
              <a:rPr lang="en-US" dirty="0"/>
              <a:t>The template for the NTD National Database was developed by RTI International under the ENVISION project with funding from the United States Agency for International Development in cooperation with the World Health Organization (WHO) and its regional offices, the African </a:t>
            </a:r>
            <a:r>
              <a:rPr lang="en-US" dirty="0" err="1"/>
              <a:t>Programme</a:t>
            </a:r>
            <a:r>
              <a:rPr lang="en-US" dirty="0"/>
              <a:t> for </a:t>
            </a:r>
            <a:r>
              <a:rPr lang="en-US" dirty="0" err="1"/>
              <a:t>Onchocerciasis</a:t>
            </a:r>
            <a:r>
              <a:rPr lang="en-US" dirty="0"/>
              <a:t> Control and the Centre for Neglected Tropical Diseases. </a:t>
            </a:r>
            <a:endParaRPr lang="en-US" dirty="0" smtClean="0"/>
          </a:p>
          <a:p>
            <a:pPr indent="0">
              <a:spcBef>
                <a:spcPts val="0"/>
              </a:spcBef>
              <a:defRPr/>
            </a:pPr>
            <a:endParaRPr lang="en-US" dirty="0"/>
          </a:p>
          <a:p>
            <a:pPr marL="0" indent="0">
              <a:spcBef>
                <a:spcPts val="0"/>
              </a:spcBef>
              <a:defRPr/>
            </a:pPr>
            <a:r>
              <a:rPr lang="en-US" dirty="0" smtClean="0"/>
              <a:t>The </a:t>
            </a:r>
            <a:r>
              <a:rPr lang="en-US" dirty="0"/>
              <a:t>National Database Template was developed by Iota Ink:</a:t>
            </a:r>
          </a:p>
          <a:p>
            <a:pPr marL="0" indent="0">
              <a:spcBef>
                <a:spcPts val="0"/>
              </a:spcBef>
              <a:defRPr/>
            </a:pPr>
            <a:r>
              <a:rPr lang="en-US" dirty="0" smtClean="0"/>
              <a:t>Jennifer </a:t>
            </a:r>
            <a:r>
              <a:rPr lang="en-US" dirty="0"/>
              <a:t>Einberg, </a:t>
            </a:r>
            <a:r>
              <a:rPr lang="en-US" i="1" dirty="0"/>
              <a:t>Project Manager</a:t>
            </a:r>
            <a:r>
              <a:rPr lang="en-US" dirty="0"/>
              <a:t>; Eric Olson, </a:t>
            </a:r>
            <a:r>
              <a:rPr lang="en-US" i="1" dirty="0"/>
              <a:t>Developer</a:t>
            </a:r>
            <a:r>
              <a:rPr lang="en-US" dirty="0"/>
              <a:t>; </a:t>
            </a:r>
            <a:r>
              <a:rPr lang="en-US" dirty="0" smtClean="0"/>
              <a:t/>
            </a:r>
            <a:br>
              <a:rPr lang="en-US" dirty="0" smtClean="0"/>
            </a:br>
            <a:r>
              <a:rPr lang="en-US" dirty="0" smtClean="0"/>
              <a:t>Jennifer </a:t>
            </a:r>
            <a:r>
              <a:rPr lang="en-US" dirty="0"/>
              <a:t>Fox, </a:t>
            </a:r>
            <a:r>
              <a:rPr lang="en-US" i="1" dirty="0"/>
              <a:t>Graphic Designer</a:t>
            </a:r>
            <a:r>
              <a:rPr lang="en-US" dirty="0"/>
              <a:t>; Michelle Fellows, </a:t>
            </a:r>
            <a:r>
              <a:rPr lang="en-US" i="1" dirty="0"/>
              <a:t>Technical Writer</a:t>
            </a:r>
          </a:p>
          <a:p>
            <a:endParaRPr lang="en-US" dirty="0"/>
          </a:p>
        </p:txBody>
      </p:sp>
    </p:spTree>
    <p:extLst>
      <p:ext uri="{BB962C8B-B14F-4D97-AF65-F5344CB8AC3E}">
        <p14:creationId xmlns:p14="http://schemas.microsoft.com/office/powerpoint/2010/main" val="3531114641"/>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19"/>
          <p:cNvGrpSpPr/>
          <p:nvPr/>
        </p:nvGrpSpPr>
        <p:grpSpPr>
          <a:xfrm>
            <a:off x="1066800" y="250032"/>
            <a:ext cx="7358064" cy="0"/>
            <a:chOff x="1085850" y="964407"/>
            <a:chExt cx="7358064" cy="0"/>
          </a:xfrm>
        </p:grpSpPr>
        <p:cxnSp>
          <p:nvCxnSpPr>
            <p:cNvPr id="23" name="Straight Connector 22"/>
            <p:cNvCxnSpPr/>
            <p:nvPr/>
          </p:nvCxnSpPr>
          <p:spPr>
            <a:xfrm flipH="1">
              <a:off x="1085850" y="964407"/>
              <a:ext cx="7046122" cy="0"/>
            </a:xfrm>
            <a:prstGeom prst="line">
              <a:avLst/>
            </a:prstGeom>
            <a:ln w="25400" cap="rnd">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158163" y="964407"/>
              <a:ext cx="26194" cy="0"/>
            </a:xfrm>
            <a:prstGeom prst="line">
              <a:avLst/>
            </a:prstGeom>
            <a:ln w="25400" cap="rnd">
              <a:solidFill>
                <a:srgbClr val="066E9F"/>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8210550" y="964407"/>
              <a:ext cx="26195" cy="0"/>
            </a:xfrm>
            <a:prstGeom prst="line">
              <a:avLst/>
            </a:prstGeom>
            <a:ln w="25400" cap="rnd">
              <a:solidFill>
                <a:srgbClr val="562B73"/>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8270081" y="964407"/>
              <a:ext cx="19050" cy="0"/>
            </a:xfrm>
            <a:prstGeom prst="line">
              <a:avLst/>
            </a:prstGeom>
            <a:ln w="25400" cap="rnd">
              <a:solidFill>
                <a:srgbClr val="C55F27"/>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8312944" y="964407"/>
              <a:ext cx="28575" cy="0"/>
            </a:xfrm>
            <a:prstGeom prst="line">
              <a:avLst/>
            </a:prstGeom>
            <a:ln w="25400" cap="rnd">
              <a:solidFill>
                <a:srgbClr val="598841"/>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8374856" y="964407"/>
              <a:ext cx="21432" cy="0"/>
            </a:xfrm>
            <a:prstGeom prst="line">
              <a:avLst/>
            </a:prstGeom>
            <a:ln w="25400" cap="rnd">
              <a:solidFill>
                <a:srgbClr val="663300"/>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8393906" y="964407"/>
              <a:ext cx="50008" cy="0"/>
            </a:xfrm>
            <a:prstGeom prst="line">
              <a:avLst/>
            </a:prstGeom>
            <a:ln w="25400" cap="rnd">
              <a:solidFill>
                <a:srgbClr val="932323"/>
              </a:solidFill>
              <a:prstDash val="sysDot"/>
            </a:ln>
          </p:spPr>
          <p:style>
            <a:lnRef idx="1">
              <a:schemeClr val="accent1"/>
            </a:lnRef>
            <a:fillRef idx="0">
              <a:schemeClr val="accent1"/>
            </a:fillRef>
            <a:effectRef idx="0">
              <a:schemeClr val="accent1"/>
            </a:effectRef>
            <a:fontRef idx="minor">
              <a:schemeClr val="tx1"/>
            </a:fontRef>
          </p:style>
        </p:cxnSp>
      </p:grpSp>
      <p:grpSp>
        <p:nvGrpSpPr>
          <p:cNvPr id="30" name="Group 30"/>
          <p:cNvGrpSpPr/>
          <p:nvPr/>
        </p:nvGrpSpPr>
        <p:grpSpPr>
          <a:xfrm>
            <a:off x="1066800" y="297647"/>
            <a:ext cx="7358064" cy="0"/>
            <a:chOff x="1085850" y="964407"/>
            <a:chExt cx="7358064" cy="0"/>
          </a:xfrm>
        </p:grpSpPr>
        <p:cxnSp>
          <p:nvCxnSpPr>
            <p:cNvPr id="31" name="Straight Connector 30"/>
            <p:cNvCxnSpPr/>
            <p:nvPr/>
          </p:nvCxnSpPr>
          <p:spPr>
            <a:xfrm flipH="1">
              <a:off x="1085850" y="964407"/>
              <a:ext cx="7046122" cy="0"/>
            </a:xfrm>
            <a:prstGeom prst="line">
              <a:avLst/>
            </a:prstGeom>
            <a:ln w="25400" cap="rnd">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8158163" y="964407"/>
              <a:ext cx="26194" cy="0"/>
            </a:xfrm>
            <a:prstGeom prst="line">
              <a:avLst/>
            </a:prstGeom>
            <a:ln w="25400" cap="rnd">
              <a:solidFill>
                <a:srgbClr val="066E9F"/>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8210550" y="964407"/>
              <a:ext cx="26195" cy="0"/>
            </a:xfrm>
            <a:prstGeom prst="line">
              <a:avLst/>
            </a:prstGeom>
            <a:ln w="25400" cap="rnd">
              <a:solidFill>
                <a:srgbClr val="562B73"/>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8270081" y="964407"/>
              <a:ext cx="19050" cy="0"/>
            </a:xfrm>
            <a:prstGeom prst="line">
              <a:avLst/>
            </a:prstGeom>
            <a:ln w="25400" cap="rnd">
              <a:solidFill>
                <a:srgbClr val="C55F27"/>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8312944" y="964407"/>
              <a:ext cx="28575" cy="0"/>
            </a:xfrm>
            <a:prstGeom prst="line">
              <a:avLst/>
            </a:prstGeom>
            <a:ln w="25400" cap="rnd">
              <a:solidFill>
                <a:srgbClr val="598841"/>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8374856" y="964407"/>
              <a:ext cx="21432" cy="0"/>
            </a:xfrm>
            <a:prstGeom prst="line">
              <a:avLst/>
            </a:prstGeom>
            <a:ln w="25400" cap="rnd">
              <a:solidFill>
                <a:srgbClr val="663300"/>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8393906" y="964407"/>
              <a:ext cx="50008" cy="0"/>
            </a:xfrm>
            <a:prstGeom prst="line">
              <a:avLst/>
            </a:prstGeom>
            <a:ln w="25400" cap="rnd">
              <a:solidFill>
                <a:srgbClr val="932323"/>
              </a:solidFill>
              <a:prstDash val="sysDot"/>
            </a:ln>
          </p:spPr>
          <p:style>
            <a:lnRef idx="1">
              <a:schemeClr val="accent1"/>
            </a:lnRef>
            <a:fillRef idx="0">
              <a:schemeClr val="accent1"/>
            </a:fillRef>
            <a:effectRef idx="0">
              <a:schemeClr val="accent1"/>
            </a:effectRef>
            <a:fontRef idx="minor">
              <a:schemeClr val="tx1"/>
            </a:fontRef>
          </p:style>
        </p:cxnSp>
      </p:grpSp>
      <p:pic>
        <p:nvPicPr>
          <p:cNvPr id="6" name="Picture 4" descr="http://www.who.int/entity/apoc/media/apoc_logo.jpg"/>
          <p:cNvPicPr>
            <a:picLocks noChangeAspect="1" noChangeArrowheads="1"/>
          </p:cNvPicPr>
          <p:nvPr/>
        </p:nvPicPr>
        <p:blipFill>
          <a:blip r:embed="rId3" cstate="print"/>
          <a:srcRect/>
          <a:stretch>
            <a:fillRect/>
          </a:stretch>
        </p:blipFill>
        <p:spPr bwMode="auto">
          <a:xfrm>
            <a:off x="6232524" y="1598483"/>
            <a:ext cx="1516301" cy="1335475"/>
          </a:xfrm>
          <a:prstGeom prst="rect">
            <a:avLst/>
          </a:prstGeom>
          <a:noFill/>
          <a:ln w="9525">
            <a:noFill/>
            <a:miter lim="800000"/>
            <a:headEnd/>
            <a:tailEnd/>
          </a:ln>
        </p:spPr>
      </p:pic>
      <p:pic>
        <p:nvPicPr>
          <p:cNvPr id="7" name="Picture 2"/>
          <p:cNvPicPr>
            <a:picLocks noChangeAspect="1" noChangeArrowheads="1"/>
          </p:cNvPicPr>
          <p:nvPr/>
        </p:nvPicPr>
        <p:blipFill>
          <a:blip r:embed="rId4" cstate="print"/>
          <a:srcRect/>
          <a:stretch>
            <a:fillRect/>
          </a:stretch>
        </p:blipFill>
        <p:spPr bwMode="auto">
          <a:xfrm>
            <a:off x="835024" y="1499082"/>
            <a:ext cx="1473567" cy="1434875"/>
          </a:xfrm>
          <a:prstGeom prst="rect">
            <a:avLst/>
          </a:prstGeom>
          <a:noFill/>
          <a:ln w="9525">
            <a:noFill/>
            <a:miter lim="800000"/>
            <a:headEnd/>
            <a:tailEnd/>
          </a:ln>
        </p:spPr>
      </p:pic>
      <p:pic>
        <p:nvPicPr>
          <p:cNvPr id="9" name="Picture 4" descr="http://www.cntd.org/images/cntd_logo.jpg"/>
          <p:cNvPicPr>
            <a:picLocks noChangeAspect="1" noChangeArrowheads="1"/>
          </p:cNvPicPr>
          <p:nvPr/>
        </p:nvPicPr>
        <p:blipFill>
          <a:blip r:embed="rId5" cstate="print"/>
          <a:srcRect/>
          <a:stretch>
            <a:fillRect/>
          </a:stretch>
        </p:blipFill>
        <p:spPr bwMode="auto">
          <a:xfrm>
            <a:off x="1981200" y="4905334"/>
            <a:ext cx="1189036" cy="1266866"/>
          </a:xfrm>
          <a:prstGeom prst="rect">
            <a:avLst/>
          </a:prstGeom>
          <a:noFill/>
          <a:ln w="9525">
            <a:noFill/>
            <a:miter lim="800000"/>
            <a:headEnd/>
            <a:tailEnd/>
          </a:ln>
        </p:spPr>
      </p:pic>
      <p:pic>
        <p:nvPicPr>
          <p:cNvPr id="10" name="Picture 9" descr="logo-who-african-region.gif"/>
          <p:cNvPicPr>
            <a:picLocks noChangeAspect="1"/>
          </p:cNvPicPr>
          <p:nvPr/>
        </p:nvPicPr>
        <p:blipFill>
          <a:blip r:embed="rId6" cstate="print"/>
          <a:stretch>
            <a:fillRect/>
          </a:stretch>
        </p:blipFill>
        <p:spPr>
          <a:xfrm>
            <a:off x="3576637" y="1550537"/>
            <a:ext cx="1376363" cy="1383421"/>
          </a:xfrm>
          <a:prstGeom prst="rect">
            <a:avLst/>
          </a:prstGeom>
        </p:spPr>
      </p:pic>
      <p:sp>
        <p:nvSpPr>
          <p:cNvPr id="11" name="Subtitle 2"/>
          <p:cNvSpPr txBox="1">
            <a:spLocks/>
          </p:cNvSpPr>
          <p:nvPr/>
        </p:nvSpPr>
        <p:spPr bwMode="auto">
          <a:xfrm>
            <a:off x="668053" y="612314"/>
            <a:ext cx="7889727" cy="492586"/>
          </a:xfrm>
          <a:prstGeom prst="rect">
            <a:avLst/>
          </a:prstGeom>
          <a:noFill/>
          <a:ln w="9525">
            <a:noFill/>
            <a:miter lim="800000"/>
            <a:headEnd/>
            <a:tailEnd/>
          </a:ln>
        </p:spPr>
        <p:txBody>
          <a:bodyPr vert="horz" wrap="square" lIns="0" tIns="45720" rIns="0" bIns="45720" numCol="1" rtlCol="0" anchor="t" anchorCtr="0" compatLnSpc="1">
            <a:prstTxWarp prst="textNoShape">
              <a:avLst/>
            </a:prstTxWarp>
            <a:noAutofit/>
          </a:bodyPr>
          <a:lstStyle/>
          <a:p>
            <a:pPr marL="342900" marR="0" lvl="0" indent="-342900" algn="l" defTabSz="914400" rtl="0" eaLnBrk="1" fontAlgn="auto" latinLnBrk="0" hangingPunct="1">
              <a:lnSpc>
                <a:spcPct val="100000"/>
              </a:lnSpc>
              <a:spcBef>
                <a:spcPts val="1200"/>
              </a:spcBef>
              <a:spcAft>
                <a:spcPts val="200"/>
              </a:spcAft>
              <a:buClr>
                <a:schemeClr val="accent1"/>
              </a:buClr>
              <a:buSzPct val="110000"/>
              <a:buFont typeface="Calibri" pitchFamily="34" charset="0"/>
              <a:buNone/>
              <a:tabLst/>
              <a:defRPr/>
            </a:pPr>
            <a:r>
              <a:rPr kumimoji="0" lang="en-US" sz="14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The National Database Template was developed in collaboration with</a:t>
            </a:r>
            <a:r>
              <a:rPr lang="en-US" sz="1400" dirty="0" smtClean="0">
                <a:solidFill>
                  <a:srgbClr val="17375D"/>
                </a:solidFill>
                <a:latin typeface="Segoe UI" pitchFamily="34" charset="0"/>
                <a:ea typeface="Segoe UI" pitchFamily="34" charset="0"/>
                <a:cs typeface="Segoe UI" pitchFamily="34" charset="0"/>
              </a:rPr>
              <a:t>:</a:t>
            </a:r>
            <a:endParaRPr kumimoji="0" lang="en-US" sz="14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p:txBody>
      </p:sp>
      <p:sp>
        <p:nvSpPr>
          <p:cNvPr id="20" name="Text Placeholder 25"/>
          <p:cNvSpPr txBox="1">
            <a:spLocks/>
          </p:cNvSpPr>
          <p:nvPr/>
        </p:nvSpPr>
        <p:spPr>
          <a:xfrm>
            <a:off x="581603" y="104775"/>
            <a:ext cx="1682496" cy="304800"/>
          </a:xfrm>
          <a:prstGeom prst="rect">
            <a:avLst/>
          </a:prstGeom>
          <a:solidFill>
            <a:schemeClr val="bg1"/>
          </a:solidFill>
        </p:spPr>
        <p:txBody>
          <a:bodyPr lIns="0" rIns="0">
            <a:noAutofit/>
          </a:bodyPr>
          <a:lstStyle>
            <a:lvl1pPr marL="0" algn="l" defTabSz="914400" rtl="0" eaLnBrk="1" latinLnBrk="0" hangingPunct="1">
              <a:buNone/>
              <a:defRPr lang="en-US" sz="1400" kern="1200" cap="small" spc="100" dirty="0" smtClean="0">
                <a:solidFill>
                  <a:schemeClr val="bg1">
                    <a:lumMod val="50000"/>
                  </a:schemeClr>
                </a:solidFill>
                <a:latin typeface="Segoe UI Semibold" pitchFamily="34" charset="0"/>
                <a:ea typeface="Segoe UI" pitchFamily="34" charset="0"/>
                <a:cs typeface="Segoe UI" pitchFamily="34" charset="0"/>
              </a:defRPr>
            </a:lvl1pPr>
          </a:lstStyle>
          <a:p>
            <a:pPr marL="0" marR="0" lvl="0" indent="-342900" algn="l" defTabSz="914400" rtl="0" eaLnBrk="1" fontAlgn="auto" latinLnBrk="0" hangingPunct="1">
              <a:lnSpc>
                <a:spcPct val="100000"/>
              </a:lnSpc>
              <a:spcBef>
                <a:spcPct val="20000"/>
              </a:spcBef>
              <a:spcAft>
                <a:spcPts val="0"/>
              </a:spcAft>
              <a:buClr>
                <a:srgbClr val="066E9F"/>
              </a:buClr>
              <a:buSzPct val="120000"/>
              <a:buFont typeface="Segoe UI" pitchFamily="34" charset="0"/>
              <a:buNone/>
              <a:tabLst/>
              <a:defRPr/>
            </a:pPr>
            <a:r>
              <a:rPr kumimoji="0" lang="en-US" sz="1400" b="0" i="0" u="none" strike="noStrike" kern="1200" cap="small" spc="100" normalizeH="0" baseline="0" noProof="0" dirty="0" smtClean="0">
                <a:ln>
                  <a:noFill/>
                </a:ln>
                <a:solidFill>
                  <a:schemeClr val="bg1">
                    <a:lumMod val="50000"/>
                  </a:schemeClr>
                </a:solidFill>
                <a:effectLst/>
                <a:uLnTx/>
                <a:uFillTx/>
                <a:latin typeface="Segoe UI Semibold" pitchFamily="34" charset="0"/>
                <a:ea typeface="Segoe UI" pitchFamily="34" charset="0"/>
                <a:cs typeface="Segoe UI" pitchFamily="34" charset="0"/>
              </a:rPr>
              <a:t>acknowledgments</a:t>
            </a:r>
          </a:p>
        </p:txBody>
      </p:sp>
      <p:grpSp>
        <p:nvGrpSpPr>
          <p:cNvPr id="38" name="Group 37"/>
          <p:cNvGrpSpPr/>
          <p:nvPr/>
        </p:nvGrpSpPr>
        <p:grpSpPr>
          <a:xfrm>
            <a:off x="4191000" y="4657258"/>
            <a:ext cx="2819400" cy="1743542"/>
            <a:chOff x="1712594" y="1564498"/>
            <a:chExt cx="5602606" cy="3464702"/>
          </a:xfrm>
        </p:grpSpPr>
        <p:grpSp>
          <p:nvGrpSpPr>
            <p:cNvPr id="39" name="Group 4"/>
            <p:cNvGrpSpPr>
              <a:grpSpLocks/>
            </p:cNvGrpSpPr>
            <p:nvPr/>
          </p:nvGrpSpPr>
          <p:grpSpPr bwMode="auto">
            <a:xfrm>
              <a:off x="1712594" y="3962400"/>
              <a:ext cx="5602606" cy="1066800"/>
              <a:chOff x="2082960" y="3840096"/>
              <a:chExt cx="4802160" cy="914468"/>
            </a:xfrm>
          </p:grpSpPr>
          <p:grpSp>
            <p:nvGrpSpPr>
              <p:cNvPr id="41" name="Group 28"/>
              <p:cNvGrpSpPr>
                <a:grpSpLocks/>
              </p:cNvGrpSpPr>
              <p:nvPr/>
            </p:nvGrpSpPr>
            <p:grpSpPr bwMode="auto">
              <a:xfrm>
                <a:off x="2082960" y="3905415"/>
                <a:ext cx="4802160" cy="849149"/>
                <a:chOff x="1775874" y="5891513"/>
                <a:chExt cx="4802160" cy="849149"/>
              </a:xfrm>
            </p:grpSpPr>
            <p:pic>
              <p:nvPicPr>
                <p:cNvPr id="43" name="Picture 12" descr="USAID Horizontal_RGB_600.bmp"/>
                <p:cNvPicPr>
                  <a:picLocks noChangeAspect="1" noChangeArrowheads="1"/>
                </p:cNvPicPr>
                <p:nvPr/>
              </p:nvPicPr>
              <p:blipFill>
                <a:blip r:embed="rId7" cstate="print"/>
                <a:srcRect t="14766" b="16080"/>
                <a:stretch>
                  <a:fillRect/>
                </a:stretch>
              </p:blipFill>
              <p:spPr bwMode="auto">
                <a:xfrm>
                  <a:off x="1775874" y="5891513"/>
                  <a:ext cx="2761135" cy="849149"/>
                </a:xfrm>
                <a:prstGeom prst="rect">
                  <a:avLst/>
                </a:prstGeom>
                <a:noFill/>
                <a:ln w="9525">
                  <a:noFill/>
                  <a:miter lim="800000"/>
                  <a:headEnd/>
                  <a:tailEnd/>
                </a:ln>
              </p:spPr>
            </p:pic>
            <p:pic>
              <p:nvPicPr>
                <p:cNvPr id="44" name="Picture 4" descr="RTI_653_1in_tranPA"/>
                <p:cNvPicPr>
                  <a:picLocks noChangeAspect="1" noChangeArrowheads="1"/>
                </p:cNvPicPr>
                <p:nvPr/>
              </p:nvPicPr>
              <p:blipFill>
                <a:blip r:embed="rId8" cstate="print"/>
                <a:srcRect t="25475" b="19373"/>
                <a:stretch>
                  <a:fillRect/>
                </a:stretch>
              </p:blipFill>
              <p:spPr bwMode="auto">
                <a:xfrm>
                  <a:off x="4323321" y="5956831"/>
                  <a:ext cx="2254713" cy="783830"/>
                </a:xfrm>
                <a:prstGeom prst="rect">
                  <a:avLst/>
                </a:prstGeom>
                <a:noFill/>
                <a:ln w="9525">
                  <a:noFill/>
                  <a:miter lim="800000"/>
                  <a:headEnd/>
                  <a:tailEnd/>
                </a:ln>
              </p:spPr>
            </p:pic>
          </p:grpSp>
          <p:cxnSp>
            <p:nvCxnSpPr>
              <p:cNvPr id="42" name="Straight Connector 41"/>
              <p:cNvCxnSpPr/>
              <p:nvPr/>
            </p:nvCxnSpPr>
            <p:spPr>
              <a:xfrm>
                <a:off x="2117251" y="3840096"/>
                <a:ext cx="4733852" cy="0"/>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grpSp>
        <p:pic>
          <p:nvPicPr>
            <p:cNvPr id="40" name="Picture 7" descr="\\rtifile02\GHG\Projects\0213210.000_NTD_Envision\Communications\Marketing\ENVISION Project logo files\Envision Logo_PMS.jpg"/>
            <p:cNvPicPr>
              <a:picLocks noChangeAspect="1" noChangeArrowheads="1"/>
            </p:cNvPicPr>
            <p:nvPr/>
          </p:nvPicPr>
          <p:blipFill>
            <a:blip r:embed="rId9" cstate="print"/>
            <a:srcRect/>
            <a:stretch>
              <a:fillRect/>
            </a:stretch>
          </p:blipFill>
          <p:spPr bwMode="auto">
            <a:xfrm>
              <a:off x="2133600" y="1564498"/>
              <a:ext cx="4800600" cy="2321701"/>
            </a:xfrm>
            <a:prstGeom prst="rect">
              <a:avLst/>
            </a:prstGeom>
            <a:noFill/>
            <a:ln w="9525">
              <a:noFill/>
              <a:miter lim="800000"/>
              <a:headEnd/>
              <a:tailEnd/>
            </a:ln>
          </p:spPr>
        </p:pic>
      </p:grpSp>
      <p:pic>
        <p:nvPicPr>
          <p:cNvPr id="45" name="Picture 2"/>
          <p:cNvPicPr>
            <a:picLocks noChangeAspect="1" noChangeArrowheads="1"/>
          </p:cNvPicPr>
          <p:nvPr/>
        </p:nvPicPr>
        <p:blipFill>
          <a:blip r:embed="rId10">
            <a:extLst>
              <a:ext uri="{28A0092B-C50C-407E-A947-70E740481C1C}">
                <a14:useLocalDpi xmlns:a14="http://schemas.microsoft.com/office/drawing/2010/main" val="0"/>
              </a:ext>
            </a:extLst>
          </a:blip>
          <a:stretch>
            <a:fillRect/>
          </a:stretch>
        </p:blipFill>
        <p:spPr bwMode="auto">
          <a:xfrm>
            <a:off x="1600200" y="3430797"/>
            <a:ext cx="2487622" cy="988803"/>
          </a:xfrm>
          <a:prstGeom prst="rect">
            <a:avLst/>
          </a:prstGeom>
          <a:noFill/>
          <a:ln w="9525">
            <a:noFill/>
            <a:miter lim="800000"/>
            <a:headEnd/>
            <a:tailEnd/>
          </a:ln>
        </p:spPr>
      </p:pic>
      <p:pic>
        <p:nvPicPr>
          <p:cNvPr id="47" name="Picture 2"/>
          <p:cNvPicPr>
            <a:picLocks noChangeAspect="1" noChangeArrowheads="1"/>
          </p:cNvPicPr>
          <p:nvPr/>
        </p:nvPicPr>
        <p:blipFill>
          <a:blip r:embed="rId11">
            <a:extLst>
              <a:ext uri="{28A0092B-C50C-407E-A947-70E740481C1C}">
                <a14:useLocalDpi xmlns:a14="http://schemas.microsoft.com/office/drawing/2010/main" val="0"/>
              </a:ext>
            </a:extLst>
          </a:blip>
          <a:stretch>
            <a:fillRect/>
          </a:stretch>
        </p:blipFill>
        <p:spPr bwMode="auto">
          <a:xfrm>
            <a:off x="4777610" y="3430797"/>
            <a:ext cx="2381200" cy="98880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598841"/>
                </a:solidFill>
              </a:rPr>
              <a:t>Interventions</a:t>
            </a:r>
            <a:endParaRPr lang="en-US" dirty="0">
              <a:solidFill>
                <a:srgbClr val="598841"/>
              </a:solidFill>
            </a:endParaRPr>
          </a:p>
        </p:txBody>
      </p:sp>
      <p:sp>
        <p:nvSpPr>
          <p:cNvPr id="4" name="Content Placeholder 3"/>
          <p:cNvSpPr>
            <a:spLocks noGrp="1"/>
          </p:cNvSpPr>
          <p:nvPr>
            <p:ph idx="1"/>
          </p:nvPr>
        </p:nvSpPr>
        <p:spPr>
          <a:xfrm>
            <a:off x="609600" y="1143000"/>
            <a:ext cx="3200400" cy="4525963"/>
          </a:xfrm>
        </p:spPr>
        <p:txBody>
          <a:bodyPr/>
          <a:lstStyle/>
          <a:p>
            <a:pPr marL="0" lvl="1" indent="0">
              <a:buNone/>
            </a:pPr>
            <a:r>
              <a:rPr lang="en-US" sz="2200" dirty="0" smtClean="0">
                <a:ea typeface="MS PGothic" charset="0"/>
              </a:rPr>
              <a:t>Users can enter intervention data into the National Database Template. This includes MDAs, morbidity management, and </a:t>
            </a:r>
            <a:br>
              <a:rPr lang="en-US" sz="2200" dirty="0" smtClean="0">
                <a:ea typeface="MS PGothic" charset="0"/>
              </a:rPr>
            </a:br>
            <a:r>
              <a:rPr lang="en-US" sz="2200" dirty="0" smtClean="0">
                <a:ea typeface="MS PGothic" charset="0"/>
              </a:rPr>
              <a:t>other information. </a:t>
            </a:r>
            <a:endParaRPr lang="en-US" sz="2200" dirty="0"/>
          </a:p>
          <a:p>
            <a:endParaRPr lang="en-US" dirty="0"/>
          </a:p>
        </p:txBody>
      </p:sp>
      <p:sp>
        <p:nvSpPr>
          <p:cNvPr id="8" name="Text Placeholder 2"/>
          <p:cNvSpPr>
            <a:spLocks noGrp="1"/>
          </p:cNvSpPr>
          <p:nvPr>
            <p:ph type="body" sz="quarter" idx="13"/>
          </p:nvPr>
        </p:nvSpPr>
        <p:spPr>
          <a:xfrm>
            <a:off x="581603" y="104775"/>
            <a:ext cx="1628197" cy="304800"/>
          </a:xfrm>
        </p:spPr>
        <p:txBody>
          <a:bodyPr rIns="0">
            <a:noAutofit/>
          </a:bodyPr>
          <a:lstStyle/>
          <a:p>
            <a:r>
              <a:rPr lang="en-US" dirty="0"/>
              <a:t>d</a:t>
            </a:r>
            <a:r>
              <a:rPr lang="en-US" dirty="0" smtClean="0"/>
              <a:t>ata management</a:t>
            </a:r>
            <a:endParaRPr lang="en-US" dirty="0"/>
          </a:p>
        </p:txBody>
      </p:sp>
      <p:pic>
        <p:nvPicPr>
          <p:cNvPr id="7" name="Picture 6" descr="DiseaseDistr-form.png"/>
          <p:cNvPicPr>
            <a:picLocks noChangeAspect="1"/>
          </p:cNvPicPr>
          <p:nvPr/>
        </p:nvPicPr>
        <p:blipFill>
          <a:blip r:embed="rId3" cstate="print"/>
          <a:srcRect r="40114"/>
          <a:stretch>
            <a:fillRect/>
          </a:stretch>
        </p:blipFill>
        <p:spPr>
          <a:xfrm>
            <a:off x="4419600" y="838200"/>
            <a:ext cx="3200400" cy="5344171"/>
          </a:xfrm>
          <a:prstGeom prst="rect">
            <a:avLst/>
          </a:prstGeom>
          <a:effectLst>
            <a:outerShdw blurRad="63500" sx="102000" sy="102000" algn="ctr" rotWithShape="0">
              <a:schemeClr val="bg1">
                <a:lumMod val="65000"/>
                <a:alpha val="40000"/>
              </a:schemeClr>
            </a:outerShdw>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663300"/>
                </a:solidFill>
              </a:rPr>
              <a:t>Process Indicators</a:t>
            </a:r>
            <a:endParaRPr lang="en-US" dirty="0">
              <a:solidFill>
                <a:srgbClr val="663300"/>
              </a:solidFill>
            </a:endParaRPr>
          </a:p>
        </p:txBody>
      </p:sp>
      <p:sp>
        <p:nvSpPr>
          <p:cNvPr id="4" name="Content Placeholder 3"/>
          <p:cNvSpPr>
            <a:spLocks noGrp="1"/>
          </p:cNvSpPr>
          <p:nvPr>
            <p:ph idx="1"/>
          </p:nvPr>
        </p:nvSpPr>
        <p:spPr>
          <a:xfrm>
            <a:off x="609600" y="1143000"/>
            <a:ext cx="2895600" cy="4525963"/>
          </a:xfrm>
        </p:spPr>
        <p:txBody>
          <a:bodyPr/>
          <a:lstStyle/>
          <a:p>
            <a:pPr marL="0" indent="0">
              <a:buNone/>
            </a:pPr>
            <a:r>
              <a:rPr lang="en-US" sz="2200" dirty="0">
                <a:ea typeface="MS PGothic" charset="0"/>
              </a:rPr>
              <a:t>Users can enter process indicator data into the </a:t>
            </a:r>
            <a:r>
              <a:rPr lang="en-US" sz="2200" dirty="0" smtClean="0">
                <a:ea typeface="MS PGothic" charset="0"/>
              </a:rPr>
              <a:t/>
            </a:r>
            <a:br>
              <a:rPr lang="en-US" sz="2200" dirty="0" smtClean="0">
                <a:ea typeface="MS PGothic" charset="0"/>
              </a:rPr>
            </a:br>
            <a:r>
              <a:rPr lang="en-US" sz="2200" dirty="0" smtClean="0">
                <a:ea typeface="MS PGothic" charset="0"/>
              </a:rPr>
              <a:t>National Database. This </a:t>
            </a:r>
            <a:r>
              <a:rPr lang="en-US" sz="2200" dirty="0">
                <a:ea typeface="MS PGothic" charset="0"/>
              </a:rPr>
              <a:t>includes </a:t>
            </a:r>
            <a:r>
              <a:rPr lang="en-US" sz="2200" dirty="0" smtClean="0">
                <a:ea typeface="MS PGothic" charset="0"/>
              </a:rPr>
              <a:t>training </a:t>
            </a:r>
            <a:br>
              <a:rPr lang="en-US" sz="2200" dirty="0" smtClean="0">
                <a:ea typeface="MS PGothic" charset="0"/>
              </a:rPr>
            </a:br>
            <a:r>
              <a:rPr lang="en-US" sz="2200" dirty="0" smtClean="0">
                <a:ea typeface="MS PGothic" charset="0"/>
              </a:rPr>
              <a:t>and supply </a:t>
            </a:r>
            <a:r>
              <a:rPr lang="en-US" sz="2200" dirty="0">
                <a:ea typeface="MS PGothic" charset="0"/>
              </a:rPr>
              <a:t>chain </a:t>
            </a:r>
            <a:r>
              <a:rPr lang="en-US" sz="2200" dirty="0" smtClean="0">
                <a:ea typeface="MS PGothic" charset="0"/>
              </a:rPr>
              <a:t>management.</a:t>
            </a:r>
            <a:endParaRPr lang="en-US" sz="2200" dirty="0"/>
          </a:p>
        </p:txBody>
      </p:sp>
      <p:sp>
        <p:nvSpPr>
          <p:cNvPr id="8" name="Text Placeholder 2"/>
          <p:cNvSpPr>
            <a:spLocks noGrp="1"/>
          </p:cNvSpPr>
          <p:nvPr>
            <p:ph type="body" sz="quarter" idx="13"/>
          </p:nvPr>
        </p:nvSpPr>
        <p:spPr>
          <a:xfrm>
            <a:off x="581603" y="104775"/>
            <a:ext cx="1628197" cy="304800"/>
          </a:xfrm>
        </p:spPr>
        <p:txBody>
          <a:bodyPr rIns="0">
            <a:noAutofit/>
          </a:bodyPr>
          <a:lstStyle/>
          <a:p>
            <a:r>
              <a:rPr lang="en-US" dirty="0"/>
              <a:t>d</a:t>
            </a:r>
            <a:r>
              <a:rPr lang="en-US" dirty="0" smtClean="0"/>
              <a:t>ata management</a:t>
            </a:r>
            <a:endParaRPr lang="en-US" dirty="0"/>
          </a:p>
        </p:txBody>
      </p:sp>
      <p:pic>
        <p:nvPicPr>
          <p:cNvPr id="7" name="Picture 6" descr="DiseaseDistr-form.png"/>
          <p:cNvPicPr>
            <a:picLocks noChangeAspect="1"/>
          </p:cNvPicPr>
          <p:nvPr/>
        </p:nvPicPr>
        <p:blipFill>
          <a:blip r:embed="rId3" cstate="print"/>
          <a:srcRect r="28964" b="3714"/>
          <a:stretch>
            <a:fillRect/>
          </a:stretch>
        </p:blipFill>
        <p:spPr>
          <a:xfrm>
            <a:off x="4114800" y="1219200"/>
            <a:ext cx="3810000" cy="4594571"/>
          </a:xfrm>
          <a:prstGeom prst="rect">
            <a:avLst/>
          </a:prstGeom>
          <a:effectLst>
            <a:outerShdw blurRad="63500" sx="102000" sy="102000" algn="ctr" rotWithShape="0">
              <a:schemeClr val="bg1">
                <a:lumMod val="65000"/>
                <a:alpha val="40000"/>
              </a:schemeClr>
            </a:outerShdw>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932323"/>
                </a:solidFill>
              </a:rPr>
              <a:t>Serious Adverse Events</a:t>
            </a:r>
            <a:endParaRPr lang="en-US" dirty="0">
              <a:solidFill>
                <a:srgbClr val="932323"/>
              </a:solidFill>
            </a:endParaRPr>
          </a:p>
        </p:txBody>
      </p:sp>
      <p:sp>
        <p:nvSpPr>
          <p:cNvPr id="4" name="Content Placeholder 3"/>
          <p:cNvSpPr>
            <a:spLocks noGrp="1"/>
          </p:cNvSpPr>
          <p:nvPr>
            <p:ph idx="1"/>
          </p:nvPr>
        </p:nvSpPr>
        <p:spPr>
          <a:xfrm>
            <a:off x="609600" y="1143000"/>
            <a:ext cx="2667000" cy="4525963"/>
          </a:xfrm>
        </p:spPr>
        <p:txBody>
          <a:bodyPr/>
          <a:lstStyle/>
          <a:p>
            <a:pPr marL="0" lvl="1" indent="0">
              <a:buNone/>
            </a:pPr>
            <a:r>
              <a:rPr lang="en-US" sz="2200" dirty="0" smtClean="0">
                <a:ea typeface="MS PGothic" charset="0"/>
              </a:rPr>
              <a:t>Users can store </a:t>
            </a:r>
            <a:br>
              <a:rPr lang="en-US" sz="2200" dirty="0" smtClean="0">
                <a:ea typeface="MS PGothic" charset="0"/>
              </a:rPr>
            </a:br>
            <a:r>
              <a:rPr lang="en-US" sz="2200" dirty="0" smtClean="0">
                <a:ea typeface="MS PGothic" charset="0"/>
              </a:rPr>
              <a:t>SAE data in the National Database.</a:t>
            </a:r>
            <a:endParaRPr lang="en-US" sz="2200" dirty="0"/>
          </a:p>
          <a:p>
            <a:endParaRPr lang="en-US" dirty="0"/>
          </a:p>
        </p:txBody>
      </p:sp>
      <p:sp>
        <p:nvSpPr>
          <p:cNvPr id="8" name="Text Placeholder 2"/>
          <p:cNvSpPr>
            <a:spLocks noGrp="1"/>
          </p:cNvSpPr>
          <p:nvPr>
            <p:ph type="body" sz="quarter" idx="13"/>
          </p:nvPr>
        </p:nvSpPr>
        <p:spPr>
          <a:xfrm>
            <a:off x="581603" y="104775"/>
            <a:ext cx="1628197" cy="304800"/>
          </a:xfrm>
        </p:spPr>
        <p:txBody>
          <a:bodyPr rIns="0">
            <a:noAutofit/>
          </a:bodyPr>
          <a:lstStyle/>
          <a:p>
            <a:r>
              <a:rPr lang="en-US" dirty="0"/>
              <a:t>d</a:t>
            </a:r>
            <a:r>
              <a:rPr lang="en-US" dirty="0" smtClean="0"/>
              <a:t>ata management</a:t>
            </a:r>
            <a:endParaRPr lang="en-US" dirty="0"/>
          </a:p>
        </p:txBody>
      </p:sp>
      <p:pic>
        <p:nvPicPr>
          <p:cNvPr id="9" name="Picture 8" descr="DiseaseDistr-form.png"/>
          <p:cNvPicPr>
            <a:picLocks noChangeAspect="1"/>
          </p:cNvPicPr>
          <p:nvPr/>
        </p:nvPicPr>
        <p:blipFill>
          <a:blip r:embed="rId3" cstate="print"/>
          <a:srcRect l="976" t="1404" r="63917" b="14353"/>
          <a:stretch>
            <a:fillRect/>
          </a:stretch>
        </p:blipFill>
        <p:spPr>
          <a:xfrm>
            <a:off x="4114800" y="1219200"/>
            <a:ext cx="3810000" cy="4969565"/>
          </a:xfrm>
          <a:prstGeom prst="rect">
            <a:avLst/>
          </a:prstGeom>
          <a:effectLst>
            <a:outerShdw blurRad="63500" sx="102000" sy="102000" algn="ctr" rotWithShape="0">
              <a:schemeClr val="bg1">
                <a:lumMod val="65000"/>
                <a:alpha val="40000"/>
              </a:schemeClr>
            </a:outerShdw>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Convenient features</a:t>
            </a:r>
            <a:endParaRPr lang="en-US" dirty="0"/>
          </a:p>
        </p:txBody>
      </p:sp>
      <p:sp>
        <p:nvSpPr>
          <p:cNvPr id="4" name="Content Placeholder 3"/>
          <p:cNvSpPr>
            <a:spLocks noGrp="1"/>
          </p:cNvSpPr>
          <p:nvPr>
            <p:ph idx="1"/>
          </p:nvPr>
        </p:nvSpPr>
        <p:spPr>
          <a:xfrm>
            <a:off x="685800" y="1265237"/>
            <a:ext cx="7848600" cy="4525963"/>
          </a:xfrm>
        </p:spPr>
        <p:txBody>
          <a:bodyPr>
            <a:normAutofit/>
          </a:bodyPr>
          <a:lstStyle/>
          <a:p>
            <a:pPr marL="457200" indent="-274320">
              <a:spcAft>
                <a:spcPts val="1800"/>
              </a:spcAft>
              <a:buFont typeface="Segoe UI" pitchFamily="34" charset="0"/>
              <a:buChar char="◦"/>
            </a:pPr>
            <a:r>
              <a:rPr lang="en-US" b="1" dirty="0"/>
              <a:t>Import data </a:t>
            </a:r>
            <a:r>
              <a:rPr lang="en-US" dirty="0"/>
              <a:t>in large batches using Excel</a:t>
            </a:r>
          </a:p>
          <a:p>
            <a:pPr marL="457200" indent="-274320">
              <a:spcAft>
                <a:spcPts val="1800"/>
              </a:spcAft>
              <a:buFont typeface="Segoe UI" pitchFamily="34" charset="0"/>
              <a:buChar char="◦"/>
            </a:pPr>
            <a:r>
              <a:rPr lang="en-US" b="1" dirty="0"/>
              <a:t>Create custom indicators </a:t>
            </a:r>
            <a:r>
              <a:rPr lang="en-US" dirty="0"/>
              <a:t>for any form</a:t>
            </a:r>
          </a:p>
          <a:p>
            <a:pPr marL="457200" indent="-274320">
              <a:spcAft>
                <a:spcPts val="1800"/>
              </a:spcAft>
              <a:buFont typeface="Segoe UI" pitchFamily="34" charset="0"/>
              <a:buChar char="◦"/>
            </a:pPr>
            <a:r>
              <a:rPr lang="en-US" b="1" dirty="0"/>
              <a:t>Create custom forms </a:t>
            </a:r>
            <a:r>
              <a:rPr lang="en-US" dirty="0"/>
              <a:t>for any module</a:t>
            </a:r>
          </a:p>
          <a:p>
            <a:pPr marL="457200" indent="-274320">
              <a:spcAft>
                <a:spcPts val="1800"/>
              </a:spcAft>
              <a:buFont typeface="Segoe UI" pitchFamily="34" charset="0"/>
              <a:buChar char="◦"/>
            </a:pPr>
            <a:r>
              <a:rPr lang="en-US" b="1" dirty="0"/>
              <a:t>Export data </a:t>
            </a:r>
            <a:r>
              <a:rPr lang="en-US" dirty="0"/>
              <a:t>to an Excel worksheet</a:t>
            </a:r>
          </a:p>
          <a:p>
            <a:pPr marL="457200" indent="-274320">
              <a:spcAft>
                <a:spcPts val="1800"/>
              </a:spcAft>
              <a:buFont typeface="Segoe UI" pitchFamily="34" charset="0"/>
              <a:buChar char="◦"/>
            </a:pPr>
            <a:r>
              <a:rPr lang="en-US" b="1" dirty="0"/>
              <a:t>Collect historical data </a:t>
            </a:r>
            <a:r>
              <a:rPr lang="en-US" dirty="0"/>
              <a:t>for multi-year </a:t>
            </a:r>
            <a:r>
              <a:rPr lang="en-US" dirty="0" smtClean="0"/>
              <a:t>analysis</a:t>
            </a:r>
            <a:endParaRPr lang="en-US" dirty="0"/>
          </a:p>
          <a:p>
            <a:pPr marL="457200" indent="-274320">
              <a:spcAft>
                <a:spcPts val="800"/>
              </a:spcAft>
              <a:buFont typeface="Segoe UI" pitchFamily="34" charset="0"/>
              <a:buChar char="◦"/>
            </a:pPr>
            <a:r>
              <a:rPr lang="en-US" b="1" dirty="0"/>
              <a:t>Create reports </a:t>
            </a:r>
            <a:r>
              <a:rPr lang="en-US" dirty="0"/>
              <a:t>using any data entered </a:t>
            </a:r>
          </a:p>
          <a:p>
            <a:endParaRPr lang="en-US" dirty="0" smtClean="0"/>
          </a:p>
          <a:p>
            <a:endParaRPr lang="en-US" dirty="0"/>
          </a:p>
        </p:txBody>
      </p:sp>
      <p:sp>
        <p:nvSpPr>
          <p:cNvPr id="10" name="Text Placeholder 2"/>
          <p:cNvSpPr>
            <a:spLocks noGrp="1"/>
          </p:cNvSpPr>
          <p:nvPr>
            <p:ph type="body" sz="quarter" idx="13"/>
          </p:nvPr>
        </p:nvSpPr>
        <p:spPr>
          <a:xfrm>
            <a:off x="581603" y="104775"/>
            <a:ext cx="1628197" cy="304800"/>
          </a:xfrm>
        </p:spPr>
        <p:txBody>
          <a:bodyPr rIns="0">
            <a:noAutofit/>
          </a:bodyPr>
          <a:lstStyle/>
          <a:p>
            <a:r>
              <a:rPr lang="en-US" dirty="0"/>
              <a:t>d</a:t>
            </a:r>
            <a:r>
              <a:rPr lang="en-US" dirty="0" smtClean="0"/>
              <a:t>ata management</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Reports</a:t>
            </a:r>
            <a:endParaRPr lang="en-US" dirty="0"/>
          </a:p>
        </p:txBody>
      </p:sp>
      <p:sp>
        <p:nvSpPr>
          <p:cNvPr id="3" name="Content Placeholder 2"/>
          <p:cNvSpPr>
            <a:spLocks noGrp="1"/>
          </p:cNvSpPr>
          <p:nvPr>
            <p:ph idx="1"/>
          </p:nvPr>
        </p:nvSpPr>
        <p:spPr/>
        <p:txBody>
          <a:bodyPr/>
          <a:lstStyle/>
          <a:p>
            <a:pPr marL="0" indent="0">
              <a:spcAft>
                <a:spcPts val="1200"/>
              </a:spcAft>
              <a:buNone/>
            </a:pPr>
            <a:r>
              <a:rPr lang="en-US" dirty="0" smtClean="0"/>
              <a:t>The National Database Template </a:t>
            </a:r>
            <a:r>
              <a:rPr lang="en-US" dirty="0"/>
              <a:t>provides three types of report </a:t>
            </a:r>
            <a:r>
              <a:rPr lang="en-US" dirty="0" smtClean="0"/>
              <a:t>functions: </a:t>
            </a:r>
          </a:p>
          <a:p>
            <a:pPr marL="457200" indent="-274320">
              <a:spcAft>
                <a:spcPts val="800"/>
              </a:spcAft>
              <a:buFont typeface="Segoe UI" pitchFamily="34" charset="0"/>
              <a:buChar char="◦"/>
            </a:pPr>
            <a:r>
              <a:rPr lang="en-US" b="1" dirty="0" smtClean="0">
                <a:latin typeface="Segoe UI Semibold" pitchFamily="34" charset="0"/>
              </a:rPr>
              <a:t>WHO/Partner reports</a:t>
            </a:r>
            <a:endParaRPr lang="en-US" b="1" dirty="0">
              <a:latin typeface="Segoe UI Semibold" pitchFamily="34" charset="0"/>
            </a:endParaRPr>
          </a:p>
          <a:p>
            <a:pPr marL="457200" indent="-274320">
              <a:spcAft>
                <a:spcPts val="800"/>
              </a:spcAft>
              <a:buFont typeface="Segoe UI" pitchFamily="34" charset="0"/>
              <a:buChar char="◦"/>
            </a:pPr>
            <a:r>
              <a:rPr lang="en-US" b="1" dirty="0" smtClean="0">
                <a:latin typeface="Segoe UI Semibold" pitchFamily="34" charset="0"/>
              </a:rPr>
              <a:t>Standard reports</a:t>
            </a:r>
            <a:endParaRPr lang="en-US" b="1" dirty="0">
              <a:latin typeface="Segoe UI Semibold" pitchFamily="34" charset="0"/>
            </a:endParaRPr>
          </a:p>
          <a:p>
            <a:pPr marL="457200" indent="-274320">
              <a:spcAft>
                <a:spcPts val="800"/>
              </a:spcAft>
              <a:buFont typeface="Segoe UI" pitchFamily="34" charset="0"/>
              <a:buChar char="◦"/>
            </a:pPr>
            <a:r>
              <a:rPr lang="en-US" b="1" dirty="0" smtClean="0">
                <a:latin typeface="Segoe UI Semibold" pitchFamily="34" charset="0"/>
              </a:rPr>
              <a:t>Custom reports</a:t>
            </a:r>
            <a:endParaRPr lang="en-US" b="1" dirty="0">
              <a:latin typeface="Segoe UI Semibold" pitchFamily="34" charset="0"/>
            </a:endParaRPr>
          </a:p>
          <a:p>
            <a:pPr marL="0" indent="0">
              <a:buNone/>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66E9F"/>
                </a:solidFill>
              </a:rPr>
              <a:t>WHO/Partner reports</a:t>
            </a:r>
            <a:endParaRPr lang="en-US" dirty="0">
              <a:solidFill>
                <a:srgbClr val="066E9F"/>
              </a:solidFill>
            </a:endParaRPr>
          </a:p>
        </p:txBody>
      </p:sp>
      <p:sp>
        <p:nvSpPr>
          <p:cNvPr id="4" name="Content Placeholder 3"/>
          <p:cNvSpPr>
            <a:spLocks noGrp="1"/>
          </p:cNvSpPr>
          <p:nvPr>
            <p:ph idx="1"/>
          </p:nvPr>
        </p:nvSpPr>
        <p:spPr>
          <a:xfrm>
            <a:off x="685800" y="1280160"/>
            <a:ext cx="3810000" cy="4525963"/>
          </a:xfrm>
        </p:spPr>
        <p:txBody>
          <a:bodyPr/>
          <a:lstStyle/>
          <a:p>
            <a:pPr marL="0" lvl="1" indent="0">
              <a:buNone/>
            </a:pPr>
            <a:r>
              <a:rPr lang="en-US" sz="2200" dirty="0" smtClean="0"/>
              <a:t>The National Database Template can generate both the CM Joint Reporting Form and the PC Joint Reporting Form, as well as other partner reports.</a:t>
            </a:r>
          </a:p>
          <a:p>
            <a:endParaRPr lang="en-US" dirty="0"/>
          </a:p>
        </p:txBody>
      </p:sp>
      <p:sp>
        <p:nvSpPr>
          <p:cNvPr id="6" name="Text Placeholder 2"/>
          <p:cNvSpPr>
            <a:spLocks noGrp="1"/>
          </p:cNvSpPr>
          <p:nvPr>
            <p:ph type="body" sz="quarter" idx="13"/>
          </p:nvPr>
        </p:nvSpPr>
        <p:spPr>
          <a:xfrm>
            <a:off x="581602" y="104775"/>
            <a:ext cx="713798" cy="304800"/>
          </a:xfrm>
        </p:spPr>
        <p:txBody>
          <a:bodyPr rIns="0">
            <a:noAutofit/>
          </a:bodyPr>
          <a:lstStyle/>
          <a:p>
            <a:r>
              <a:rPr lang="en-US" dirty="0" smtClean="0"/>
              <a:t>reports</a:t>
            </a:r>
            <a:endParaRPr lang="en-US" dirty="0"/>
          </a:p>
        </p:txBody>
      </p:sp>
      <p:grpSp>
        <p:nvGrpSpPr>
          <p:cNvPr id="12" name="Group 11"/>
          <p:cNvGrpSpPr/>
          <p:nvPr/>
        </p:nvGrpSpPr>
        <p:grpSpPr>
          <a:xfrm>
            <a:off x="4953000" y="1523999"/>
            <a:ext cx="3276600" cy="4038601"/>
            <a:chOff x="4953000" y="1523999"/>
            <a:chExt cx="3276600" cy="4038601"/>
          </a:xfrm>
        </p:grpSpPr>
        <p:sp>
          <p:nvSpPr>
            <p:cNvPr id="8" name="Rectangle 7"/>
            <p:cNvSpPr/>
            <p:nvPr/>
          </p:nvSpPr>
          <p:spPr>
            <a:xfrm>
              <a:off x="4953000" y="1523999"/>
              <a:ext cx="3276600" cy="4038601"/>
            </a:xfrm>
            <a:prstGeom prst="rect">
              <a:avLst/>
            </a:prstGeom>
            <a:solidFill>
              <a:schemeClr val="bg1"/>
            </a:solidFill>
            <a:ln>
              <a:noFill/>
            </a:ln>
            <a:effectLst>
              <a:outerShdw blurRad="63500" sx="102000" sy="102000" algn="ctr" rotWithShape="0">
                <a:schemeClr val="bg1">
                  <a:lumMod val="50000"/>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304.PNG"/>
            <p:cNvPicPr>
              <a:picLocks noChangeAspect="1"/>
            </p:cNvPicPr>
            <p:nvPr/>
          </p:nvPicPr>
          <p:blipFill rotWithShape="1">
            <a:blip r:embed="rId3" cstate="print"/>
            <a:srcRect l="466" t="9801" r="70784" b="23169"/>
            <a:stretch/>
          </p:blipFill>
          <p:spPr>
            <a:xfrm>
              <a:off x="5080701" y="1671221"/>
              <a:ext cx="3065368" cy="3884675"/>
            </a:xfrm>
            <a:prstGeom prst="rect">
              <a:avLst/>
            </a:prstGeom>
            <a:effectLst/>
          </p:spPr>
        </p:pic>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66E9F"/>
                </a:solidFill>
              </a:rPr>
              <a:t>Standard reports</a:t>
            </a:r>
            <a:endParaRPr lang="en-US" dirty="0">
              <a:solidFill>
                <a:srgbClr val="066E9F"/>
              </a:solidFill>
            </a:endParaRPr>
          </a:p>
        </p:txBody>
      </p:sp>
      <p:sp>
        <p:nvSpPr>
          <p:cNvPr id="4" name="Content Placeholder 3"/>
          <p:cNvSpPr>
            <a:spLocks noGrp="1"/>
          </p:cNvSpPr>
          <p:nvPr>
            <p:ph idx="1"/>
          </p:nvPr>
        </p:nvSpPr>
        <p:spPr>
          <a:xfrm>
            <a:off x="685800" y="1280160"/>
            <a:ext cx="7696200" cy="4525963"/>
          </a:xfrm>
        </p:spPr>
        <p:txBody>
          <a:bodyPr/>
          <a:lstStyle/>
          <a:p>
            <a:pPr marL="0" indent="0">
              <a:lnSpc>
                <a:spcPct val="100000"/>
              </a:lnSpc>
              <a:spcAft>
                <a:spcPts val="1200"/>
              </a:spcAft>
              <a:buNone/>
            </a:pPr>
            <a:r>
              <a:rPr lang="en-US" dirty="0">
                <a:ea typeface="MS PGothic" charset="0"/>
              </a:rPr>
              <a:t>The National Database Template can generate </a:t>
            </a:r>
            <a:r>
              <a:rPr lang="en-US" dirty="0"/>
              <a:t>these standard reports with just a few </a:t>
            </a:r>
            <a:r>
              <a:rPr lang="en-US" dirty="0" smtClean="0"/>
              <a:t>clicks (coming soon):</a:t>
            </a:r>
            <a:endParaRPr lang="en-US" dirty="0"/>
          </a:p>
          <a:p>
            <a:pPr marL="731520" lvl="2" indent="-274320">
              <a:spcAft>
                <a:spcPts val="900"/>
              </a:spcAft>
              <a:buFont typeface="Segoe UI Semibold" pitchFamily="34" charset="0"/>
              <a:buChar char="◦"/>
              <a:defRPr/>
            </a:pPr>
            <a:r>
              <a:rPr lang="en-US" sz="2000" dirty="0" smtClean="0">
                <a:latin typeface="Segoe UI Semibold" pitchFamily="34" charset="0"/>
                <a:ea typeface="MS PGothic" charset="0"/>
              </a:rPr>
              <a:t>Progress toward elimination </a:t>
            </a:r>
          </a:p>
          <a:p>
            <a:pPr marL="731520" lvl="2" indent="-274320">
              <a:spcAft>
                <a:spcPts val="900"/>
              </a:spcAft>
              <a:buFont typeface="Segoe UI Semibold" pitchFamily="34" charset="0"/>
              <a:buChar char="◦"/>
              <a:defRPr/>
            </a:pPr>
            <a:r>
              <a:rPr lang="en-US" sz="2000" dirty="0" smtClean="0">
                <a:latin typeface="Segoe UI Semibold" pitchFamily="34" charset="0"/>
                <a:ea typeface="MS PGothic" charset="0"/>
              </a:rPr>
              <a:t>Mapping report</a:t>
            </a:r>
          </a:p>
          <a:p>
            <a:pPr marL="731520" lvl="2" indent="-274320">
              <a:spcAft>
                <a:spcPts val="900"/>
              </a:spcAft>
              <a:buFont typeface="Segoe UI Semibold" pitchFamily="34" charset="0"/>
              <a:buChar char="◦"/>
              <a:defRPr/>
            </a:pPr>
            <a:r>
              <a:rPr lang="en-US" sz="2000" dirty="0" smtClean="0">
                <a:latin typeface="Segoe UI Semibold" pitchFamily="34" charset="0"/>
                <a:ea typeface="MS PGothic" charset="0"/>
              </a:rPr>
              <a:t>M&amp;E assessments</a:t>
            </a:r>
          </a:p>
          <a:p>
            <a:pPr marL="731520" lvl="2" indent="-274320">
              <a:spcAft>
                <a:spcPts val="900"/>
              </a:spcAft>
              <a:buFont typeface="Segoe UI Semibold" pitchFamily="34" charset="0"/>
              <a:buChar char="◦"/>
              <a:defRPr/>
            </a:pPr>
            <a:r>
              <a:rPr lang="en-US" sz="2000" dirty="0" smtClean="0">
                <a:latin typeface="Segoe UI Semibold" pitchFamily="34" charset="0"/>
                <a:ea typeface="MS PGothic" charset="0"/>
              </a:rPr>
              <a:t>Districts treated</a:t>
            </a:r>
          </a:p>
          <a:p>
            <a:pPr marL="731520" lvl="2" indent="-274320">
              <a:spcAft>
                <a:spcPts val="900"/>
              </a:spcAft>
              <a:buFont typeface="Segoe UI Semibold" pitchFamily="34" charset="0"/>
              <a:buChar char="◦"/>
              <a:defRPr/>
            </a:pPr>
            <a:r>
              <a:rPr lang="en-US" sz="2000" dirty="0" smtClean="0">
                <a:latin typeface="Segoe UI Semibold" pitchFamily="34" charset="0"/>
                <a:ea typeface="MS PGothic" charset="0"/>
              </a:rPr>
              <a:t>Coverage performance</a:t>
            </a:r>
          </a:p>
          <a:p>
            <a:pPr marL="731520" lvl="2" indent="-274320">
              <a:spcAft>
                <a:spcPts val="900"/>
              </a:spcAft>
              <a:buFont typeface="Segoe UI Semibold" pitchFamily="34" charset="0"/>
              <a:buChar char="◦"/>
              <a:defRPr/>
            </a:pPr>
            <a:r>
              <a:rPr lang="en-US" sz="2000" dirty="0" smtClean="0">
                <a:latin typeface="Segoe UI Semibold" pitchFamily="34" charset="0"/>
                <a:ea typeface="MS PGothic" charset="0"/>
              </a:rPr>
              <a:t>Training report</a:t>
            </a:r>
            <a:endParaRPr lang="en-US" sz="2000" dirty="0">
              <a:latin typeface="Segoe UI Semibold" pitchFamily="34" charset="0"/>
              <a:ea typeface="MS PGothic" charset="0"/>
            </a:endParaRPr>
          </a:p>
        </p:txBody>
      </p:sp>
      <p:sp>
        <p:nvSpPr>
          <p:cNvPr id="8" name="Text Placeholder 2"/>
          <p:cNvSpPr>
            <a:spLocks noGrp="1"/>
          </p:cNvSpPr>
          <p:nvPr>
            <p:ph type="body" sz="quarter" idx="13"/>
          </p:nvPr>
        </p:nvSpPr>
        <p:spPr>
          <a:xfrm>
            <a:off x="581602" y="104775"/>
            <a:ext cx="713798" cy="304800"/>
          </a:xfrm>
        </p:spPr>
        <p:txBody>
          <a:bodyPr rIns="0">
            <a:noAutofit/>
          </a:bodyPr>
          <a:lstStyle/>
          <a:p>
            <a:r>
              <a:rPr lang="en-US" dirty="0" smtClean="0"/>
              <a:t>reports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66E9F"/>
                </a:solidFill>
              </a:rPr>
              <a:t>Custom reports</a:t>
            </a:r>
            <a:endParaRPr lang="en-US" dirty="0">
              <a:solidFill>
                <a:srgbClr val="066E9F"/>
              </a:solidFill>
            </a:endParaRPr>
          </a:p>
        </p:txBody>
      </p:sp>
      <p:sp>
        <p:nvSpPr>
          <p:cNvPr id="4" name="Content Placeholder 3"/>
          <p:cNvSpPr>
            <a:spLocks noGrp="1"/>
          </p:cNvSpPr>
          <p:nvPr>
            <p:ph idx="1"/>
          </p:nvPr>
        </p:nvSpPr>
        <p:spPr>
          <a:xfrm>
            <a:off x="685800" y="1143000"/>
            <a:ext cx="7696200" cy="4525963"/>
          </a:xfrm>
        </p:spPr>
        <p:txBody>
          <a:bodyPr/>
          <a:lstStyle/>
          <a:p>
            <a:pPr marL="0" lvl="1" indent="0">
              <a:lnSpc>
                <a:spcPct val="100000"/>
              </a:lnSpc>
              <a:buNone/>
              <a:defRPr/>
            </a:pPr>
            <a:r>
              <a:rPr lang="en-US" sz="2400" dirty="0">
                <a:ea typeface="MS PGothic" charset="0"/>
              </a:rPr>
              <a:t>With the custom report builder, users can create reports using any data in the database. </a:t>
            </a:r>
          </a:p>
          <a:p>
            <a:endParaRPr lang="en-US" dirty="0"/>
          </a:p>
        </p:txBody>
      </p:sp>
      <p:pic>
        <p:nvPicPr>
          <p:cNvPr id="8" name="Picture 7" descr="305.PNG"/>
          <p:cNvPicPr>
            <a:picLocks noChangeAspect="1"/>
          </p:cNvPicPr>
          <p:nvPr/>
        </p:nvPicPr>
        <p:blipFill>
          <a:blip r:embed="rId3" cstate="print"/>
          <a:srcRect t="3503" r="31135" b="54671"/>
          <a:stretch>
            <a:fillRect/>
          </a:stretch>
        </p:blipFill>
        <p:spPr>
          <a:xfrm>
            <a:off x="1828800" y="2895600"/>
            <a:ext cx="5563164" cy="2729368"/>
          </a:xfrm>
          <a:prstGeom prst="rect">
            <a:avLst/>
          </a:prstGeom>
          <a:effectLst>
            <a:outerShdw blurRad="63500" sx="102000" sy="102000" algn="ctr" rotWithShape="0">
              <a:schemeClr val="bg1">
                <a:lumMod val="50000"/>
                <a:alpha val="40000"/>
              </a:schemeClr>
            </a:outerShdw>
          </a:effectLst>
        </p:spPr>
      </p:pic>
      <p:sp>
        <p:nvSpPr>
          <p:cNvPr id="10" name="Text Placeholder 2"/>
          <p:cNvSpPr>
            <a:spLocks noGrp="1"/>
          </p:cNvSpPr>
          <p:nvPr>
            <p:ph type="body" sz="quarter" idx="13"/>
          </p:nvPr>
        </p:nvSpPr>
        <p:spPr>
          <a:xfrm>
            <a:off x="581602" y="104775"/>
            <a:ext cx="713798" cy="304800"/>
          </a:xfrm>
        </p:spPr>
        <p:txBody>
          <a:bodyPr rIns="0">
            <a:noAutofit/>
          </a:bodyPr>
          <a:lstStyle/>
          <a:p>
            <a:r>
              <a:rPr lang="en-US" dirty="0" smtClean="0"/>
              <a:t>reports</a:t>
            </a:r>
            <a:endParaRPr lang="en-US" dirty="0"/>
          </a:p>
        </p:txBody>
      </p:sp>
      <p:pic>
        <p:nvPicPr>
          <p:cNvPr id="11" name="Picture 10" descr="reports.PNG"/>
          <p:cNvPicPr>
            <a:picLocks noChangeAspect="1"/>
          </p:cNvPicPr>
          <p:nvPr/>
        </p:nvPicPr>
        <p:blipFill>
          <a:blip r:embed="rId4" cstate="print"/>
          <a:srcRect t="941" r="81667" b="53066"/>
          <a:stretch>
            <a:fillRect/>
          </a:stretch>
        </p:blipFill>
        <p:spPr>
          <a:xfrm>
            <a:off x="5181600" y="2057400"/>
            <a:ext cx="2971800" cy="4052454"/>
          </a:xfrm>
          <a:prstGeom prst="rect">
            <a:avLst/>
          </a:prstGeom>
          <a:effectLst>
            <a:outerShdw blurRad="63500" sx="102000" sy="102000" algn="ctr" rotWithShape="0">
              <a:schemeClr val="bg1">
                <a:lumMod val="50000"/>
                <a:alpha val="40000"/>
              </a:schemeClr>
            </a:outerShdw>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4294967295"/>
          </p:nvPr>
        </p:nvSpPr>
        <p:spPr>
          <a:xfrm>
            <a:off x="1524000" y="1230313"/>
            <a:ext cx="7620000" cy="4754562"/>
          </a:xfrm>
        </p:spPr>
        <p:txBody>
          <a:bodyPr>
            <a:noAutofit/>
          </a:bodyPr>
          <a:lstStyle/>
          <a:p>
            <a:pPr marL="0" lvl="1" indent="0">
              <a:lnSpc>
                <a:spcPct val="100000"/>
              </a:lnSpc>
              <a:spcBef>
                <a:spcPts val="0"/>
              </a:spcBef>
              <a:spcAft>
                <a:spcPts val="1400"/>
              </a:spcAft>
              <a:buNone/>
              <a:defRPr/>
            </a:pPr>
            <a:r>
              <a:rPr lang="en-US" sz="2000" dirty="0" smtClean="0">
                <a:solidFill>
                  <a:srgbClr val="17375D"/>
                </a:solidFill>
              </a:rPr>
              <a:t>Introduction</a:t>
            </a:r>
          </a:p>
          <a:p>
            <a:pPr marL="0" lvl="1" indent="0">
              <a:lnSpc>
                <a:spcPct val="100000"/>
              </a:lnSpc>
              <a:spcBef>
                <a:spcPts val="0"/>
              </a:spcBef>
              <a:spcAft>
                <a:spcPts val="1400"/>
              </a:spcAft>
              <a:buNone/>
              <a:defRPr/>
            </a:pPr>
            <a:r>
              <a:rPr lang="en-US" sz="2000" dirty="0" smtClean="0"/>
              <a:t>Installation</a:t>
            </a:r>
          </a:p>
          <a:p>
            <a:pPr marL="0" lvl="1" indent="0">
              <a:lnSpc>
                <a:spcPct val="100000"/>
              </a:lnSpc>
              <a:spcBef>
                <a:spcPts val="0"/>
              </a:spcBef>
              <a:spcAft>
                <a:spcPts val="1400"/>
              </a:spcAft>
              <a:buNone/>
              <a:defRPr/>
            </a:pPr>
            <a:r>
              <a:rPr lang="en-US" sz="2000" dirty="0" smtClean="0"/>
              <a:t>Opening screen</a:t>
            </a:r>
          </a:p>
          <a:p>
            <a:pPr marL="0" lvl="1" indent="0">
              <a:lnSpc>
                <a:spcPct val="100000"/>
              </a:lnSpc>
              <a:spcBef>
                <a:spcPts val="0"/>
              </a:spcBef>
              <a:spcAft>
                <a:spcPts val="1400"/>
              </a:spcAft>
              <a:buNone/>
              <a:defRPr/>
            </a:pPr>
            <a:r>
              <a:rPr lang="en-US" sz="2000" dirty="0" smtClean="0"/>
              <a:t>Getting started</a:t>
            </a:r>
          </a:p>
          <a:p>
            <a:pPr marL="0" lvl="1" indent="0">
              <a:lnSpc>
                <a:spcPct val="100000"/>
              </a:lnSpc>
              <a:spcBef>
                <a:spcPts val="0"/>
              </a:spcBef>
              <a:spcAft>
                <a:spcPts val="1400"/>
              </a:spcAft>
              <a:buNone/>
              <a:defRPr/>
            </a:pPr>
            <a:r>
              <a:rPr lang="en-US" sz="2000" dirty="0" smtClean="0"/>
              <a:t>A tour of the tool</a:t>
            </a:r>
          </a:p>
          <a:p>
            <a:pPr marL="0" lvl="1" indent="0">
              <a:lnSpc>
                <a:spcPct val="100000"/>
              </a:lnSpc>
              <a:spcBef>
                <a:spcPts val="0"/>
              </a:spcBef>
              <a:spcAft>
                <a:spcPts val="1400"/>
              </a:spcAft>
              <a:buNone/>
              <a:defRPr/>
            </a:pPr>
            <a:r>
              <a:rPr lang="en-US" sz="2000" dirty="0" smtClean="0"/>
              <a:t>Data entry: Form by form</a:t>
            </a:r>
          </a:p>
          <a:p>
            <a:pPr marL="0" lvl="1" indent="0">
              <a:lnSpc>
                <a:spcPct val="100000"/>
              </a:lnSpc>
              <a:spcBef>
                <a:spcPts val="0"/>
              </a:spcBef>
              <a:spcAft>
                <a:spcPts val="1400"/>
              </a:spcAft>
              <a:buNone/>
              <a:defRPr/>
            </a:pPr>
            <a:r>
              <a:rPr lang="en-US" sz="2000" dirty="0" smtClean="0"/>
              <a:t>Data entry: Bulk importing</a:t>
            </a:r>
          </a:p>
          <a:p>
            <a:pPr marL="0" lvl="1" indent="0">
              <a:lnSpc>
                <a:spcPct val="100000"/>
              </a:lnSpc>
              <a:spcBef>
                <a:spcPts val="0"/>
              </a:spcBef>
              <a:spcAft>
                <a:spcPts val="1400"/>
              </a:spcAft>
              <a:buNone/>
              <a:defRPr/>
            </a:pPr>
            <a:r>
              <a:rPr lang="en-US" sz="2000" dirty="0" smtClean="0"/>
              <a:t>Updating for a new year</a:t>
            </a:r>
          </a:p>
          <a:p>
            <a:pPr marL="0" lvl="1" indent="0">
              <a:lnSpc>
                <a:spcPct val="100000"/>
              </a:lnSpc>
              <a:spcBef>
                <a:spcPts val="0"/>
              </a:spcBef>
              <a:spcAft>
                <a:spcPts val="1400"/>
              </a:spcAft>
              <a:buNone/>
              <a:defRPr/>
            </a:pPr>
            <a:r>
              <a:rPr lang="en-US" sz="2000" dirty="0" smtClean="0"/>
              <a:t>Redistricting</a:t>
            </a:r>
          </a:p>
          <a:p>
            <a:pPr marL="0" lvl="1" indent="0">
              <a:lnSpc>
                <a:spcPct val="100000"/>
              </a:lnSpc>
              <a:spcBef>
                <a:spcPts val="0"/>
              </a:spcBef>
              <a:spcAft>
                <a:spcPts val="1400"/>
              </a:spcAft>
              <a:buNone/>
              <a:defRPr/>
            </a:pPr>
            <a:r>
              <a:rPr lang="en-US" sz="2000" dirty="0" smtClean="0"/>
              <a:t>Reports</a:t>
            </a:r>
          </a:p>
          <a:p>
            <a:pPr marL="0" lvl="1" indent="0">
              <a:lnSpc>
                <a:spcPct val="100000"/>
              </a:lnSpc>
              <a:spcBef>
                <a:spcPts val="0"/>
              </a:spcBef>
              <a:spcAft>
                <a:spcPts val="1400"/>
              </a:spcAft>
              <a:buNone/>
              <a:defRPr/>
            </a:pPr>
            <a:r>
              <a:rPr lang="en-US" sz="2000" dirty="0" smtClean="0"/>
              <a:t>Setting up a file for your program</a:t>
            </a:r>
          </a:p>
        </p:txBody>
      </p:sp>
      <p:sp>
        <p:nvSpPr>
          <p:cNvPr id="5" name="Isosceles Triangle 4">
            <a:hlinkClick r:id="rId3" action="ppaction://hlinksldjump"/>
          </p:cNvPr>
          <p:cNvSpPr/>
          <p:nvPr/>
        </p:nvSpPr>
        <p:spPr>
          <a:xfrm rot="5400000">
            <a:off x="7381570" y="1333806"/>
            <a:ext cx="211337" cy="191677"/>
          </a:xfrm>
          <a:prstGeom prst="triangle">
            <a:avLst/>
          </a:prstGeom>
          <a:solidFill>
            <a:srgbClr val="17375D"/>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hlinkClick r:id="rId4" action="ppaction://hlinksldjump"/>
          </p:cNvPr>
          <p:cNvSpPr/>
          <p:nvPr/>
        </p:nvSpPr>
        <p:spPr>
          <a:xfrm rot="5400000">
            <a:off x="7381570" y="1837944"/>
            <a:ext cx="211337" cy="191677"/>
          </a:xfrm>
          <a:prstGeom prst="triangle">
            <a:avLst/>
          </a:prstGeom>
          <a:solidFill>
            <a:srgbClr val="17375D"/>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hlinkClick r:id="rId5" action="ppaction://hlinksldjump"/>
          </p:cNvPr>
          <p:cNvSpPr/>
          <p:nvPr/>
        </p:nvSpPr>
        <p:spPr>
          <a:xfrm rot="5400000">
            <a:off x="7381570" y="2319963"/>
            <a:ext cx="211337" cy="191677"/>
          </a:xfrm>
          <a:prstGeom prst="triangle">
            <a:avLst/>
          </a:prstGeom>
          <a:solidFill>
            <a:srgbClr val="17375D"/>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hlinkClick r:id="rId6" action="ppaction://hlinksldjump"/>
          </p:cNvPr>
          <p:cNvSpPr/>
          <p:nvPr/>
        </p:nvSpPr>
        <p:spPr>
          <a:xfrm rot="5400000">
            <a:off x="7381570" y="2801982"/>
            <a:ext cx="211337" cy="191677"/>
          </a:xfrm>
          <a:prstGeom prst="triangle">
            <a:avLst/>
          </a:prstGeom>
          <a:solidFill>
            <a:srgbClr val="17375D"/>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hlinkClick r:id="rId7" action="ppaction://hlinksldjump"/>
          </p:cNvPr>
          <p:cNvSpPr/>
          <p:nvPr/>
        </p:nvSpPr>
        <p:spPr>
          <a:xfrm rot="5400000">
            <a:off x="7381570" y="3284001"/>
            <a:ext cx="211337" cy="191677"/>
          </a:xfrm>
          <a:prstGeom prst="triangle">
            <a:avLst/>
          </a:prstGeom>
          <a:solidFill>
            <a:srgbClr val="17375D"/>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hlinkClick r:id="rId8" action="ppaction://hlinksldjump"/>
          </p:cNvPr>
          <p:cNvSpPr/>
          <p:nvPr/>
        </p:nvSpPr>
        <p:spPr>
          <a:xfrm rot="5400000">
            <a:off x="7381570" y="3766020"/>
            <a:ext cx="211337" cy="191677"/>
          </a:xfrm>
          <a:prstGeom prst="triangle">
            <a:avLst/>
          </a:prstGeom>
          <a:solidFill>
            <a:srgbClr val="17375D"/>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hlinkClick r:id="rId9" action="ppaction://hlinksldjump"/>
          </p:cNvPr>
          <p:cNvSpPr/>
          <p:nvPr/>
        </p:nvSpPr>
        <p:spPr>
          <a:xfrm rot="5400000">
            <a:off x="7381570" y="4248039"/>
            <a:ext cx="211337" cy="191677"/>
          </a:xfrm>
          <a:prstGeom prst="triangle">
            <a:avLst/>
          </a:prstGeom>
          <a:solidFill>
            <a:srgbClr val="17375D"/>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hlinkClick r:id="rId10" action="ppaction://hlinksldjump"/>
          </p:cNvPr>
          <p:cNvSpPr/>
          <p:nvPr/>
        </p:nvSpPr>
        <p:spPr>
          <a:xfrm rot="5400000">
            <a:off x="7381570" y="4730058"/>
            <a:ext cx="211337" cy="191677"/>
          </a:xfrm>
          <a:prstGeom prst="triangle">
            <a:avLst/>
          </a:prstGeom>
          <a:solidFill>
            <a:srgbClr val="17375D"/>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hlinkClick r:id="rId11" action="ppaction://hlinksldjump"/>
          </p:cNvPr>
          <p:cNvSpPr/>
          <p:nvPr/>
        </p:nvSpPr>
        <p:spPr>
          <a:xfrm rot="5400000">
            <a:off x="7381570" y="5212080"/>
            <a:ext cx="211337" cy="191677"/>
          </a:xfrm>
          <a:prstGeom prst="triangle">
            <a:avLst/>
          </a:prstGeom>
          <a:solidFill>
            <a:srgbClr val="17375D"/>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hlinkClick r:id="rId12" action="ppaction://hlinksldjump"/>
          </p:cNvPr>
          <p:cNvSpPr/>
          <p:nvPr/>
        </p:nvSpPr>
        <p:spPr>
          <a:xfrm rot="5400000">
            <a:off x="7381570" y="5705856"/>
            <a:ext cx="211337" cy="191677"/>
          </a:xfrm>
          <a:prstGeom prst="triangle">
            <a:avLst/>
          </a:prstGeom>
          <a:solidFill>
            <a:srgbClr val="17375D"/>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1524000" y="1676400"/>
            <a:ext cx="6172200" cy="0"/>
          </a:xfrm>
          <a:prstGeom prst="line">
            <a:avLst/>
          </a:prstGeom>
          <a:ln w="2540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1524000" y="2159508"/>
            <a:ext cx="6172200" cy="0"/>
          </a:xfrm>
          <a:prstGeom prst="line">
            <a:avLst/>
          </a:prstGeom>
          <a:ln w="2540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1524000" y="2642616"/>
            <a:ext cx="6172200" cy="0"/>
          </a:xfrm>
          <a:prstGeom prst="line">
            <a:avLst/>
          </a:prstGeom>
          <a:ln w="2540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1524000" y="3125724"/>
            <a:ext cx="6172200" cy="0"/>
          </a:xfrm>
          <a:prstGeom prst="line">
            <a:avLst/>
          </a:prstGeom>
          <a:ln w="2540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1524000" y="3608832"/>
            <a:ext cx="6172200" cy="0"/>
          </a:xfrm>
          <a:prstGeom prst="line">
            <a:avLst/>
          </a:prstGeom>
          <a:ln w="2540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1524000" y="4091940"/>
            <a:ext cx="6172200" cy="0"/>
          </a:xfrm>
          <a:prstGeom prst="line">
            <a:avLst/>
          </a:prstGeom>
          <a:ln w="2540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1524000" y="4575048"/>
            <a:ext cx="6172200" cy="0"/>
          </a:xfrm>
          <a:prstGeom prst="line">
            <a:avLst/>
          </a:prstGeom>
          <a:ln w="2540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1524000" y="5058156"/>
            <a:ext cx="6172200" cy="0"/>
          </a:xfrm>
          <a:prstGeom prst="line">
            <a:avLst/>
          </a:prstGeom>
          <a:ln w="2540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1524000" y="5541264"/>
            <a:ext cx="6172200" cy="0"/>
          </a:xfrm>
          <a:prstGeom prst="line">
            <a:avLst/>
          </a:prstGeom>
          <a:ln w="2540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a:off x="695325" y="964407"/>
            <a:ext cx="7748589" cy="0"/>
            <a:chOff x="695325" y="964407"/>
            <a:chExt cx="7748589" cy="0"/>
          </a:xfrm>
        </p:grpSpPr>
        <p:cxnSp>
          <p:nvCxnSpPr>
            <p:cNvPr id="36" name="Straight Connector 35"/>
            <p:cNvCxnSpPr/>
            <p:nvPr/>
          </p:nvCxnSpPr>
          <p:spPr>
            <a:xfrm flipH="1">
              <a:off x="695325" y="964407"/>
              <a:ext cx="7436646" cy="0"/>
            </a:xfrm>
            <a:prstGeom prst="line">
              <a:avLst/>
            </a:prstGeom>
            <a:ln w="25400" cap="rnd">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8158163" y="964407"/>
              <a:ext cx="26194" cy="0"/>
            </a:xfrm>
            <a:prstGeom prst="line">
              <a:avLst/>
            </a:prstGeom>
            <a:ln w="25400" cap="rnd">
              <a:solidFill>
                <a:srgbClr val="066E9F"/>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8210550" y="964407"/>
              <a:ext cx="26195" cy="0"/>
            </a:xfrm>
            <a:prstGeom prst="line">
              <a:avLst/>
            </a:prstGeom>
            <a:ln w="25400" cap="rnd">
              <a:solidFill>
                <a:srgbClr val="562B73"/>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8270081" y="964407"/>
              <a:ext cx="19050" cy="0"/>
            </a:xfrm>
            <a:prstGeom prst="line">
              <a:avLst/>
            </a:prstGeom>
            <a:ln w="25400" cap="rnd">
              <a:solidFill>
                <a:srgbClr val="C55F27"/>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8312944" y="964407"/>
              <a:ext cx="28575" cy="0"/>
            </a:xfrm>
            <a:prstGeom prst="line">
              <a:avLst/>
            </a:prstGeom>
            <a:ln w="25400" cap="rnd">
              <a:solidFill>
                <a:srgbClr val="598841"/>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8374856" y="964407"/>
              <a:ext cx="21432" cy="0"/>
            </a:xfrm>
            <a:prstGeom prst="line">
              <a:avLst/>
            </a:prstGeom>
            <a:ln w="25400" cap="rnd">
              <a:solidFill>
                <a:srgbClr val="663300"/>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8393906" y="964407"/>
              <a:ext cx="50008" cy="0"/>
            </a:xfrm>
            <a:prstGeom prst="line">
              <a:avLst/>
            </a:prstGeom>
            <a:ln w="25400" cap="rnd">
              <a:solidFill>
                <a:srgbClr val="932323"/>
              </a:solidFill>
              <a:prstDash val="sysDot"/>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695325" y="1012022"/>
            <a:ext cx="7748589" cy="0"/>
            <a:chOff x="695325" y="964407"/>
            <a:chExt cx="7748589" cy="0"/>
          </a:xfrm>
        </p:grpSpPr>
        <p:cxnSp>
          <p:nvCxnSpPr>
            <p:cNvPr id="44" name="Straight Connector 43"/>
            <p:cNvCxnSpPr/>
            <p:nvPr/>
          </p:nvCxnSpPr>
          <p:spPr>
            <a:xfrm flipH="1">
              <a:off x="695325" y="964407"/>
              <a:ext cx="7436646" cy="0"/>
            </a:xfrm>
            <a:prstGeom prst="line">
              <a:avLst/>
            </a:prstGeom>
            <a:ln w="25400" cap="rnd">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8158163" y="964407"/>
              <a:ext cx="26194" cy="0"/>
            </a:xfrm>
            <a:prstGeom prst="line">
              <a:avLst/>
            </a:prstGeom>
            <a:ln w="25400" cap="rnd">
              <a:solidFill>
                <a:srgbClr val="066E9F"/>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8210550" y="964407"/>
              <a:ext cx="26195" cy="0"/>
            </a:xfrm>
            <a:prstGeom prst="line">
              <a:avLst/>
            </a:prstGeom>
            <a:ln w="25400" cap="rnd">
              <a:solidFill>
                <a:srgbClr val="562B73"/>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8270081" y="964407"/>
              <a:ext cx="19050" cy="0"/>
            </a:xfrm>
            <a:prstGeom prst="line">
              <a:avLst/>
            </a:prstGeom>
            <a:ln w="25400" cap="rnd">
              <a:solidFill>
                <a:srgbClr val="C55F27"/>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8312944" y="964407"/>
              <a:ext cx="28575" cy="0"/>
            </a:xfrm>
            <a:prstGeom prst="line">
              <a:avLst/>
            </a:prstGeom>
            <a:ln w="25400" cap="rnd">
              <a:solidFill>
                <a:srgbClr val="598841"/>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8374856" y="964407"/>
              <a:ext cx="21432" cy="0"/>
            </a:xfrm>
            <a:prstGeom prst="line">
              <a:avLst/>
            </a:prstGeom>
            <a:ln w="25400" cap="rnd">
              <a:solidFill>
                <a:srgbClr val="663300"/>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8393906" y="964407"/>
              <a:ext cx="50008" cy="0"/>
            </a:xfrm>
            <a:prstGeom prst="line">
              <a:avLst/>
            </a:prstGeom>
            <a:ln w="25400" cap="rnd">
              <a:solidFill>
                <a:srgbClr val="932323"/>
              </a:solidFill>
              <a:prstDash val="sysDot"/>
            </a:ln>
          </p:spPr>
          <p:style>
            <a:lnRef idx="1">
              <a:schemeClr val="accent1"/>
            </a:lnRef>
            <a:fillRef idx="0">
              <a:schemeClr val="accent1"/>
            </a:fillRef>
            <a:effectRef idx="0">
              <a:schemeClr val="accent1"/>
            </a:effectRef>
            <a:fontRef idx="minor">
              <a:schemeClr val="tx1"/>
            </a:fontRef>
          </p:style>
        </p:cxnSp>
      </p:grpSp>
      <p:sp>
        <p:nvSpPr>
          <p:cNvPr id="51" name="Title 1"/>
          <p:cNvSpPr txBox="1">
            <a:spLocks/>
          </p:cNvSpPr>
          <p:nvPr/>
        </p:nvSpPr>
        <p:spPr>
          <a:xfrm>
            <a:off x="685800" y="152400"/>
            <a:ext cx="8229600" cy="715962"/>
          </a:xfrm>
          <a:prstGeom prst="rect">
            <a:avLst/>
          </a:prstGeom>
        </p:spPr>
        <p:txBody>
          <a:bodyPr/>
          <a:lstStyle>
            <a:lvl1pPr algn="l">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8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Course overview</a:t>
            </a:r>
          </a:p>
        </p:txBody>
      </p:sp>
      <p:sp>
        <p:nvSpPr>
          <p:cNvPr id="52" name="TextBox 51"/>
          <p:cNvSpPr txBox="1"/>
          <p:nvPr/>
        </p:nvSpPr>
        <p:spPr>
          <a:xfrm>
            <a:off x="138112" y="6596063"/>
            <a:ext cx="5957888" cy="246062"/>
          </a:xfrm>
          <a:prstGeom prst="rect">
            <a:avLst/>
          </a:prstGeom>
          <a:noFill/>
        </p:spPr>
        <p:txBody>
          <a:bodyPr>
            <a:spAutoFit/>
          </a:bodyPr>
          <a:lstStyle/>
          <a:p>
            <a:pPr>
              <a:defRPr/>
            </a:pPr>
            <a:r>
              <a:rPr lang="en-US" sz="1000" dirty="0" smtClean="0">
                <a:solidFill>
                  <a:schemeClr val="bg1"/>
                </a:solidFill>
                <a:latin typeface="Segoe UI" pitchFamily="34" charset="0"/>
                <a:ea typeface="Segoe UI" pitchFamily="34" charset="0"/>
                <a:cs typeface="Segoe UI" pitchFamily="34" charset="0"/>
              </a:rPr>
              <a:t>National Database Template  |  </a:t>
            </a:r>
            <a:r>
              <a:rPr lang="en-US" sz="1000" b="1" dirty="0" smtClean="0">
                <a:solidFill>
                  <a:schemeClr val="bg1"/>
                </a:solidFill>
                <a:latin typeface="Segoe UI" pitchFamily="34" charset="0"/>
                <a:ea typeface="Segoe UI" pitchFamily="34" charset="0"/>
                <a:cs typeface="Segoe UI" pitchFamily="34" charset="0"/>
              </a:rPr>
              <a:t>Training</a:t>
            </a:r>
            <a:r>
              <a:rPr lang="en-US" sz="1000" dirty="0" smtClean="0">
                <a:solidFill>
                  <a:schemeClr val="bg1"/>
                </a:solidFill>
                <a:latin typeface="Segoe UI" pitchFamily="34" charset="0"/>
                <a:ea typeface="Segoe UI" pitchFamily="34" charset="0"/>
                <a:cs typeface="Segoe UI" pitchFamily="34" charset="0"/>
              </a:rPr>
              <a:t>  |  January 2, 2014    </a:t>
            </a:r>
            <a:endParaRPr lang="en-US" sz="1000" b="1" dirty="0">
              <a:solidFill>
                <a:schemeClr val="bg1"/>
              </a:solidFill>
              <a:latin typeface="Segoe UI" pitchFamily="34" charset="0"/>
              <a:ea typeface="Segoe UI" pitchFamily="34" charset="0"/>
              <a:cs typeface="Segoe UI" pitchFamily="34" charset="0"/>
            </a:endParaRPr>
          </a:p>
        </p:txBody>
      </p:sp>
      <p:sp>
        <p:nvSpPr>
          <p:cNvPr id="53" name="Slide Number Placeholder 5"/>
          <p:cNvSpPr txBox="1">
            <a:spLocks/>
          </p:cNvSpPr>
          <p:nvPr/>
        </p:nvSpPr>
        <p:spPr bwMode="auto">
          <a:xfrm>
            <a:off x="8551863" y="6583680"/>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54" name="Isosceles Triangle 53">
            <a:hlinkClick r:id="rId13" action="ppaction://hlinksldjump"/>
          </p:cNvPr>
          <p:cNvSpPr/>
          <p:nvPr/>
        </p:nvSpPr>
        <p:spPr>
          <a:xfrm rot="5400000">
            <a:off x="7381570" y="6184392"/>
            <a:ext cx="211337" cy="191677"/>
          </a:xfrm>
          <a:prstGeom prst="triangle">
            <a:avLst/>
          </a:prstGeom>
          <a:solidFill>
            <a:srgbClr val="17375D"/>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p:cNvCxnSpPr/>
          <p:nvPr/>
        </p:nvCxnSpPr>
        <p:spPr>
          <a:xfrm flipH="1">
            <a:off x="1524000" y="6019800"/>
            <a:ext cx="6172200" cy="0"/>
          </a:xfrm>
          <a:prstGeom prst="line">
            <a:avLst/>
          </a:prstGeom>
          <a:ln w="2540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Additional system features</a:t>
            </a:r>
            <a:endParaRPr lang="en-US" dirty="0"/>
          </a:p>
        </p:txBody>
      </p:sp>
      <p:sp>
        <p:nvSpPr>
          <p:cNvPr id="3" name="Content Placeholder 2"/>
          <p:cNvSpPr>
            <a:spLocks noGrp="1"/>
          </p:cNvSpPr>
          <p:nvPr>
            <p:ph idx="1"/>
          </p:nvPr>
        </p:nvSpPr>
        <p:spPr>
          <a:xfrm>
            <a:off x="685800" y="1280160"/>
            <a:ext cx="7086600" cy="4525963"/>
          </a:xfrm>
        </p:spPr>
        <p:txBody>
          <a:bodyPr/>
          <a:lstStyle/>
          <a:p>
            <a:pPr>
              <a:spcAft>
                <a:spcPts val="2400"/>
              </a:spcAft>
            </a:pPr>
            <a:r>
              <a:rPr lang="en-US" b="1" dirty="0" smtClean="0"/>
              <a:t>Updates </a:t>
            </a:r>
            <a:r>
              <a:rPr lang="en-US" b="1" dirty="0"/>
              <a:t>automatically </a:t>
            </a:r>
            <a:r>
              <a:rPr lang="en-US" dirty="0"/>
              <a:t>with an Internet connection for bug fixes or when new features are </a:t>
            </a:r>
            <a:r>
              <a:rPr lang="en-US" dirty="0" smtClean="0"/>
              <a:t>added.</a:t>
            </a:r>
          </a:p>
          <a:p>
            <a:pPr>
              <a:spcAft>
                <a:spcPts val="2400"/>
              </a:spcAft>
            </a:pPr>
            <a:r>
              <a:rPr lang="en-US" b="1" dirty="0"/>
              <a:t>Backs up automatically </a:t>
            </a:r>
            <a:r>
              <a:rPr lang="en-US" dirty="0"/>
              <a:t>with an option to revert </a:t>
            </a:r>
            <a:r>
              <a:rPr lang="en-US" dirty="0" smtClean="0"/>
              <a:t/>
            </a:r>
            <a:br>
              <a:rPr lang="en-US" dirty="0" smtClean="0"/>
            </a:br>
            <a:r>
              <a:rPr lang="en-US" dirty="0" smtClean="0"/>
              <a:t>to </a:t>
            </a:r>
            <a:r>
              <a:rPr lang="en-US" dirty="0"/>
              <a:t>last version</a:t>
            </a:r>
            <a:r>
              <a:rPr lang="en-US" dirty="0" smtClean="0"/>
              <a:t>.</a:t>
            </a:r>
          </a:p>
          <a:p>
            <a:pPr marL="0" indent="0">
              <a:spcAft>
                <a:spcPts val="2400"/>
              </a:spcAft>
              <a:buNone/>
            </a:pPr>
            <a:endParaRPr lang="en-US" dirty="0"/>
          </a:p>
          <a:p>
            <a:pPr>
              <a:spcAft>
                <a:spcPts val="2400"/>
              </a:spcAft>
            </a:pPr>
            <a:endParaRPr lang="en-US" sz="2400" dirty="0" smtClean="0"/>
          </a:p>
          <a:p>
            <a:endParaRPr lang="en-US" dirty="0"/>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a:t>
            </a:r>
            <a:endParaRPr lang="en-US" dirty="0"/>
          </a:p>
        </p:txBody>
      </p:sp>
      <p:sp>
        <p:nvSpPr>
          <p:cNvPr id="4" name="Text Placeholder 3"/>
          <p:cNvSpPr>
            <a:spLocks noGrp="1"/>
          </p:cNvSpPr>
          <p:nvPr>
            <p:ph type="body" idx="1"/>
          </p:nvPr>
        </p:nvSpPr>
        <p:spPr/>
        <p:txBody>
          <a:bodyPr/>
          <a:lstStyle/>
          <a:p>
            <a:r>
              <a:rPr lang="en-US" dirty="0" smtClean="0"/>
              <a:t>The first step is </a:t>
            </a:r>
            <a:r>
              <a:rPr lang="en-US" dirty="0"/>
              <a:t>installing the </a:t>
            </a:r>
            <a:r>
              <a:rPr lang="en-US" dirty="0" smtClean="0"/>
              <a:t/>
            </a:r>
            <a:br>
              <a:rPr lang="en-US" dirty="0" smtClean="0"/>
            </a:br>
            <a:r>
              <a:rPr lang="en-US" dirty="0" smtClean="0"/>
              <a:t>National </a:t>
            </a:r>
            <a:r>
              <a:rPr lang="en-US" dirty="0"/>
              <a:t>Database </a:t>
            </a:r>
            <a:r>
              <a:rPr lang="en-US" dirty="0" smtClean="0"/>
              <a:t>Template </a:t>
            </a:r>
            <a:r>
              <a:rPr lang="en-US" dirty="0"/>
              <a:t>on your computer.</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 steps</a:t>
            </a:r>
            <a:endParaRPr lang="en-US" dirty="0"/>
          </a:p>
        </p:txBody>
      </p:sp>
      <p:sp>
        <p:nvSpPr>
          <p:cNvPr id="3" name="Content Placeholder 2"/>
          <p:cNvSpPr>
            <a:spLocks noGrp="1"/>
          </p:cNvSpPr>
          <p:nvPr>
            <p:ph idx="1"/>
          </p:nvPr>
        </p:nvSpPr>
        <p:spPr/>
        <p:txBody>
          <a:bodyPr/>
          <a:lstStyle/>
          <a:p>
            <a:pPr marL="0" lvl="2" indent="0">
              <a:spcAft>
                <a:spcPts val="1800"/>
              </a:spcAft>
              <a:buSzPct val="100000"/>
              <a:buNone/>
              <a:defRPr/>
            </a:pPr>
            <a:r>
              <a:rPr lang="en-US" sz="2200" dirty="0">
                <a:ea typeface="MS PGothic" charset="0"/>
              </a:rPr>
              <a:t>There are two steps to running the National Database Template on your </a:t>
            </a:r>
            <a:r>
              <a:rPr lang="en-US" sz="2200" dirty="0" smtClean="0">
                <a:ea typeface="MS PGothic" charset="0"/>
              </a:rPr>
              <a:t>computer:</a:t>
            </a:r>
            <a:endParaRPr lang="en-US" sz="2200" dirty="0">
              <a:ea typeface="MS PGothic" charset="0"/>
            </a:endParaRPr>
          </a:p>
          <a:p>
            <a:pPr marL="640080" lvl="3" indent="-457200">
              <a:spcAft>
                <a:spcPts val="1200"/>
              </a:spcAft>
              <a:buSzPct val="100000"/>
              <a:buFont typeface="+mj-lt"/>
              <a:buAutoNum type="arabicPeriod"/>
              <a:defRPr/>
            </a:pPr>
            <a:r>
              <a:rPr lang="en-US" sz="2200" dirty="0">
                <a:latin typeface="Segoe UI Semibold" pitchFamily="34" charset="0"/>
                <a:ea typeface="MS PGothic" charset="0"/>
              </a:rPr>
              <a:t>Install the Access DB Engine32 bit</a:t>
            </a:r>
          </a:p>
          <a:p>
            <a:pPr marL="640080" lvl="3" indent="-457200">
              <a:spcAft>
                <a:spcPts val="600"/>
              </a:spcAft>
              <a:buSzPct val="100000"/>
              <a:buFont typeface="+mj-lt"/>
              <a:buAutoNum type="arabicPeriod"/>
              <a:defRPr/>
            </a:pPr>
            <a:r>
              <a:rPr lang="en-US" sz="2200" dirty="0">
                <a:latin typeface="Segoe UI Semibold" pitchFamily="34" charset="0"/>
                <a:ea typeface="MS PGothic" charset="0"/>
              </a:rPr>
              <a:t>Install the National Database Template</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the Access DB Engine32 bit</a:t>
            </a:r>
            <a:endParaRPr lang="en-US" dirty="0"/>
          </a:p>
        </p:txBody>
      </p:sp>
      <p:sp>
        <p:nvSpPr>
          <p:cNvPr id="3" name="Text Placeholder 2"/>
          <p:cNvSpPr>
            <a:spLocks noGrp="1"/>
          </p:cNvSpPr>
          <p:nvPr>
            <p:ph type="body" sz="quarter" idx="13"/>
          </p:nvPr>
        </p:nvSpPr>
        <p:spPr>
          <a:xfrm>
            <a:off x="581603" y="104775"/>
            <a:ext cx="1628197" cy="304800"/>
          </a:xfrm>
        </p:spPr>
        <p:txBody>
          <a:bodyPr/>
          <a:lstStyle/>
          <a:p>
            <a:r>
              <a:rPr lang="en-US" dirty="0" smtClean="0"/>
              <a:t>installation steps</a:t>
            </a:r>
            <a:endParaRPr lang="en-US" dirty="0"/>
          </a:p>
        </p:txBody>
      </p:sp>
      <p:sp>
        <p:nvSpPr>
          <p:cNvPr id="4" name="Content Placeholder 3"/>
          <p:cNvSpPr>
            <a:spLocks noGrp="1"/>
          </p:cNvSpPr>
          <p:nvPr>
            <p:ph idx="1"/>
          </p:nvPr>
        </p:nvSpPr>
        <p:spPr/>
        <p:txBody>
          <a:bodyPr/>
          <a:lstStyle/>
          <a:p>
            <a:pPr marL="0" lvl="1" indent="0">
              <a:spcAft>
                <a:spcPts val="1800"/>
              </a:spcAft>
              <a:buNone/>
              <a:defRPr/>
            </a:pPr>
            <a:r>
              <a:rPr lang="en-US" sz="2200" dirty="0" smtClean="0"/>
              <a:t>To </a:t>
            </a:r>
            <a:r>
              <a:rPr lang="en-US" sz="2200" dirty="0"/>
              <a:t>install the Access DB Engine32 </a:t>
            </a:r>
            <a:r>
              <a:rPr lang="en-US" sz="2200" dirty="0" smtClean="0"/>
              <a:t>bit:</a:t>
            </a:r>
            <a:endParaRPr lang="en-US" sz="2200" dirty="0"/>
          </a:p>
          <a:p>
            <a:pPr marL="640080" lvl="3" indent="-457200">
              <a:spcAft>
                <a:spcPts val="1800"/>
              </a:spcAft>
              <a:buSzPct val="100000"/>
              <a:buFont typeface="+mj-lt"/>
              <a:buAutoNum type="arabicPeriod"/>
              <a:defRPr/>
            </a:pPr>
            <a:r>
              <a:rPr lang="en-US" sz="2200" dirty="0"/>
              <a:t>Go to </a:t>
            </a:r>
            <a:r>
              <a:rPr lang="en-US" sz="2200" dirty="0">
                <a:hlinkClick r:id="rId3"/>
              </a:rPr>
              <a:t>http</a:t>
            </a:r>
            <a:r>
              <a:rPr lang="en-US" sz="2200" dirty="0" smtClean="0">
                <a:hlinkClick r:id="rId3"/>
              </a:rPr>
              <a:t>://www.microsoft.com/en-us/</a:t>
            </a:r>
            <a:br>
              <a:rPr lang="en-US" sz="2200" dirty="0" smtClean="0">
                <a:hlinkClick r:id="rId3"/>
              </a:rPr>
            </a:br>
            <a:r>
              <a:rPr lang="en-US" sz="2200" dirty="0" smtClean="0">
                <a:hlinkClick r:id="rId3"/>
              </a:rPr>
              <a:t>download/</a:t>
            </a:r>
            <a:r>
              <a:rPr lang="en-US" sz="2200" dirty="0" err="1" smtClean="0">
                <a:hlinkClick r:id="rId3"/>
              </a:rPr>
              <a:t>details.aspx?id</a:t>
            </a:r>
            <a:r>
              <a:rPr lang="en-US" sz="2200" dirty="0" smtClean="0">
                <a:hlinkClick r:id="rId3"/>
              </a:rPr>
              <a:t>=13255</a:t>
            </a:r>
            <a:endParaRPr lang="en-US" sz="2200" dirty="0"/>
          </a:p>
          <a:p>
            <a:pPr marL="640080" lvl="3" indent="-457200">
              <a:spcAft>
                <a:spcPts val="1800"/>
              </a:spcAft>
              <a:buSzPct val="100000"/>
              <a:buFont typeface="+mj-lt"/>
              <a:buAutoNum type="arabicPeriod"/>
              <a:defRPr/>
            </a:pPr>
            <a:r>
              <a:rPr lang="en-US" sz="2200" dirty="0"/>
              <a:t>Download and install the Access engine</a:t>
            </a:r>
          </a:p>
          <a:p>
            <a:pPr marL="640080" lvl="3" indent="-457200">
              <a:spcAft>
                <a:spcPts val="1800"/>
              </a:spcAft>
              <a:buSzPct val="100000"/>
              <a:buFont typeface="+mj-lt"/>
              <a:buAutoNum type="arabicPeriod"/>
              <a:defRPr/>
            </a:pPr>
            <a:r>
              <a:rPr lang="en-US" sz="2200" dirty="0"/>
              <a:t>Restart your computer</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the National Database Template</a:t>
            </a:r>
            <a:endParaRPr lang="en-US" dirty="0"/>
          </a:p>
        </p:txBody>
      </p:sp>
      <p:sp>
        <p:nvSpPr>
          <p:cNvPr id="3" name="Text Placeholder 2"/>
          <p:cNvSpPr>
            <a:spLocks noGrp="1"/>
          </p:cNvSpPr>
          <p:nvPr>
            <p:ph type="body" sz="quarter" idx="13"/>
          </p:nvPr>
        </p:nvSpPr>
        <p:spPr>
          <a:xfrm>
            <a:off x="581603" y="104775"/>
            <a:ext cx="1628197" cy="304800"/>
          </a:xfrm>
        </p:spPr>
        <p:txBody>
          <a:bodyPr/>
          <a:lstStyle/>
          <a:p>
            <a:r>
              <a:rPr lang="en-US" dirty="0" smtClean="0"/>
              <a:t>installation steps</a:t>
            </a:r>
            <a:endParaRPr lang="en-US" dirty="0"/>
          </a:p>
        </p:txBody>
      </p:sp>
      <p:sp>
        <p:nvSpPr>
          <p:cNvPr id="4" name="Content Placeholder 3"/>
          <p:cNvSpPr>
            <a:spLocks noGrp="1"/>
          </p:cNvSpPr>
          <p:nvPr>
            <p:ph idx="1"/>
          </p:nvPr>
        </p:nvSpPr>
        <p:spPr/>
        <p:txBody>
          <a:bodyPr/>
          <a:lstStyle/>
          <a:p>
            <a:pPr marL="0" lvl="1" indent="0">
              <a:spcAft>
                <a:spcPts val="1800"/>
              </a:spcAft>
              <a:buNone/>
              <a:defRPr/>
            </a:pPr>
            <a:r>
              <a:rPr lang="en-US" sz="2200" dirty="0" smtClean="0"/>
              <a:t>To </a:t>
            </a:r>
            <a:r>
              <a:rPr lang="en-US" sz="2200" dirty="0"/>
              <a:t>install the </a:t>
            </a:r>
            <a:r>
              <a:rPr lang="en-US" sz="2200" dirty="0" smtClean="0"/>
              <a:t>National Database Template:</a:t>
            </a:r>
            <a:endParaRPr lang="en-US" sz="2200" dirty="0"/>
          </a:p>
          <a:p>
            <a:pPr marL="640080" lvl="3" indent="-457200">
              <a:spcAft>
                <a:spcPts val="1800"/>
              </a:spcAft>
              <a:buSzPct val="100000"/>
              <a:buFont typeface="+mj-lt"/>
              <a:buAutoNum type="arabicPeriod"/>
              <a:defRPr/>
            </a:pPr>
            <a:r>
              <a:rPr lang="en-US" sz="2200" dirty="0" smtClean="0"/>
              <a:t>Go to</a:t>
            </a:r>
            <a:r>
              <a:rPr lang="en-US" sz="2200" dirty="0"/>
              <a:t> </a:t>
            </a:r>
            <a:r>
              <a:rPr lang="en-US" sz="2200" dirty="0" smtClean="0"/>
              <a:t> </a:t>
            </a:r>
            <a:br>
              <a:rPr lang="en-US" sz="2200" dirty="0" smtClean="0"/>
            </a:br>
            <a:r>
              <a:rPr lang="en-US" sz="2000" u="sng" dirty="0" smtClean="0">
                <a:hlinkClick r:id="rId3"/>
              </a:rPr>
              <a:t>http</a:t>
            </a:r>
            <a:r>
              <a:rPr lang="en-US" sz="2000" u="sng" dirty="0">
                <a:hlinkClick r:id="rId3"/>
              </a:rPr>
              <a:t>://www.who.int/neglected_diseases/ntddata/ntd_database</a:t>
            </a:r>
            <a:endParaRPr lang="en-US" sz="2000" dirty="0"/>
          </a:p>
          <a:p>
            <a:pPr marL="640080" lvl="3" indent="-457200">
              <a:spcAft>
                <a:spcPts val="1800"/>
              </a:spcAft>
              <a:buSzPct val="100000"/>
              <a:buFont typeface="+mj-lt"/>
              <a:buAutoNum type="arabicPeriod"/>
              <a:defRPr/>
            </a:pPr>
            <a:r>
              <a:rPr lang="en-US" sz="2200" dirty="0" smtClean="0"/>
              <a:t>Click </a:t>
            </a:r>
            <a:r>
              <a:rPr lang="en-US" sz="2200" b="1" dirty="0" smtClean="0"/>
              <a:t>Install</a:t>
            </a:r>
            <a:endParaRPr lang="en-US" sz="2200" b="1" dirty="0"/>
          </a:p>
        </p:txBody>
      </p:sp>
      <p:pic>
        <p:nvPicPr>
          <p:cNvPr id="6" name="Picture 5" descr="1.PNG"/>
          <p:cNvPicPr>
            <a:picLocks noChangeAspect="1"/>
          </p:cNvPicPr>
          <p:nvPr/>
        </p:nvPicPr>
        <p:blipFill>
          <a:blip r:embed="rId4" cstate="print"/>
          <a:srcRect r="56667" b="20634"/>
          <a:stretch>
            <a:fillRect/>
          </a:stretch>
        </p:blipFill>
        <p:spPr>
          <a:xfrm>
            <a:off x="4114799" y="2895600"/>
            <a:ext cx="4285609" cy="2895600"/>
          </a:xfrm>
          <a:prstGeom prst="rect">
            <a:avLst/>
          </a:prstGeom>
          <a:effectLst>
            <a:outerShdw blurRad="63500" sx="102000" sy="102000" algn="ctr" rotWithShape="0">
              <a:schemeClr val="bg1">
                <a:lumMod val="50000"/>
                <a:alpha val="40000"/>
              </a:schemeClr>
            </a:outerShdw>
          </a:effectLst>
        </p:spPr>
      </p:pic>
      <p:sp>
        <p:nvSpPr>
          <p:cNvPr id="8" name="Right Arrow 7"/>
          <p:cNvSpPr/>
          <p:nvPr/>
        </p:nvSpPr>
        <p:spPr>
          <a:xfrm>
            <a:off x="3810000" y="5448300"/>
            <a:ext cx="381000" cy="228600"/>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191000" y="5410200"/>
            <a:ext cx="762000" cy="3048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opening screen</a:t>
            </a:r>
            <a:endParaRPr lang="en-US" dirty="0"/>
          </a:p>
        </p:txBody>
      </p:sp>
      <p:sp>
        <p:nvSpPr>
          <p:cNvPr id="3" name="Text Placeholder 2"/>
          <p:cNvSpPr>
            <a:spLocks noGrp="1"/>
          </p:cNvSpPr>
          <p:nvPr>
            <p:ph type="body" idx="1"/>
          </p:nvPr>
        </p:nvSpPr>
        <p:spPr>
          <a:xfrm>
            <a:off x="685800" y="4191000"/>
            <a:ext cx="7848600" cy="1981200"/>
          </a:xfrm>
        </p:spPr>
        <p:txBody>
          <a:bodyPr/>
          <a:lstStyle/>
          <a:p>
            <a:r>
              <a:rPr lang="en-US" dirty="0" smtClean="0"/>
              <a:t>When you open the National Database Template program, you will first encounter the opening screen before you </a:t>
            </a:r>
            <a:br>
              <a:rPr lang="en-US" dirty="0" smtClean="0"/>
            </a:br>
            <a:r>
              <a:rPr lang="en-US" dirty="0" smtClean="0"/>
              <a:t>enter your file or data.</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opening screen</a:t>
            </a:r>
            <a:endParaRPr lang="en-US" dirty="0"/>
          </a:p>
        </p:txBody>
      </p:sp>
      <p:sp>
        <p:nvSpPr>
          <p:cNvPr id="3" name="Content Placeholder 2"/>
          <p:cNvSpPr>
            <a:spLocks noGrp="1"/>
          </p:cNvSpPr>
          <p:nvPr>
            <p:ph idx="1"/>
          </p:nvPr>
        </p:nvSpPr>
        <p:spPr/>
        <p:txBody>
          <a:bodyPr/>
          <a:lstStyle/>
          <a:p>
            <a:pPr marL="0" indent="0">
              <a:spcAft>
                <a:spcPts val="800"/>
              </a:spcAft>
              <a:buNone/>
            </a:pPr>
            <a:r>
              <a:rPr lang="en-US" dirty="0" smtClean="0"/>
              <a:t>This is the first screen you see when opening the National Database Template tool each time. </a:t>
            </a:r>
          </a:p>
          <a:p>
            <a:pPr marL="0" indent="0">
              <a:spcAft>
                <a:spcPts val="1200"/>
              </a:spcAft>
              <a:buNone/>
            </a:pPr>
            <a:r>
              <a:rPr lang="en-US" dirty="0" smtClean="0"/>
              <a:t>It includes:</a:t>
            </a:r>
          </a:p>
          <a:p>
            <a:pPr marL="457200" indent="-274320">
              <a:spcAft>
                <a:spcPts val="800"/>
              </a:spcAft>
              <a:buFont typeface="Segoe UI" pitchFamily="34" charset="0"/>
              <a:buChar char="◦"/>
            </a:pPr>
            <a:r>
              <a:rPr lang="en-US" b="1" dirty="0">
                <a:latin typeface="Segoe UI Semibold" pitchFamily="34" charset="0"/>
              </a:rPr>
              <a:t>Choose your language</a:t>
            </a:r>
          </a:p>
          <a:p>
            <a:pPr marL="457200" indent="-274320">
              <a:spcAft>
                <a:spcPts val="800"/>
              </a:spcAft>
              <a:buFont typeface="Segoe UI" pitchFamily="34" charset="0"/>
              <a:buChar char="◦"/>
            </a:pPr>
            <a:r>
              <a:rPr lang="en-US" b="1" dirty="0">
                <a:latin typeface="Segoe UI Semibold" pitchFamily="34" charset="0"/>
              </a:rPr>
              <a:t>Recent file name</a:t>
            </a:r>
          </a:p>
          <a:p>
            <a:pPr marL="457200" indent="-274320">
              <a:spcAft>
                <a:spcPts val="800"/>
              </a:spcAft>
              <a:buFont typeface="Segoe UI" pitchFamily="34" charset="0"/>
              <a:buChar char="◦"/>
            </a:pPr>
            <a:r>
              <a:rPr lang="en-US" b="1" dirty="0">
                <a:latin typeface="Segoe UI Semibold" pitchFamily="34" charset="0"/>
              </a:rPr>
              <a:t>Open button</a:t>
            </a:r>
          </a:p>
          <a:p>
            <a:pPr marL="457200" indent="-274320">
              <a:spcAft>
                <a:spcPts val="800"/>
              </a:spcAft>
              <a:buFont typeface="Segoe UI" pitchFamily="34" charset="0"/>
              <a:buChar char="◦"/>
            </a:pPr>
            <a:r>
              <a:rPr lang="en-US" b="1" dirty="0">
                <a:latin typeface="Segoe UI Semibold" pitchFamily="34" charset="0"/>
              </a:rPr>
              <a:t>Browse for a file link</a:t>
            </a:r>
          </a:p>
          <a:p>
            <a:pPr marL="457200" indent="-274320">
              <a:spcAft>
                <a:spcPts val="800"/>
              </a:spcAft>
              <a:buFont typeface="Segoe UI" pitchFamily="34" charset="0"/>
              <a:buChar char="◦"/>
            </a:pPr>
            <a:r>
              <a:rPr lang="en-US" b="1" dirty="0">
                <a:latin typeface="Segoe UI Semibold" pitchFamily="34" charset="0"/>
              </a:rPr>
              <a:t>Create a new file link</a:t>
            </a:r>
          </a:p>
        </p:txBody>
      </p:sp>
      <p:pic>
        <p:nvPicPr>
          <p:cNvPr id="4" name="Picture 3" descr="1.PNG"/>
          <p:cNvPicPr>
            <a:picLocks noChangeAspect="1"/>
          </p:cNvPicPr>
          <p:nvPr/>
        </p:nvPicPr>
        <p:blipFill>
          <a:blip r:embed="rId3" cstate="print"/>
          <a:srcRect l="1949" r="64578" b="50893"/>
          <a:stretch>
            <a:fillRect/>
          </a:stretch>
        </p:blipFill>
        <p:spPr>
          <a:xfrm>
            <a:off x="4648200" y="2514600"/>
            <a:ext cx="3657600" cy="2916747"/>
          </a:xfrm>
          <a:prstGeom prst="rect">
            <a:avLst/>
          </a:prstGeom>
          <a:effectLst>
            <a:outerShdw blurRad="63500" sx="102000" sy="102000" algn="ctr" rotWithShape="0">
              <a:schemeClr val="bg1">
                <a:lumMod val="50000"/>
                <a:alpha val="40000"/>
              </a:schemeClr>
            </a:outerShdw>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Choose your language</a:t>
            </a:r>
            <a:endParaRPr lang="en-US" dirty="0"/>
          </a:p>
        </p:txBody>
      </p:sp>
      <p:sp>
        <p:nvSpPr>
          <p:cNvPr id="3" name="Text Placeholder 2"/>
          <p:cNvSpPr>
            <a:spLocks noGrp="1"/>
          </p:cNvSpPr>
          <p:nvPr>
            <p:ph type="body" sz="quarter" idx="13"/>
          </p:nvPr>
        </p:nvSpPr>
        <p:spPr>
          <a:xfrm>
            <a:off x="581603" y="104775"/>
            <a:ext cx="1780597" cy="304800"/>
          </a:xfrm>
        </p:spPr>
        <p:txBody>
          <a:bodyPr/>
          <a:lstStyle/>
          <a:p>
            <a:r>
              <a:rPr lang="en-US" dirty="0" smtClean="0"/>
              <a:t>the opening screen</a:t>
            </a:r>
            <a:endParaRPr lang="en-US" dirty="0"/>
          </a:p>
        </p:txBody>
      </p:sp>
      <p:sp>
        <p:nvSpPr>
          <p:cNvPr id="4" name="Content Placeholder 3"/>
          <p:cNvSpPr>
            <a:spLocks noGrp="1"/>
          </p:cNvSpPr>
          <p:nvPr>
            <p:ph idx="1"/>
          </p:nvPr>
        </p:nvSpPr>
        <p:spPr>
          <a:xfrm>
            <a:off x="685800" y="1280161"/>
            <a:ext cx="7848600" cy="1691640"/>
          </a:xfrm>
        </p:spPr>
        <p:txBody>
          <a:bodyPr/>
          <a:lstStyle/>
          <a:p>
            <a:pPr marL="0" indent="0">
              <a:buNone/>
            </a:pPr>
            <a:r>
              <a:rPr lang="en-US" dirty="0" smtClean="0"/>
              <a:t>There are four languages currently included in the National Database Template:</a:t>
            </a:r>
          </a:p>
          <a:p>
            <a:pPr lvl="1"/>
            <a:r>
              <a:rPr lang="en-US" sz="2200" dirty="0" smtClean="0">
                <a:latin typeface="Segoe UI Semibold" pitchFamily="34" charset="0"/>
              </a:rPr>
              <a:t>English, French, Spanish, and Portuguese</a:t>
            </a:r>
          </a:p>
          <a:p>
            <a:pPr>
              <a:buNone/>
            </a:pPr>
            <a:endParaRPr lang="en-US" dirty="0" smtClean="0"/>
          </a:p>
          <a:p>
            <a:endParaRPr lang="en-US" dirty="0"/>
          </a:p>
        </p:txBody>
      </p:sp>
      <p:sp>
        <p:nvSpPr>
          <p:cNvPr id="5" name="Content Placeholder 3"/>
          <p:cNvSpPr txBox="1">
            <a:spLocks/>
          </p:cNvSpPr>
          <p:nvPr/>
        </p:nvSpPr>
        <p:spPr>
          <a:xfrm>
            <a:off x="685800" y="2667000"/>
            <a:ext cx="3505200" cy="199644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
                <a:srgbClr val="066E9F"/>
              </a:buClr>
              <a:buSzPct val="120000"/>
              <a:buFont typeface="Segoe UI" pitchFamily="34" charset="0"/>
              <a:buNone/>
              <a:tabLst/>
              <a:defRPr/>
            </a:pPr>
            <a:r>
              <a:rPr kumimoji="0" lang="en-US" sz="22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You can choose</a:t>
            </a:r>
            <a:r>
              <a:rPr kumimoji="0" lang="en-US" sz="2200" b="0" i="0" u="none" strike="noStrike" kern="1200" cap="none" spc="0" normalizeH="0" noProof="0" dirty="0" smtClean="0">
                <a:ln>
                  <a:noFill/>
                </a:ln>
                <a:solidFill>
                  <a:srgbClr val="17375D"/>
                </a:solidFill>
                <a:effectLst/>
                <a:uLnTx/>
                <a:uFillTx/>
                <a:latin typeface="Segoe UI" pitchFamily="34" charset="0"/>
                <a:ea typeface="Segoe UI" pitchFamily="34" charset="0"/>
                <a:cs typeface="Segoe UI" pitchFamily="34" charset="0"/>
              </a:rPr>
              <a:t> your preferred language from the drop down menu.</a:t>
            </a:r>
            <a:endParaRPr kumimoji="0" lang="en-US" sz="22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a:p>
            <a:pPr marL="342900" marR="0" lvl="0" indent="-342900" algn="l" defTabSz="914400" rtl="0" eaLnBrk="1" fontAlgn="auto" latinLnBrk="0" hangingPunct="1">
              <a:lnSpc>
                <a:spcPct val="100000"/>
              </a:lnSpc>
              <a:spcBef>
                <a:spcPct val="20000"/>
              </a:spcBef>
              <a:spcAft>
                <a:spcPts val="0"/>
              </a:spcAft>
              <a:buClr>
                <a:srgbClr val="066E9F"/>
              </a:buClr>
              <a:buSzPct val="120000"/>
              <a:buFont typeface="Segoe UI" pitchFamily="34" charset="0"/>
              <a:buChar char="◦"/>
              <a:tabLst/>
              <a:defRPr/>
            </a:pPr>
            <a:endParaRPr kumimoji="0" lang="en-US" sz="24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p:txBody>
      </p:sp>
      <p:pic>
        <p:nvPicPr>
          <p:cNvPr id="6" name="Picture 5" descr="1.PNG"/>
          <p:cNvPicPr>
            <a:picLocks noChangeAspect="1"/>
          </p:cNvPicPr>
          <p:nvPr/>
        </p:nvPicPr>
        <p:blipFill>
          <a:blip r:embed="rId3" cstate="print"/>
          <a:srcRect l="6133" t="13802" r="69459" b="58947"/>
          <a:stretch>
            <a:fillRect/>
          </a:stretch>
        </p:blipFill>
        <p:spPr>
          <a:xfrm>
            <a:off x="4648200" y="2667000"/>
            <a:ext cx="3515591" cy="2133600"/>
          </a:xfrm>
          <a:prstGeom prst="rect">
            <a:avLst/>
          </a:prstGeom>
          <a:effectLst>
            <a:outerShdw blurRad="63500" sx="102000" sy="102000" algn="ctr" rotWithShape="0">
              <a:schemeClr val="bg1">
                <a:lumMod val="50000"/>
                <a:alpha val="40000"/>
              </a:schemeClr>
            </a:outerShdw>
          </a:effectLst>
        </p:spPr>
      </p:pic>
      <p:sp>
        <p:nvSpPr>
          <p:cNvPr id="7" name="Right Arrow 6"/>
          <p:cNvSpPr/>
          <p:nvPr/>
        </p:nvSpPr>
        <p:spPr>
          <a:xfrm>
            <a:off x="4572000" y="3390900"/>
            <a:ext cx="381000" cy="228600"/>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685800" y="5029200"/>
            <a:ext cx="7620000" cy="1554480"/>
            <a:chOff x="685800" y="5212080"/>
            <a:chExt cx="7620000" cy="1371600"/>
          </a:xfrm>
        </p:grpSpPr>
        <p:sp>
          <p:nvSpPr>
            <p:cNvPr id="10" name="Round Same Side Corner Rectangle 9"/>
            <p:cNvSpPr/>
            <p:nvPr/>
          </p:nvSpPr>
          <p:spPr>
            <a:xfrm>
              <a:off x="685800" y="5212080"/>
              <a:ext cx="7620000" cy="1371600"/>
            </a:xfrm>
            <a:prstGeom prst="round2SameRect">
              <a:avLst/>
            </a:prstGeom>
            <a:solidFill>
              <a:srgbClr val="FCF9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90600" y="5377526"/>
              <a:ext cx="7010400" cy="1099849"/>
            </a:xfrm>
            <a:prstGeom prst="rect">
              <a:avLst/>
            </a:prstGeom>
            <a:noFill/>
          </p:spPr>
          <p:txBody>
            <a:bodyPr wrap="square" rtlCol="0">
              <a:spAutoFit/>
            </a:bodyPr>
            <a:lstStyle/>
            <a:p>
              <a:r>
                <a:rPr lang="en-US" sz="1500" b="1" dirty="0" smtClean="0">
                  <a:solidFill>
                    <a:srgbClr val="932323"/>
                  </a:solidFill>
                  <a:latin typeface="Segoe UI" pitchFamily="34" charset="0"/>
                  <a:ea typeface="Segoe UI" pitchFamily="34" charset="0"/>
                  <a:cs typeface="Segoe UI" pitchFamily="34" charset="0"/>
                </a:rPr>
                <a:t>Important note: </a:t>
              </a:r>
              <a:r>
                <a:rPr lang="en-US" sz="1500" b="1" dirty="0" smtClean="0">
                  <a:solidFill>
                    <a:srgbClr val="17375D"/>
                  </a:solidFill>
                  <a:latin typeface="Segoe UI" pitchFamily="34" charset="0"/>
                  <a:ea typeface="Segoe UI" pitchFamily="34" charset="0"/>
                  <a:cs typeface="Segoe UI" pitchFamily="34" charset="0"/>
                </a:rPr>
                <a:t>Number formats differ by country. </a:t>
              </a:r>
              <a:r>
                <a:rPr lang="en-US" sz="1500" dirty="0" smtClean="0">
                  <a:solidFill>
                    <a:srgbClr val="17375D"/>
                  </a:solidFill>
                  <a:latin typeface="Segoe UI" pitchFamily="34" charset="0"/>
                  <a:ea typeface="Segoe UI" pitchFamily="34" charset="0"/>
                  <a:cs typeface="Segoe UI" pitchFamily="34" charset="0"/>
                </a:rPr>
                <a:t>Be sure to enter numbers in the format your computer regional settings are set to, no matter which language is showing on the screen. For example, if your settings are set to:</a:t>
              </a:r>
            </a:p>
            <a:p>
              <a:r>
                <a:rPr lang="en-US" sz="1500" b="1" dirty="0" smtClean="0">
                  <a:solidFill>
                    <a:srgbClr val="17375D"/>
                  </a:solidFill>
                  <a:latin typeface="Segoe UI" pitchFamily="34" charset="0"/>
                  <a:ea typeface="Segoe UI" pitchFamily="34" charset="0"/>
                  <a:cs typeface="Segoe UI" pitchFamily="34" charset="0"/>
                </a:rPr>
                <a:t>English</a:t>
              </a:r>
              <a:r>
                <a:rPr lang="en-US" sz="1500" dirty="0" smtClean="0">
                  <a:solidFill>
                    <a:srgbClr val="17375D"/>
                  </a:solidFill>
                  <a:latin typeface="Segoe UI" pitchFamily="34" charset="0"/>
                  <a:ea typeface="Segoe UI" pitchFamily="34" charset="0"/>
                  <a:cs typeface="Segoe UI" pitchFamily="34" charset="0"/>
                </a:rPr>
                <a:t> (United States), you must enter numbers as </a:t>
              </a:r>
              <a:r>
                <a:rPr lang="en-US" sz="1500" b="1" dirty="0" smtClean="0">
                  <a:solidFill>
                    <a:srgbClr val="17375D"/>
                  </a:solidFill>
                  <a:latin typeface="Segoe UI" pitchFamily="34" charset="0"/>
                  <a:ea typeface="Segoe UI" pitchFamily="34" charset="0"/>
                  <a:cs typeface="Segoe UI" pitchFamily="34" charset="0"/>
                </a:rPr>
                <a:t>1,000.00</a:t>
              </a:r>
              <a:r>
                <a:rPr lang="en-US" sz="1500" dirty="0" smtClean="0">
                  <a:solidFill>
                    <a:srgbClr val="17375D"/>
                  </a:solidFill>
                  <a:latin typeface="Segoe UI" pitchFamily="34" charset="0"/>
                  <a:ea typeface="Segoe UI" pitchFamily="34" charset="0"/>
                  <a:cs typeface="Segoe UI" pitchFamily="34" charset="0"/>
                </a:rPr>
                <a:t> </a:t>
              </a:r>
            </a:p>
            <a:p>
              <a:r>
                <a:rPr lang="en-US" sz="1500" b="1" dirty="0" smtClean="0">
                  <a:solidFill>
                    <a:srgbClr val="17375D"/>
                  </a:solidFill>
                  <a:latin typeface="Segoe UI" pitchFamily="34" charset="0"/>
                  <a:ea typeface="Segoe UI" pitchFamily="34" charset="0"/>
                  <a:cs typeface="Segoe UI" pitchFamily="34" charset="0"/>
                </a:rPr>
                <a:t>French</a:t>
              </a:r>
              <a:r>
                <a:rPr lang="en-US" sz="1500" dirty="0" smtClean="0">
                  <a:solidFill>
                    <a:srgbClr val="17375D"/>
                  </a:solidFill>
                  <a:latin typeface="Segoe UI" pitchFamily="34" charset="0"/>
                  <a:ea typeface="Segoe UI" pitchFamily="34" charset="0"/>
                  <a:cs typeface="Segoe UI" pitchFamily="34" charset="0"/>
                </a:rPr>
                <a:t> (France), you must enter numbers as </a:t>
              </a:r>
              <a:r>
                <a:rPr lang="en-US" sz="1500" b="1" dirty="0" smtClean="0">
                  <a:solidFill>
                    <a:srgbClr val="17375D"/>
                  </a:solidFill>
                  <a:latin typeface="Segoe UI" pitchFamily="34" charset="0"/>
                  <a:ea typeface="Segoe UI" pitchFamily="34" charset="0"/>
                  <a:cs typeface="Segoe UI" pitchFamily="34" charset="0"/>
                </a:rPr>
                <a:t>1 000,00</a:t>
              </a:r>
              <a:r>
                <a:rPr lang="en-US" sz="1500" dirty="0" smtClean="0">
                  <a:solidFill>
                    <a:srgbClr val="17375D"/>
                  </a:solidFill>
                  <a:latin typeface="Segoe UI" pitchFamily="34" charset="0"/>
                  <a:ea typeface="Segoe UI" pitchFamily="34" charset="0"/>
                  <a:cs typeface="Segoe UI" pitchFamily="34" charset="0"/>
                </a:rPr>
                <a:t>.</a:t>
              </a:r>
              <a:endParaRPr lang="en-US" sz="1500" dirty="0">
                <a:solidFill>
                  <a:srgbClr val="17375D"/>
                </a:solidFill>
                <a:latin typeface="Segoe UI" pitchFamily="34" charset="0"/>
                <a:ea typeface="Segoe UI" pitchFamily="34" charset="0"/>
                <a:cs typeface="Segoe UI" pitchFamily="34" charset="0"/>
              </a:endParaRPr>
            </a:p>
          </p:txBody>
        </p:sp>
      </p:grpSp>
      <p:sp>
        <p:nvSpPr>
          <p:cNvPr id="13" name="Rounded Rectangle 12"/>
          <p:cNvSpPr/>
          <p:nvPr/>
        </p:nvSpPr>
        <p:spPr>
          <a:xfrm>
            <a:off x="4953000" y="3371088"/>
            <a:ext cx="2971800" cy="24688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Recent file</a:t>
            </a:r>
            <a:endParaRPr lang="en-US" dirty="0"/>
          </a:p>
        </p:txBody>
      </p:sp>
      <p:sp>
        <p:nvSpPr>
          <p:cNvPr id="3" name="Text Placeholder 2"/>
          <p:cNvSpPr>
            <a:spLocks noGrp="1"/>
          </p:cNvSpPr>
          <p:nvPr>
            <p:ph type="body" sz="quarter" idx="13"/>
          </p:nvPr>
        </p:nvSpPr>
        <p:spPr>
          <a:xfrm>
            <a:off x="581603" y="104775"/>
            <a:ext cx="1780597" cy="304800"/>
          </a:xfrm>
        </p:spPr>
        <p:txBody>
          <a:bodyPr/>
          <a:lstStyle/>
          <a:p>
            <a:r>
              <a:rPr lang="en-US" dirty="0" smtClean="0"/>
              <a:t>the opening screen</a:t>
            </a:r>
            <a:endParaRPr lang="en-US" dirty="0"/>
          </a:p>
        </p:txBody>
      </p:sp>
      <p:sp>
        <p:nvSpPr>
          <p:cNvPr id="4" name="Content Placeholder 3"/>
          <p:cNvSpPr>
            <a:spLocks noGrp="1"/>
          </p:cNvSpPr>
          <p:nvPr>
            <p:ph idx="1"/>
          </p:nvPr>
        </p:nvSpPr>
        <p:spPr>
          <a:xfrm>
            <a:off x="685800" y="1280161"/>
            <a:ext cx="7010400" cy="1691640"/>
          </a:xfrm>
        </p:spPr>
        <p:txBody>
          <a:bodyPr/>
          <a:lstStyle/>
          <a:p>
            <a:pPr marL="0" indent="0">
              <a:buNone/>
            </a:pPr>
            <a:r>
              <a:rPr lang="en-US" dirty="0" smtClean="0"/>
              <a:t>The National Database Template will always list the most recent file on the opening screen. </a:t>
            </a:r>
          </a:p>
          <a:p>
            <a:endParaRPr lang="en-US" dirty="0"/>
          </a:p>
        </p:txBody>
      </p:sp>
      <p:pic>
        <p:nvPicPr>
          <p:cNvPr id="6" name="Picture 5" descr="1.PNG"/>
          <p:cNvPicPr>
            <a:picLocks noChangeAspect="1"/>
          </p:cNvPicPr>
          <p:nvPr/>
        </p:nvPicPr>
        <p:blipFill>
          <a:blip r:embed="rId3" cstate="print"/>
          <a:srcRect l="6133" t="13802" r="69459" b="58947"/>
          <a:stretch>
            <a:fillRect/>
          </a:stretch>
        </p:blipFill>
        <p:spPr>
          <a:xfrm>
            <a:off x="4648200" y="2743200"/>
            <a:ext cx="3515591" cy="2133600"/>
          </a:xfrm>
          <a:prstGeom prst="rect">
            <a:avLst/>
          </a:prstGeom>
          <a:effectLst>
            <a:outerShdw blurRad="63500" sx="102000" sy="102000" algn="ctr" rotWithShape="0">
              <a:schemeClr val="bg1">
                <a:lumMod val="50000"/>
                <a:alpha val="40000"/>
              </a:schemeClr>
            </a:outerShdw>
          </a:effectLst>
        </p:spPr>
      </p:pic>
      <p:sp>
        <p:nvSpPr>
          <p:cNvPr id="7" name="Right Arrow 6"/>
          <p:cNvSpPr/>
          <p:nvPr/>
        </p:nvSpPr>
        <p:spPr>
          <a:xfrm>
            <a:off x="4572000" y="3831336"/>
            <a:ext cx="381000" cy="228600"/>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3"/>
          <p:cNvSpPr txBox="1">
            <a:spLocks/>
          </p:cNvSpPr>
          <p:nvPr/>
        </p:nvSpPr>
        <p:spPr>
          <a:xfrm>
            <a:off x="685800" y="2651760"/>
            <a:ext cx="2971800" cy="1920240"/>
          </a:xfrm>
          <a:prstGeom prst="rect">
            <a:avLst/>
          </a:prstGeom>
        </p:spPr>
        <p:txBody>
          <a:bodyPr vert="horz" lIns="91440" tIns="45720" rIns="91440" bIns="45720" rtlCol="0">
            <a:normAutofit/>
          </a:bodyPr>
          <a:lstStyle/>
          <a:p>
            <a:pPr lvl="0">
              <a:spcBef>
                <a:spcPct val="20000"/>
              </a:spcBef>
              <a:buClr>
                <a:srgbClr val="066E9F"/>
              </a:buClr>
              <a:buSzPct val="120000"/>
            </a:pPr>
            <a:r>
              <a:rPr lang="en-US" sz="2200" dirty="0">
                <a:solidFill>
                  <a:srgbClr val="17375D"/>
                </a:solidFill>
                <a:latin typeface="Segoe UI" pitchFamily="34" charset="0"/>
                <a:ea typeface="Segoe UI" pitchFamily="34" charset="0"/>
                <a:cs typeface="Segoe UI" pitchFamily="34" charset="0"/>
              </a:rPr>
              <a:t>To open </a:t>
            </a:r>
            <a:r>
              <a:rPr lang="en-US" sz="2200" dirty="0" smtClean="0">
                <a:solidFill>
                  <a:srgbClr val="17375D"/>
                </a:solidFill>
                <a:latin typeface="Segoe UI" pitchFamily="34" charset="0"/>
                <a:ea typeface="Segoe UI" pitchFamily="34" charset="0"/>
                <a:cs typeface="Segoe UI" pitchFamily="34" charset="0"/>
              </a:rPr>
              <a:t>the most recent file, </a:t>
            </a:r>
            <a:r>
              <a:rPr lang="en-US" sz="2200" dirty="0">
                <a:solidFill>
                  <a:srgbClr val="17375D"/>
                </a:solidFill>
                <a:latin typeface="Segoe UI" pitchFamily="34" charset="0"/>
                <a:ea typeface="Segoe UI" pitchFamily="34" charset="0"/>
                <a:cs typeface="Segoe UI" pitchFamily="34" charset="0"/>
              </a:rPr>
              <a:t>just press the </a:t>
            </a:r>
            <a:r>
              <a:rPr lang="en-US" sz="2200" b="1" dirty="0" smtClean="0">
                <a:solidFill>
                  <a:srgbClr val="17375D"/>
                </a:solidFill>
                <a:latin typeface="Segoe UI" pitchFamily="34" charset="0"/>
                <a:ea typeface="Segoe UI" pitchFamily="34" charset="0"/>
                <a:cs typeface="Segoe UI" pitchFamily="34" charset="0"/>
              </a:rPr>
              <a:t>Open</a:t>
            </a:r>
            <a:r>
              <a:rPr lang="en-US" sz="2200" dirty="0" smtClean="0">
                <a:solidFill>
                  <a:srgbClr val="17375D"/>
                </a:solidFill>
                <a:latin typeface="Segoe UI" pitchFamily="34" charset="0"/>
                <a:ea typeface="Segoe UI" pitchFamily="34" charset="0"/>
                <a:cs typeface="Segoe UI" pitchFamily="34" charset="0"/>
              </a:rPr>
              <a:t> </a:t>
            </a:r>
            <a:r>
              <a:rPr lang="en-US" sz="2200" dirty="0">
                <a:solidFill>
                  <a:srgbClr val="17375D"/>
                </a:solidFill>
                <a:latin typeface="Segoe UI" pitchFamily="34" charset="0"/>
                <a:ea typeface="Segoe UI" pitchFamily="34" charset="0"/>
                <a:cs typeface="Segoe UI" pitchFamily="34" charset="0"/>
              </a:rPr>
              <a:t>button.</a:t>
            </a:r>
          </a:p>
        </p:txBody>
      </p:sp>
      <p:sp>
        <p:nvSpPr>
          <p:cNvPr id="14" name="Rounded Rectangle 13"/>
          <p:cNvSpPr/>
          <p:nvPr/>
        </p:nvSpPr>
        <p:spPr>
          <a:xfrm>
            <a:off x="4953000" y="3657600"/>
            <a:ext cx="1554480" cy="56692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a:t>
            </a:r>
            <a:endParaRPr lang="en-US" dirty="0"/>
          </a:p>
        </p:txBody>
      </p:sp>
      <p:sp>
        <p:nvSpPr>
          <p:cNvPr id="3" name="Text Placeholder 2"/>
          <p:cNvSpPr>
            <a:spLocks noGrp="1"/>
          </p:cNvSpPr>
          <p:nvPr>
            <p:ph type="body" sz="quarter" idx="13"/>
          </p:nvPr>
        </p:nvSpPr>
        <p:spPr>
          <a:xfrm>
            <a:off x="581603" y="104775"/>
            <a:ext cx="1780597" cy="304800"/>
          </a:xfrm>
        </p:spPr>
        <p:txBody>
          <a:bodyPr/>
          <a:lstStyle/>
          <a:p>
            <a:r>
              <a:rPr lang="en-US" dirty="0" smtClean="0"/>
              <a:t>the opening screen</a:t>
            </a:r>
            <a:endParaRPr lang="en-US" dirty="0"/>
          </a:p>
        </p:txBody>
      </p:sp>
      <p:sp>
        <p:nvSpPr>
          <p:cNvPr id="4" name="Content Placeholder 3"/>
          <p:cNvSpPr>
            <a:spLocks noGrp="1"/>
          </p:cNvSpPr>
          <p:nvPr>
            <p:ph idx="1"/>
          </p:nvPr>
        </p:nvSpPr>
        <p:spPr>
          <a:xfrm>
            <a:off x="685800" y="1280161"/>
            <a:ext cx="7620000" cy="1691640"/>
          </a:xfrm>
        </p:spPr>
        <p:txBody>
          <a:bodyPr/>
          <a:lstStyle/>
          <a:p>
            <a:pPr marL="0" indent="0">
              <a:buNone/>
            </a:pPr>
            <a:r>
              <a:rPr lang="en-US" dirty="0" smtClean="0"/>
              <a:t>You can open an existing file that was previously created from the opening screen as well.</a:t>
            </a:r>
          </a:p>
          <a:p>
            <a:pPr>
              <a:buNone/>
            </a:pPr>
            <a:endParaRPr lang="en-US" dirty="0"/>
          </a:p>
        </p:txBody>
      </p:sp>
      <p:pic>
        <p:nvPicPr>
          <p:cNvPr id="6" name="Picture 5" descr="1.PNG"/>
          <p:cNvPicPr>
            <a:picLocks noChangeAspect="1"/>
          </p:cNvPicPr>
          <p:nvPr/>
        </p:nvPicPr>
        <p:blipFill>
          <a:blip r:embed="rId3" cstate="print"/>
          <a:srcRect l="6133" t="13802" r="69459" b="58947"/>
          <a:stretch>
            <a:fillRect/>
          </a:stretch>
        </p:blipFill>
        <p:spPr>
          <a:xfrm>
            <a:off x="4648200" y="2743200"/>
            <a:ext cx="3515591" cy="2133600"/>
          </a:xfrm>
          <a:prstGeom prst="rect">
            <a:avLst/>
          </a:prstGeom>
          <a:effectLst>
            <a:outerShdw blurRad="63500" sx="102000" sy="102000" algn="ctr" rotWithShape="0">
              <a:schemeClr val="bg1">
                <a:lumMod val="50000"/>
                <a:alpha val="40000"/>
              </a:schemeClr>
            </a:outerShdw>
          </a:effectLst>
        </p:spPr>
      </p:pic>
      <p:sp>
        <p:nvSpPr>
          <p:cNvPr id="7" name="Right Arrow 6"/>
          <p:cNvSpPr/>
          <p:nvPr/>
        </p:nvSpPr>
        <p:spPr>
          <a:xfrm>
            <a:off x="4572000" y="4215384"/>
            <a:ext cx="381000" cy="228600"/>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p:nvPr/>
        </p:nvGrpSpPr>
        <p:grpSpPr>
          <a:xfrm>
            <a:off x="609600" y="5181600"/>
            <a:ext cx="7848600" cy="1402080"/>
            <a:chOff x="609600" y="5181600"/>
            <a:chExt cx="7848600" cy="1402080"/>
          </a:xfrm>
        </p:grpSpPr>
        <p:sp>
          <p:nvSpPr>
            <p:cNvPr id="12" name="Round Same Side Corner Rectangle 11"/>
            <p:cNvSpPr/>
            <p:nvPr/>
          </p:nvSpPr>
          <p:spPr>
            <a:xfrm>
              <a:off x="609600" y="5181600"/>
              <a:ext cx="7848600" cy="1402080"/>
            </a:xfrm>
            <a:prstGeom prst="round2SameRect">
              <a:avLst/>
            </a:prstGeom>
            <a:solidFill>
              <a:srgbClr val="FCF9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914400" y="5410200"/>
              <a:ext cx="7162800" cy="1015663"/>
            </a:xfrm>
            <a:prstGeom prst="rect">
              <a:avLst/>
            </a:prstGeom>
            <a:noFill/>
          </p:spPr>
          <p:txBody>
            <a:bodyPr wrap="square" rtlCol="0">
              <a:spAutoFit/>
            </a:bodyPr>
            <a:lstStyle/>
            <a:p>
              <a:r>
                <a:rPr lang="en-US" sz="1500" b="1" dirty="0" smtClean="0">
                  <a:solidFill>
                    <a:srgbClr val="932323"/>
                  </a:solidFill>
                  <a:latin typeface="Segoe UI" pitchFamily="34" charset="0"/>
                  <a:ea typeface="Segoe UI" pitchFamily="34" charset="0"/>
                  <a:cs typeface="Segoe UI" pitchFamily="34" charset="0"/>
                </a:rPr>
                <a:t>Important note: </a:t>
              </a:r>
              <a:r>
                <a:rPr lang="en-US" sz="1500" b="1" dirty="0" smtClean="0">
                  <a:solidFill>
                    <a:srgbClr val="17375D"/>
                  </a:solidFill>
                  <a:latin typeface="Segoe UI" pitchFamily="34" charset="0"/>
                  <a:ea typeface="Segoe UI" pitchFamily="34" charset="0"/>
                  <a:cs typeface="Segoe UI" pitchFamily="34" charset="0"/>
                </a:rPr>
                <a:t>You should always open the National Database Template first, then your file. </a:t>
              </a:r>
              <a:r>
                <a:rPr lang="en-US" sz="1500" dirty="0" smtClean="0">
                  <a:solidFill>
                    <a:srgbClr val="17375D"/>
                  </a:solidFill>
                  <a:latin typeface="Segoe UI Semibold" pitchFamily="34" charset="0"/>
                  <a:ea typeface="Segoe UI" pitchFamily="34" charset="0"/>
                  <a:cs typeface="Segoe UI" pitchFamily="34" charset="0"/>
                </a:rPr>
                <a:t>Do not try to open your file alone from the saved location on your computer. You must always open your file from within the National Database Template program or it will not work properly.</a:t>
              </a:r>
              <a:endParaRPr lang="en-US" sz="1500" dirty="0">
                <a:solidFill>
                  <a:srgbClr val="17375D"/>
                </a:solidFill>
                <a:latin typeface="Segoe UI Semibold" pitchFamily="34" charset="0"/>
                <a:ea typeface="Segoe UI" pitchFamily="34" charset="0"/>
                <a:cs typeface="Segoe UI" pitchFamily="34" charset="0"/>
              </a:endParaRPr>
            </a:p>
          </p:txBody>
        </p:sp>
      </p:grpSp>
      <p:sp>
        <p:nvSpPr>
          <p:cNvPr id="16" name="Content Placeholder 3"/>
          <p:cNvSpPr txBox="1">
            <a:spLocks/>
          </p:cNvSpPr>
          <p:nvPr/>
        </p:nvSpPr>
        <p:spPr>
          <a:xfrm>
            <a:off x="685800" y="2651760"/>
            <a:ext cx="3505200" cy="2301240"/>
          </a:xfrm>
          <a:prstGeom prst="rect">
            <a:avLst/>
          </a:prstGeom>
        </p:spPr>
        <p:txBody>
          <a:bodyPr vert="horz" lIns="91440" tIns="45720" rIns="91440" bIns="45720" rtlCol="0">
            <a:normAutofit/>
          </a:bodyPr>
          <a:lstStyle/>
          <a:p>
            <a:pPr lvl="0">
              <a:spcBef>
                <a:spcPct val="20000"/>
              </a:spcBef>
              <a:buClr>
                <a:srgbClr val="066E9F"/>
              </a:buClr>
              <a:buSzPct val="120000"/>
            </a:pPr>
            <a:r>
              <a:rPr lang="en-US" sz="2200" dirty="0" smtClean="0">
                <a:solidFill>
                  <a:srgbClr val="17375D"/>
                </a:solidFill>
                <a:latin typeface="Segoe UI" pitchFamily="34" charset="0"/>
                <a:ea typeface="Segoe UI" pitchFamily="34" charset="0"/>
                <a:cs typeface="Segoe UI" pitchFamily="34" charset="0"/>
              </a:rPr>
              <a:t>Click on the </a:t>
            </a:r>
            <a:br>
              <a:rPr lang="en-US" sz="2200" dirty="0" smtClean="0">
                <a:solidFill>
                  <a:srgbClr val="17375D"/>
                </a:solidFill>
                <a:latin typeface="Segoe UI" pitchFamily="34" charset="0"/>
                <a:ea typeface="Segoe UI" pitchFamily="34" charset="0"/>
                <a:cs typeface="Segoe UI" pitchFamily="34" charset="0"/>
              </a:rPr>
            </a:br>
            <a:r>
              <a:rPr lang="en-US" sz="2200" b="1" dirty="0" smtClean="0">
                <a:solidFill>
                  <a:srgbClr val="17375D"/>
                </a:solidFill>
                <a:latin typeface="Segoe UI" pitchFamily="34" charset="0"/>
                <a:ea typeface="Segoe UI" pitchFamily="34" charset="0"/>
                <a:cs typeface="Segoe UI" pitchFamily="34" charset="0"/>
              </a:rPr>
              <a:t>Browse for a file… </a:t>
            </a:r>
            <a:br>
              <a:rPr lang="en-US" sz="2200" b="1" dirty="0" smtClean="0">
                <a:solidFill>
                  <a:srgbClr val="17375D"/>
                </a:solidFill>
                <a:latin typeface="Segoe UI" pitchFamily="34" charset="0"/>
                <a:ea typeface="Segoe UI" pitchFamily="34" charset="0"/>
                <a:cs typeface="Segoe UI" pitchFamily="34" charset="0"/>
              </a:rPr>
            </a:br>
            <a:r>
              <a:rPr lang="en-US" sz="2200" dirty="0" smtClean="0">
                <a:solidFill>
                  <a:srgbClr val="17375D"/>
                </a:solidFill>
                <a:latin typeface="Segoe UI" pitchFamily="34" charset="0"/>
                <a:ea typeface="Segoe UI" pitchFamily="34" charset="0"/>
                <a:cs typeface="Segoe UI" pitchFamily="34" charset="0"/>
              </a:rPr>
              <a:t>link to access your files</a:t>
            </a:r>
            <a:r>
              <a:rPr lang="en-US" sz="2400" dirty="0" smtClean="0">
                <a:solidFill>
                  <a:srgbClr val="17375D"/>
                </a:solidFill>
                <a:latin typeface="Segoe UI" pitchFamily="34" charset="0"/>
                <a:ea typeface="Segoe UI" pitchFamily="34" charset="0"/>
                <a:cs typeface="Segoe UI" pitchFamily="34" charset="0"/>
              </a:rPr>
              <a:t>.</a:t>
            </a:r>
            <a:endParaRPr lang="en-US" sz="2400" dirty="0">
              <a:solidFill>
                <a:srgbClr val="17375D"/>
              </a:solidFill>
              <a:latin typeface="Segoe UI" pitchFamily="34" charset="0"/>
              <a:ea typeface="Segoe UI" pitchFamily="34" charset="0"/>
              <a:cs typeface="Segoe UI" pitchFamily="34" charset="0"/>
            </a:endParaRPr>
          </a:p>
        </p:txBody>
      </p:sp>
      <p:sp>
        <p:nvSpPr>
          <p:cNvPr id="17" name="Rounded Rectangle 16"/>
          <p:cNvSpPr/>
          <p:nvPr/>
        </p:nvSpPr>
        <p:spPr>
          <a:xfrm>
            <a:off x="4953000" y="4197096"/>
            <a:ext cx="1143000" cy="24688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Text Placeholder 2"/>
          <p:cNvSpPr>
            <a:spLocks noGrp="1"/>
          </p:cNvSpPr>
          <p:nvPr>
            <p:ph type="body" idx="1"/>
          </p:nvPr>
        </p:nvSpPr>
        <p:spPr>
          <a:xfrm>
            <a:off x="685800" y="4191000"/>
            <a:ext cx="7391400" cy="1981200"/>
          </a:xfrm>
        </p:spPr>
        <p:txBody>
          <a:bodyPr/>
          <a:lstStyle/>
          <a:p>
            <a:pPr>
              <a:lnSpc>
                <a:spcPct val="100000"/>
              </a:lnSpc>
            </a:pPr>
            <a:r>
              <a:rPr lang="en-US" dirty="0" smtClean="0">
                <a:solidFill>
                  <a:srgbClr val="066E9F"/>
                </a:solidFill>
                <a:latin typeface="Segoe UI" pitchFamily="34" charset="0"/>
              </a:rPr>
              <a:t>The National Database Template was designed to strengthen the capacity of national NTD programs to store, manage, analyze, and report their data</a:t>
            </a:r>
            <a:r>
              <a:rPr lang="en-US" dirty="0" smtClean="0">
                <a:latin typeface="Segoe UI" pitchFamily="34" charset="0"/>
              </a:rPr>
              <a:t>. </a:t>
            </a:r>
            <a:endParaRPr lang="en-US" dirty="0">
              <a:latin typeface="Segoe UI" pitchFamily="34" charset="0"/>
            </a:endParaRPr>
          </a:p>
        </p:txBody>
      </p:sp>
      <p:sp>
        <p:nvSpPr>
          <p:cNvPr id="7" name="Isosceles Triangle 6">
            <a:hlinkClick r:id="rId3" action="ppaction://hlinksldjump"/>
          </p:cNvPr>
          <p:cNvSpPr/>
          <p:nvPr/>
        </p:nvSpPr>
        <p:spPr>
          <a:xfrm rot="16200000">
            <a:off x="7558096" y="6641306"/>
            <a:ext cx="161926" cy="161927"/>
          </a:xfrm>
          <a:prstGeom prst="triangle">
            <a:avLst/>
          </a:prstGeom>
          <a:solidFill>
            <a:schemeClr val="bg1">
              <a:lumMod val="9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hlinkClick r:id="rId3" action="ppaction://hlinksldjump"/>
          </p:cNvPr>
          <p:cNvSpPr txBox="1"/>
          <p:nvPr/>
        </p:nvSpPr>
        <p:spPr>
          <a:xfrm>
            <a:off x="7717631" y="6591301"/>
            <a:ext cx="862013" cy="246221"/>
          </a:xfrm>
          <a:prstGeom prst="rect">
            <a:avLst/>
          </a:prstGeom>
          <a:noFill/>
        </p:spPr>
        <p:txBody>
          <a:bodyPr wrap="square">
            <a:spAutoFit/>
          </a:bodyPr>
          <a:lstStyle/>
          <a:p>
            <a:pPr>
              <a:defRPr/>
            </a:pPr>
            <a:r>
              <a:rPr lang="en-US" sz="1000" dirty="0" smtClean="0">
                <a:solidFill>
                  <a:schemeClr val="bg1"/>
                </a:solidFill>
                <a:latin typeface="Segoe UI" pitchFamily="34" charset="0"/>
                <a:ea typeface="Segoe UI" pitchFamily="34" charset="0"/>
                <a:cs typeface="Segoe UI" pitchFamily="34" charset="0"/>
              </a:rPr>
              <a:t>Overview</a:t>
            </a:r>
            <a:endParaRPr lang="en-US" sz="1000" b="1" dirty="0">
              <a:solidFill>
                <a:schemeClr val="bg1"/>
              </a:solidFill>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file</a:t>
            </a:r>
            <a:endParaRPr lang="en-US" dirty="0"/>
          </a:p>
        </p:txBody>
      </p:sp>
      <p:sp>
        <p:nvSpPr>
          <p:cNvPr id="3" name="Text Placeholder 2"/>
          <p:cNvSpPr>
            <a:spLocks noGrp="1"/>
          </p:cNvSpPr>
          <p:nvPr>
            <p:ph type="body" sz="quarter" idx="13"/>
          </p:nvPr>
        </p:nvSpPr>
        <p:spPr>
          <a:xfrm>
            <a:off x="581603" y="104775"/>
            <a:ext cx="1780597" cy="304800"/>
          </a:xfrm>
        </p:spPr>
        <p:txBody>
          <a:bodyPr/>
          <a:lstStyle/>
          <a:p>
            <a:r>
              <a:rPr lang="en-US" dirty="0" smtClean="0"/>
              <a:t>the opening screen</a:t>
            </a:r>
            <a:endParaRPr lang="en-US" dirty="0"/>
          </a:p>
        </p:txBody>
      </p:sp>
      <p:sp>
        <p:nvSpPr>
          <p:cNvPr id="4" name="Content Placeholder 3"/>
          <p:cNvSpPr>
            <a:spLocks noGrp="1"/>
          </p:cNvSpPr>
          <p:nvPr>
            <p:ph idx="1"/>
          </p:nvPr>
        </p:nvSpPr>
        <p:spPr>
          <a:xfrm>
            <a:off x="685800" y="1280161"/>
            <a:ext cx="7315200" cy="1691640"/>
          </a:xfrm>
        </p:spPr>
        <p:txBody>
          <a:bodyPr/>
          <a:lstStyle/>
          <a:p>
            <a:pPr marL="0" indent="0">
              <a:buNone/>
            </a:pPr>
            <a:r>
              <a:rPr lang="en-US" dirty="0" smtClean="0"/>
              <a:t>To start a new National Database Template, select </a:t>
            </a:r>
            <a:r>
              <a:rPr lang="en-US" b="1" dirty="0" smtClean="0"/>
              <a:t>Create new file… </a:t>
            </a:r>
            <a:r>
              <a:rPr lang="en-US" dirty="0" smtClean="0"/>
              <a:t>and a browser window will open and prompt you to save your file.</a:t>
            </a:r>
          </a:p>
          <a:p>
            <a:endParaRPr lang="en-US" dirty="0"/>
          </a:p>
        </p:txBody>
      </p:sp>
      <p:pic>
        <p:nvPicPr>
          <p:cNvPr id="6" name="Picture 5" descr="1.PNG"/>
          <p:cNvPicPr>
            <a:picLocks noChangeAspect="1"/>
          </p:cNvPicPr>
          <p:nvPr/>
        </p:nvPicPr>
        <p:blipFill>
          <a:blip r:embed="rId3" cstate="print"/>
          <a:srcRect l="6133" t="13802" r="69459" b="58947"/>
          <a:stretch>
            <a:fillRect/>
          </a:stretch>
        </p:blipFill>
        <p:spPr>
          <a:xfrm>
            <a:off x="4648200" y="2743200"/>
            <a:ext cx="3515591" cy="2133600"/>
          </a:xfrm>
          <a:prstGeom prst="rect">
            <a:avLst/>
          </a:prstGeom>
          <a:effectLst>
            <a:outerShdw blurRad="63500" sx="102000" sy="102000" algn="ctr" rotWithShape="0">
              <a:schemeClr val="bg1">
                <a:lumMod val="50000"/>
                <a:alpha val="40000"/>
              </a:schemeClr>
            </a:outerShdw>
          </a:effectLst>
        </p:spPr>
      </p:pic>
      <p:sp>
        <p:nvSpPr>
          <p:cNvPr id="14" name="Right Arrow 13"/>
          <p:cNvSpPr/>
          <p:nvPr/>
        </p:nvSpPr>
        <p:spPr>
          <a:xfrm>
            <a:off x="4572000" y="4453128"/>
            <a:ext cx="381000" cy="228600"/>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3"/>
          <p:cNvSpPr txBox="1">
            <a:spLocks/>
          </p:cNvSpPr>
          <p:nvPr/>
        </p:nvSpPr>
        <p:spPr>
          <a:xfrm>
            <a:off x="685800" y="2743200"/>
            <a:ext cx="3505200" cy="1691640"/>
          </a:xfrm>
          <a:prstGeom prst="rect">
            <a:avLst/>
          </a:prstGeom>
        </p:spPr>
        <p:txBody>
          <a:bodyPr vert="horz" lIns="91440" tIns="45720" rIns="91440" bIns="45720" rtlCol="0">
            <a:normAutofit/>
          </a:bodyPr>
          <a:lstStyle/>
          <a:p>
            <a:pPr lvl="0">
              <a:spcBef>
                <a:spcPct val="20000"/>
              </a:spcBef>
              <a:buClr>
                <a:srgbClr val="066E9F"/>
              </a:buClr>
              <a:buSzPct val="120000"/>
            </a:pPr>
            <a:endParaRPr lang="en-US" sz="2200" dirty="0">
              <a:solidFill>
                <a:srgbClr val="17375D"/>
              </a:solidFill>
              <a:latin typeface="Segoe UI" pitchFamily="34" charset="0"/>
              <a:ea typeface="Segoe UI" pitchFamily="34" charset="0"/>
              <a:cs typeface="Segoe UI" pitchFamily="34" charset="0"/>
            </a:endParaRPr>
          </a:p>
        </p:txBody>
      </p:sp>
      <p:sp>
        <p:nvSpPr>
          <p:cNvPr id="18" name="Rounded Rectangle 17"/>
          <p:cNvSpPr/>
          <p:nvPr/>
        </p:nvSpPr>
        <p:spPr>
          <a:xfrm>
            <a:off x="4953000" y="4425696"/>
            <a:ext cx="1143000" cy="24688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286000" y="1600200"/>
            <a:ext cx="4572000" cy="3657600"/>
          </a:xfrm>
        </p:spPr>
        <p:txBody>
          <a:bodyPr>
            <a:noAutofit/>
          </a:bodyPr>
          <a:lstStyle/>
          <a:p>
            <a:pPr marL="457200" indent="-457200">
              <a:spcAft>
                <a:spcPts val="1800"/>
              </a:spcAft>
              <a:buFont typeface="+mj-lt"/>
              <a:buAutoNum type="arabicPeriod"/>
            </a:pPr>
            <a:r>
              <a:rPr lang="en-US" sz="2200" dirty="0" smtClean="0"/>
              <a:t>Select </a:t>
            </a:r>
            <a:r>
              <a:rPr lang="en-US" sz="2200" b="1" dirty="0" smtClean="0"/>
              <a:t>Create a new file…</a:t>
            </a:r>
          </a:p>
          <a:p>
            <a:pPr marL="457200" indent="-457200">
              <a:spcAft>
                <a:spcPts val="1800"/>
              </a:spcAft>
              <a:buFont typeface="+mj-lt"/>
              <a:buAutoNum type="arabicPeriod"/>
            </a:pPr>
            <a:r>
              <a:rPr lang="en-US" sz="2200" dirty="0" smtClean="0"/>
              <a:t>Name your new file </a:t>
            </a:r>
            <a:r>
              <a:rPr lang="en-US" sz="2200" b="1" dirty="0" err="1" smtClean="0"/>
              <a:t>Murkonia</a:t>
            </a:r>
            <a:endParaRPr lang="en-US" sz="2200" b="1" dirty="0" smtClean="0"/>
          </a:p>
          <a:p>
            <a:pPr marL="457200" indent="-457200">
              <a:spcAft>
                <a:spcPts val="1800"/>
              </a:spcAft>
              <a:buFont typeface="+mj-lt"/>
              <a:buAutoNum type="arabicPeriod"/>
            </a:pPr>
            <a:r>
              <a:rPr lang="en-US" sz="2200" dirty="0" smtClean="0"/>
              <a:t>Save the file on your computer</a:t>
            </a:r>
            <a:endParaRPr lang="en-US" sz="2200" dirty="0"/>
          </a:p>
        </p:txBody>
      </p:sp>
      <p:sp>
        <p:nvSpPr>
          <p:cNvPr id="3" name="Title 2"/>
          <p:cNvSpPr>
            <a:spLocks noGrp="1"/>
          </p:cNvSpPr>
          <p:nvPr>
            <p:ph type="title"/>
          </p:nvPr>
        </p:nvSpPr>
        <p:spPr/>
        <p:txBody>
          <a:bodyPr/>
          <a:lstStyle/>
          <a:p>
            <a:r>
              <a:rPr lang="en-US" dirty="0" smtClean="0"/>
              <a:t>Create a new file</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Text Placeholder 2"/>
          <p:cNvSpPr>
            <a:spLocks noGrp="1"/>
          </p:cNvSpPr>
          <p:nvPr>
            <p:ph type="body" idx="1"/>
          </p:nvPr>
        </p:nvSpPr>
        <p:spPr/>
        <p:txBody>
          <a:bodyPr/>
          <a:lstStyle/>
          <a:p>
            <a:r>
              <a:rPr lang="en-US" dirty="0" smtClean="0"/>
              <a:t>When you create a new National Database Template file, you go through a series of steps to set up the file specifically for your country.</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Content Placeholder 2"/>
          <p:cNvSpPr>
            <a:spLocks noGrp="1"/>
          </p:cNvSpPr>
          <p:nvPr>
            <p:ph idx="1"/>
          </p:nvPr>
        </p:nvSpPr>
        <p:spPr/>
        <p:txBody>
          <a:bodyPr/>
          <a:lstStyle/>
          <a:p>
            <a:pPr marL="0" indent="0">
              <a:spcAft>
                <a:spcPts val="1800"/>
              </a:spcAft>
              <a:buNone/>
            </a:pPr>
            <a:r>
              <a:rPr lang="en-US" dirty="0" smtClean="0"/>
              <a:t>The steps to setting up the National Database Template for the first time are:</a:t>
            </a:r>
          </a:p>
          <a:p>
            <a:pPr marL="640080" lvl="1" indent="-457200">
              <a:spcAft>
                <a:spcPts val="1200"/>
              </a:spcAft>
              <a:buFont typeface="+mj-lt"/>
              <a:buAutoNum type="arabicPeriod"/>
            </a:pPr>
            <a:r>
              <a:rPr lang="en-US" sz="2400" dirty="0" smtClean="0">
                <a:latin typeface="Segoe UI Semibold" pitchFamily="34" charset="0"/>
              </a:rPr>
              <a:t>Sign in</a:t>
            </a:r>
          </a:p>
          <a:p>
            <a:pPr marL="640080" lvl="1" indent="-457200">
              <a:spcAft>
                <a:spcPts val="1200"/>
              </a:spcAft>
              <a:buFont typeface="+mj-lt"/>
              <a:buAutoNum type="arabicPeriod"/>
            </a:pPr>
            <a:r>
              <a:rPr lang="en-US" sz="2400" dirty="0" smtClean="0">
                <a:latin typeface="Segoe UI Semibold" pitchFamily="34" charset="0"/>
              </a:rPr>
              <a:t>Enter country information</a:t>
            </a:r>
          </a:p>
          <a:p>
            <a:pPr marL="640080" lvl="1" indent="-457200">
              <a:spcAft>
                <a:spcPts val="1200"/>
              </a:spcAft>
              <a:buFont typeface="+mj-lt"/>
              <a:buAutoNum type="arabicPeriod"/>
            </a:pPr>
            <a:r>
              <a:rPr lang="en-US" sz="2400" dirty="0" smtClean="0">
                <a:latin typeface="Segoe UI Semibold" pitchFamily="34" charset="0"/>
              </a:rPr>
              <a:t>Choose diseases</a:t>
            </a:r>
          </a:p>
          <a:p>
            <a:pPr marL="640080" lvl="1" indent="-457200">
              <a:spcAft>
                <a:spcPts val="1200"/>
              </a:spcAft>
              <a:buFont typeface="+mj-lt"/>
              <a:buAutoNum type="arabicPeriod"/>
            </a:pPr>
            <a:r>
              <a:rPr lang="en-US" sz="2400" dirty="0" smtClean="0">
                <a:latin typeface="Segoe UI Semibold" pitchFamily="34" charset="0"/>
              </a:rPr>
              <a:t>Edit or add administrative levels</a:t>
            </a:r>
            <a:endParaRPr lang="en-US" sz="2400" dirty="0">
              <a:latin typeface="Segoe UI Semibold"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 in</a:t>
            </a:r>
            <a:endParaRPr lang="en-US" dirty="0"/>
          </a:p>
        </p:txBody>
      </p:sp>
      <p:sp>
        <p:nvSpPr>
          <p:cNvPr id="3" name="Text Placeholder 2"/>
          <p:cNvSpPr>
            <a:spLocks noGrp="1"/>
          </p:cNvSpPr>
          <p:nvPr>
            <p:ph type="body" sz="quarter" idx="13"/>
          </p:nvPr>
        </p:nvSpPr>
        <p:spPr>
          <a:xfrm>
            <a:off x="581603" y="104775"/>
            <a:ext cx="1399597" cy="304800"/>
          </a:xfrm>
        </p:spPr>
        <p:txBody>
          <a:bodyPr/>
          <a:lstStyle/>
          <a:p>
            <a:r>
              <a:rPr lang="en-US" dirty="0" smtClean="0"/>
              <a:t>getting started</a:t>
            </a:r>
            <a:endParaRPr lang="en-US" dirty="0"/>
          </a:p>
        </p:txBody>
      </p:sp>
      <p:sp>
        <p:nvSpPr>
          <p:cNvPr id="4" name="Content Placeholder 3"/>
          <p:cNvSpPr>
            <a:spLocks noGrp="1"/>
          </p:cNvSpPr>
          <p:nvPr>
            <p:ph idx="1"/>
          </p:nvPr>
        </p:nvSpPr>
        <p:spPr>
          <a:xfrm>
            <a:off x="685800" y="1280160"/>
            <a:ext cx="7162800" cy="4525963"/>
          </a:xfrm>
        </p:spPr>
        <p:txBody>
          <a:bodyPr/>
          <a:lstStyle/>
          <a:p>
            <a:pPr marL="0" indent="0">
              <a:buNone/>
            </a:pPr>
            <a:r>
              <a:rPr lang="en-US" dirty="0" smtClean="0"/>
              <a:t>The first time you use the tool, the user name will be blank and the password field will be blank.</a:t>
            </a:r>
            <a:endParaRPr lang="en-US" dirty="0"/>
          </a:p>
        </p:txBody>
      </p:sp>
      <p:sp>
        <p:nvSpPr>
          <p:cNvPr id="5" name="Content Placeholder 3"/>
          <p:cNvSpPr txBox="1">
            <a:spLocks/>
          </p:cNvSpPr>
          <p:nvPr/>
        </p:nvSpPr>
        <p:spPr>
          <a:xfrm>
            <a:off x="685800" y="2651760"/>
            <a:ext cx="3505200" cy="2377440"/>
          </a:xfrm>
          <a:prstGeom prst="rect">
            <a:avLst/>
          </a:prstGeom>
        </p:spPr>
        <p:txBody>
          <a:bodyPr vert="horz" lIns="91440" tIns="45720" rIns="91440" bIns="45720" rtlCol="0">
            <a:normAutofit/>
          </a:bodyPr>
          <a:lstStyle/>
          <a:p>
            <a:pPr lvl="0">
              <a:spcBef>
                <a:spcPct val="20000"/>
              </a:spcBef>
              <a:buClr>
                <a:srgbClr val="066E9F"/>
              </a:buClr>
              <a:buSzPct val="120000"/>
            </a:pPr>
            <a:r>
              <a:rPr lang="en-US" sz="2400" dirty="0" smtClean="0">
                <a:solidFill>
                  <a:srgbClr val="17375D"/>
                </a:solidFill>
                <a:latin typeface="Segoe UI" pitchFamily="34" charset="0"/>
                <a:ea typeface="Segoe UI" pitchFamily="34" charset="0"/>
                <a:cs typeface="Segoe UI" pitchFamily="34" charset="0"/>
              </a:rPr>
              <a:t>Just press the </a:t>
            </a:r>
            <a:br>
              <a:rPr lang="en-US" sz="2400" dirty="0" smtClean="0">
                <a:solidFill>
                  <a:srgbClr val="17375D"/>
                </a:solidFill>
                <a:latin typeface="Segoe UI" pitchFamily="34" charset="0"/>
                <a:ea typeface="Segoe UI" pitchFamily="34" charset="0"/>
                <a:cs typeface="Segoe UI" pitchFamily="34" charset="0"/>
              </a:rPr>
            </a:br>
            <a:r>
              <a:rPr lang="en-US" sz="2400" b="1" dirty="0" smtClean="0">
                <a:solidFill>
                  <a:srgbClr val="17375D"/>
                </a:solidFill>
                <a:latin typeface="Segoe UI" pitchFamily="34" charset="0"/>
                <a:ea typeface="Segoe UI" pitchFamily="34" charset="0"/>
                <a:cs typeface="Segoe UI" pitchFamily="34" charset="0"/>
              </a:rPr>
              <a:t>Sign In </a:t>
            </a:r>
            <a:r>
              <a:rPr lang="en-US" sz="2400" dirty="0" smtClean="0">
                <a:solidFill>
                  <a:srgbClr val="17375D"/>
                </a:solidFill>
                <a:latin typeface="Segoe UI" pitchFamily="34" charset="0"/>
                <a:ea typeface="Segoe UI" pitchFamily="34" charset="0"/>
                <a:cs typeface="Segoe UI" pitchFamily="34" charset="0"/>
              </a:rPr>
              <a:t>button.</a:t>
            </a:r>
            <a:endParaRPr lang="en-US" sz="2400" dirty="0">
              <a:solidFill>
                <a:srgbClr val="17375D"/>
              </a:solidFill>
              <a:latin typeface="Segoe UI" pitchFamily="34" charset="0"/>
              <a:ea typeface="Segoe UI" pitchFamily="34" charset="0"/>
              <a:cs typeface="Segoe UI" pitchFamily="34" charset="0"/>
            </a:endParaRPr>
          </a:p>
        </p:txBody>
      </p:sp>
      <p:pic>
        <p:nvPicPr>
          <p:cNvPr id="6" name="Picture 5" descr="3.PNG"/>
          <p:cNvPicPr>
            <a:picLocks noChangeAspect="1"/>
          </p:cNvPicPr>
          <p:nvPr/>
        </p:nvPicPr>
        <p:blipFill>
          <a:blip r:embed="rId3" cstate="print"/>
          <a:srcRect l="5692" t="11635" r="72173" b="58114"/>
          <a:stretch>
            <a:fillRect/>
          </a:stretch>
        </p:blipFill>
        <p:spPr>
          <a:xfrm>
            <a:off x="4267200" y="2804160"/>
            <a:ext cx="3352800" cy="2490651"/>
          </a:xfrm>
          <a:prstGeom prst="rect">
            <a:avLst/>
          </a:prstGeom>
          <a:effectLst>
            <a:outerShdw blurRad="63500" sx="102000" sy="102000" algn="ctr" rotWithShape="0">
              <a:schemeClr val="bg1">
                <a:lumMod val="65000"/>
                <a:alpha val="40000"/>
              </a:schemeClr>
            </a:outerShdw>
          </a:effectLst>
        </p:spPr>
      </p:pic>
      <p:sp>
        <p:nvSpPr>
          <p:cNvPr id="7" name="Right Arrow 6"/>
          <p:cNvSpPr/>
          <p:nvPr/>
        </p:nvSpPr>
        <p:spPr>
          <a:xfrm>
            <a:off x="4500880" y="4419600"/>
            <a:ext cx="52832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5038344" y="4419600"/>
            <a:ext cx="838200" cy="347472"/>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057400" y="1371600"/>
            <a:ext cx="6172200" cy="2514600"/>
          </a:xfrm>
        </p:spPr>
        <p:txBody>
          <a:bodyPr>
            <a:noAutofit/>
          </a:bodyPr>
          <a:lstStyle/>
          <a:p>
            <a:pPr marL="457200" indent="-457200">
              <a:spcAft>
                <a:spcPts val="1800"/>
              </a:spcAft>
              <a:buFont typeface="+mj-lt"/>
              <a:buAutoNum type="arabicPeriod"/>
            </a:pPr>
            <a:r>
              <a:rPr lang="en-US" sz="2200" dirty="0" smtClean="0"/>
              <a:t>Ensure user name is blank</a:t>
            </a:r>
            <a:endParaRPr lang="en-US" sz="2200" b="1" dirty="0" smtClean="0"/>
          </a:p>
          <a:p>
            <a:pPr marL="457200" indent="-457200">
              <a:spcAft>
                <a:spcPts val="1800"/>
              </a:spcAft>
              <a:buFont typeface="+mj-lt"/>
              <a:buAutoNum type="arabicPeriod"/>
            </a:pPr>
            <a:r>
              <a:rPr lang="en-US" sz="2200" dirty="0" smtClean="0"/>
              <a:t>Password should be blank</a:t>
            </a:r>
          </a:p>
          <a:p>
            <a:pPr marL="457200" indent="-457200">
              <a:spcAft>
                <a:spcPts val="1800"/>
              </a:spcAft>
              <a:buFont typeface="+mj-lt"/>
              <a:buAutoNum type="arabicPeriod"/>
            </a:pPr>
            <a:r>
              <a:rPr lang="en-US" sz="2200" dirty="0" smtClean="0"/>
              <a:t>Press the </a:t>
            </a:r>
            <a:r>
              <a:rPr lang="en-US" sz="2200" b="1" dirty="0" smtClean="0"/>
              <a:t>Sign In </a:t>
            </a:r>
            <a:r>
              <a:rPr lang="en-US" sz="2200" dirty="0" smtClean="0"/>
              <a:t>button</a:t>
            </a:r>
            <a:endParaRPr lang="en-US" sz="2200" dirty="0"/>
          </a:p>
        </p:txBody>
      </p:sp>
      <p:sp>
        <p:nvSpPr>
          <p:cNvPr id="3" name="Title 2"/>
          <p:cNvSpPr>
            <a:spLocks noGrp="1"/>
          </p:cNvSpPr>
          <p:nvPr>
            <p:ph type="title"/>
          </p:nvPr>
        </p:nvSpPr>
        <p:spPr/>
        <p:txBody>
          <a:bodyPr/>
          <a:lstStyle/>
          <a:p>
            <a:r>
              <a:rPr lang="en-US" dirty="0" smtClean="0"/>
              <a:t>Sign in </a:t>
            </a:r>
            <a:endParaRPr lang="en-US" dirty="0"/>
          </a:p>
        </p:txBody>
      </p:sp>
      <p:sp>
        <p:nvSpPr>
          <p:cNvPr id="6" name="Content Placeholder 3"/>
          <p:cNvSpPr txBox="1">
            <a:spLocks/>
          </p:cNvSpPr>
          <p:nvPr/>
        </p:nvSpPr>
        <p:spPr>
          <a:xfrm>
            <a:off x="1676400" y="5105400"/>
            <a:ext cx="8001000" cy="609600"/>
          </a:xfrm>
          <a:prstGeom prst="rect">
            <a:avLst/>
          </a:prstGeom>
        </p:spPr>
        <p:txBody>
          <a:bodyPr vert="horz" lIns="91440" tIns="45720" rIns="91440" bIns="45720" rtlCol="0">
            <a:normAutofit/>
          </a:bodyPr>
          <a:lstStyle/>
          <a:p>
            <a:pPr marL="0" lvl="1" indent="0">
              <a:lnSpc>
                <a:spcPct val="100000"/>
              </a:lnSpc>
              <a:spcAft>
                <a:spcPts val="1200"/>
              </a:spcAft>
              <a:buClr>
                <a:srgbClr val="066E9F"/>
              </a:buClr>
              <a:buNone/>
              <a:defRPr/>
            </a:pPr>
            <a:r>
              <a:rPr lang="en-US" b="1" dirty="0" smtClean="0">
                <a:solidFill>
                  <a:srgbClr val="17375D"/>
                </a:solidFill>
                <a:latin typeface="Segoe UI Semibold" pitchFamily="34" charset="0"/>
                <a:ea typeface="Segoe UI" pitchFamily="34" charset="0"/>
                <a:cs typeface="Segoe UI" pitchFamily="34" charset="0"/>
              </a:rPr>
              <a:t>You will change the password later in this presentation.</a:t>
            </a:r>
            <a:endParaRPr lang="en-US" b="1" dirty="0">
              <a:solidFill>
                <a:srgbClr val="17375D"/>
              </a:solidFill>
              <a:latin typeface="Segoe UI Semibold"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4.PNG"/>
          <p:cNvPicPr>
            <a:picLocks noChangeAspect="1"/>
          </p:cNvPicPr>
          <p:nvPr/>
        </p:nvPicPr>
        <p:blipFill>
          <a:blip r:embed="rId3" cstate="print"/>
          <a:srcRect l="5000" t="1530" r="59167" b="64186"/>
          <a:stretch>
            <a:fillRect/>
          </a:stretch>
        </p:blipFill>
        <p:spPr>
          <a:xfrm>
            <a:off x="4191000" y="2362200"/>
            <a:ext cx="4406462" cy="2971800"/>
          </a:xfrm>
          <a:prstGeom prst="rect">
            <a:avLst/>
          </a:prstGeom>
          <a:effectLst>
            <a:outerShdw blurRad="63500" sx="102000" sy="102000" algn="ctr" rotWithShape="0">
              <a:schemeClr val="bg1">
                <a:lumMod val="65000"/>
                <a:alpha val="40000"/>
              </a:schemeClr>
            </a:outerShdw>
          </a:effectLst>
        </p:spPr>
      </p:pic>
      <p:sp>
        <p:nvSpPr>
          <p:cNvPr id="2" name="Title 1"/>
          <p:cNvSpPr>
            <a:spLocks noGrp="1"/>
          </p:cNvSpPr>
          <p:nvPr>
            <p:ph type="title"/>
          </p:nvPr>
        </p:nvSpPr>
        <p:spPr/>
        <p:txBody>
          <a:bodyPr/>
          <a:lstStyle/>
          <a:p>
            <a:r>
              <a:rPr lang="en-US" dirty="0" smtClean="0"/>
              <a:t>Enter your country information</a:t>
            </a:r>
            <a:endParaRPr lang="en-US" dirty="0"/>
          </a:p>
        </p:txBody>
      </p:sp>
      <p:sp>
        <p:nvSpPr>
          <p:cNvPr id="3" name="Text Placeholder 2"/>
          <p:cNvSpPr>
            <a:spLocks noGrp="1"/>
          </p:cNvSpPr>
          <p:nvPr>
            <p:ph type="body" sz="quarter" idx="13"/>
          </p:nvPr>
        </p:nvSpPr>
        <p:spPr>
          <a:xfrm>
            <a:off x="581603" y="104775"/>
            <a:ext cx="1399597" cy="304800"/>
          </a:xfrm>
        </p:spPr>
        <p:txBody>
          <a:bodyPr/>
          <a:lstStyle/>
          <a:p>
            <a:r>
              <a:rPr lang="en-US" dirty="0" smtClean="0"/>
              <a:t>getting started</a:t>
            </a:r>
            <a:endParaRPr lang="en-US" dirty="0"/>
          </a:p>
        </p:txBody>
      </p:sp>
      <p:sp>
        <p:nvSpPr>
          <p:cNvPr id="4" name="Content Placeholder 3"/>
          <p:cNvSpPr>
            <a:spLocks noGrp="1"/>
          </p:cNvSpPr>
          <p:nvPr>
            <p:ph idx="1"/>
          </p:nvPr>
        </p:nvSpPr>
        <p:spPr>
          <a:xfrm>
            <a:off x="685800" y="1280160"/>
            <a:ext cx="7543800" cy="4525963"/>
          </a:xfrm>
        </p:spPr>
        <p:txBody>
          <a:bodyPr/>
          <a:lstStyle/>
          <a:p>
            <a:pPr marL="0" indent="0">
              <a:spcAft>
                <a:spcPts val="1200"/>
              </a:spcAft>
              <a:buNone/>
            </a:pPr>
            <a:r>
              <a:rPr lang="en-US" dirty="0" smtClean="0"/>
              <a:t>Next you will need to enter your country information, including:</a:t>
            </a:r>
          </a:p>
          <a:p>
            <a:pPr marL="331470" lvl="1" indent="-274320" eaLnBrk="0" fontAlgn="base" hangingPunct="0">
              <a:lnSpc>
                <a:spcPct val="90000"/>
              </a:lnSpc>
              <a:spcBef>
                <a:spcPts val="200"/>
              </a:spcBef>
              <a:spcAft>
                <a:spcPts val="1200"/>
              </a:spcAft>
              <a:buFont typeface="Calibri" pitchFamily="34" charset="0"/>
              <a:buChar char="◦"/>
              <a:defRPr/>
            </a:pPr>
            <a:r>
              <a:rPr lang="en-US" sz="2200" dirty="0" smtClean="0">
                <a:latin typeface="Segoe UI Semibold" pitchFamily="34" charset="0"/>
                <a:ea typeface="MS PGothic" charset="0"/>
              </a:rPr>
              <a:t>Country name</a:t>
            </a:r>
          </a:p>
          <a:p>
            <a:pPr marL="331470" lvl="1" indent="-274320" eaLnBrk="0" fontAlgn="base" hangingPunct="0">
              <a:lnSpc>
                <a:spcPct val="90000"/>
              </a:lnSpc>
              <a:spcBef>
                <a:spcPts val="200"/>
              </a:spcBef>
              <a:spcAft>
                <a:spcPts val="1200"/>
              </a:spcAft>
              <a:buFont typeface="Calibri" pitchFamily="34" charset="0"/>
              <a:buChar char="◦"/>
              <a:defRPr/>
            </a:pPr>
            <a:r>
              <a:rPr lang="en-US" sz="2200" dirty="0" smtClean="0">
                <a:latin typeface="Segoe UI Semibold" pitchFamily="34" charset="0"/>
                <a:ea typeface="MS PGothic" charset="0"/>
              </a:rPr>
              <a:t>Administrative levels</a:t>
            </a:r>
          </a:p>
          <a:p>
            <a:pPr marL="331470" lvl="1" indent="-274320" eaLnBrk="0" fontAlgn="base" hangingPunct="0">
              <a:lnSpc>
                <a:spcPct val="90000"/>
              </a:lnSpc>
              <a:spcBef>
                <a:spcPts val="200"/>
              </a:spcBef>
              <a:spcAft>
                <a:spcPts val="1200"/>
              </a:spcAft>
              <a:buFont typeface="Calibri" pitchFamily="34" charset="0"/>
              <a:buChar char="◦"/>
              <a:defRPr/>
            </a:pPr>
            <a:r>
              <a:rPr lang="en-US" sz="2200" dirty="0" smtClean="0">
                <a:latin typeface="Segoe UI Semibold" pitchFamily="34" charset="0"/>
                <a:ea typeface="MS PGothic" charset="0"/>
              </a:rPr>
              <a:t>Population statistics</a:t>
            </a:r>
            <a:endParaRPr lang="en-US" sz="2200" dirty="0">
              <a:latin typeface="Segoe UI Semibold" pitchFamily="34" charset="0"/>
            </a:endParaRPr>
          </a:p>
          <a:p>
            <a:pPr marL="0" indent="0">
              <a:buNone/>
            </a:pPr>
            <a:endParaRPr lang="en-US" dirty="0" smtClean="0"/>
          </a:p>
          <a:p>
            <a:pPr marL="0" indent="0">
              <a:buNone/>
            </a:pPr>
            <a:endParaRPr lang="en-US" dirty="0" smtClean="0"/>
          </a:p>
        </p:txBody>
      </p:sp>
      <p:sp>
        <p:nvSpPr>
          <p:cNvPr id="5" name="Content Placeholder 3"/>
          <p:cNvSpPr txBox="1">
            <a:spLocks/>
          </p:cNvSpPr>
          <p:nvPr/>
        </p:nvSpPr>
        <p:spPr>
          <a:xfrm>
            <a:off x="685800" y="3962400"/>
            <a:ext cx="2667000" cy="1005840"/>
          </a:xfrm>
          <a:prstGeom prst="rect">
            <a:avLst/>
          </a:prstGeom>
        </p:spPr>
        <p:txBody>
          <a:bodyPr vert="horz" lIns="91440" tIns="45720" rIns="91440" bIns="45720" rtlCol="0">
            <a:normAutofit/>
          </a:bodyPr>
          <a:lstStyle/>
          <a:p>
            <a:pPr lvl="0">
              <a:spcBef>
                <a:spcPct val="20000"/>
              </a:spcBef>
              <a:buClr>
                <a:srgbClr val="066E9F"/>
              </a:buClr>
              <a:buSzPct val="120000"/>
            </a:pPr>
            <a:r>
              <a:rPr lang="en-US" sz="2200" dirty="0" smtClean="0">
                <a:solidFill>
                  <a:srgbClr val="17375D"/>
                </a:solidFill>
                <a:latin typeface="Segoe UI" pitchFamily="34" charset="0"/>
                <a:ea typeface="Segoe UI" pitchFamily="34" charset="0"/>
                <a:cs typeface="Segoe UI" pitchFamily="34" charset="0"/>
              </a:rPr>
              <a:t>Click on the </a:t>
            </a:r>
            <a:r>
              <a:rPr lang="en-US" sz="2200" b="1" dirty="0" smtClean="0">
                <a:solidFill>
                  <a:srgbClr val="17375D"/>
                </a:solidFill>
                <a:latin typeface="Segoe UI" pitchFamily="34" charset="0"/>
                <a:ea typeface="Segoe UI" pitchFamily="34" charset="0"/>
                <a:cs typeface="Segoe UI" pitchFamily="34" charset="0"/>
              </a:rPr>
              <a:t>Start</a:t>
            </a:r>
            <a:r>
              <a:rPr lang="en-US" sz="2200" dirty="0" smtClean="0">
                <a:solidFill>
                  <a:srgbClr val="17375D"/>
                </a:solidFill>
                <a:latin typeface="Segoe UI" pitchFamily="34" charset="0"/>
                <a:ea typeface="Segoe UI" pitchFamily="34" charset="0"/>
                <a:cs typeface="Segoe UI" pitchFamily="34" charset="0"/>
              </a:rPr>
              <a:t> link to begin.</a:t>
            </a:r>
            <a:endParaRPr lang="en-US" sz="2200" dirty="0">
              <a:solidFill>
                <a:srgbClr val="17375D"/>
              </a:solidFill>
              <a:latin typeface="Segoe UI" pitchFamily="34" charset="0"/>
              <a:ea typeface="Segoe UI" pitchFamily="34" charset="0"/>
              <a:cs typeface="Segoe UI" pitchFamily="34" charset="0"/>
            </a:endParaRPr>
          </a:p>
        </p:txBody>
      </p:sp>
      <p:sp>
        <p:nvSpPr>
          <p:cNvPr id="11" name="Right Arrow 10"/>
          <p:cNvSpPr/>
          <p:nvPr/>
        </p:nvSpPr>
        <p:spPr>
          <a:xfrm>
            <a:off x="7162800" y="3694176"/>
            <a:ext cx="52832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7696200" y="3694176"/>
            <a:ext cx="685800" cy="3048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1219200" y="1371600"/>
            <a:ext cx="6934200" cy="5029200"/>
          </a:xfrm>
        </p:spPr>
        <p:txBody>
          <a:bodyPr>
            <a:noAutofit/>
          </a:bodyPr>
          <a:lstStyle/>
          <a:p>
            <a:pPr marL="457200" indent="-457200">
              <a:spcAft>
                <a:spcPts val="1200"/>
              </a:spcAft>
              <a:buFont typeface="+mj-lt"/>
              <a:buAutoNum type="arabicPeriod"/>
            </a:pPr>
            <a:r>
              <a:rPr lang="en-US" sz="2000" dirty="0" smtClean="0"/>
              <a:t>Enter Country name: </a:t>
            </a:r>
            <a:r>
              <a:rPr lang="en-US" sz="2000" b="1" dirty="0" err="1" smtClean="0"/>
              <a:t>Murkonia</a:t>
            </a:r>
            <a:endParaRPr lang="en-US" sz="2000" b="1" dirty="0" smtClean="0"/>
          </a:p>
          <a:p>
            <a:pPr marL="457200" indent="-457200">
              <a:spcAft>
                <a:spcPts val="1200"/>
              </a:spcAft>
              <a:buFont typeface="+mj-lt"/>
              <a:buAutoNum type="arabicPeriod"/>
            </a:pPr>
            <a:r>
              <a:rPr lang="en-US" sz="2000" dirty="0" smtClean="0"/>
              <a:t>Select </a:t>
            </a:r>
            <a:r>
              <a:rPr lang="en-US" sz="2000" b="1" dirty="0" smtClean="0"/>
              <a:t>view</a:t>
            </a:r>
            <a:r>
              <a:rPr lang="en-US" sz="2000" dirty="0" smtClean="0"/>
              <a:t> to access the Region administrative level information</a:t>
            </a:r>
          </a:p>
          <a:p>
            <a:pPr marL="457200" indent="-457200">
              <a:spcAft>
                <a:spcPts val="1200"/>
              </a:spcAft>
              <a:buFont typeface="+mj-lt"/>
              <a:buAutoNum type="arabicPeriod"/>
            </a:pPr>
            <a:r>
              <a:rPr lang="en-US" sz="2000" dirty="0" smtClean="0"/>
              <a:t>Change the name from Region to </a:t>
            </a:r>
            <a:r>
              <a:rPr lang="en-US" sz="2000" b="1" dirty="0" smtClean="0"/>
              <a:t>Province</a:t>
            </a:r>
            <a:endParaRPr lang="en-US" sz="2000" dirty="0" smtClean="0"/>
          </a:p>
          <a:p>
            <a:pPr marL="457200" indent="-457200">
              <a:spcAft>
                <a:spcPts val="1200"/>
              </a:spcAft>
              <a:buFont typeface="+mj-lt"/>
              <a:buAutoNum type="arabicPeriod"/>
            </a:pPr>
            <a:r>
              <a:rPr lang="en-US" sz="2000" dirty="0" smtClean="0"/>
              <a:t>Click </a:t>
            </a:r>
            <a:r>
              <a:rPr lang="en-US" sz="2000" b="1" dirty="0" smtClean="0"/>
              <a:t>Save</a:t>
            </a:r>
            <a:endParaRPr lang="en-US" sz="2000" dirty="0" smtClean="0"/>
          </a:p>
          <a:p>
            <a:pPr marL="457200" indent="-457200">
              <a:spcAft>
                <a:spcPts val="1200"/>
              </a:spcAft>
              <a:buFont typeface="+mj-lt"/>
              <a:buAutoNum type="arabicPeriod"/>
            </a:pPr>
            <a:r>
              <a:rPr lang="en-US" sz="2000" dirty="0" smtClean="0"/>
              <a:t>Click </a:t>
            </a:r>
            <a:r>
              <a:rPr lang="en-US" sz="2000" b="1" dirty="0" smtClean="0"/>
              <a:t>Add administrative level type &gt;</a:t>
            </a:r>
          </a:p>
          <a:p>
            <a:pPr marL="457200" indent="-457200">
              <a:spcAft>
                <a:spcPts val="1200"/>
              </a:spcAft>
              <a:buFont typeface="+mj-lt"/>
              <a:buAutoNum type="arabicPeriod"/>
            </a:pPr>
            <a:r>
              <a:rPr lang="en-US" sz="2000" dirty="0" smtClean="0"/>
              <a:t>Enter Name: </a:t>
            </a:r>
            <a:r>
              <a:rPr lang="en-US" sz="2000" b="1" dirty="0" smtClean="0"/>
              <a:t>Village</a:t>
            </a:r>
          </a:p>
          <a:p>
            <a:pPr marL="457200" indent="-457200">
              <a:spcAft>
                <a:spcPts val="1200"/>
              </a:spcAft>
              <a:buFont typeface="+mj-lt"/>
              <a:buAutoNum type="arabicPeriod"/>
            </a:pPr>
            <a:r>
              <a:rPr lang="en-US" sz="2000" dirty="0" smtClean="0"/>
              <a:t>Click </a:t>
            </a:r>
            <a:r>
              <a:rPr lang="en-US" sz="2000" b="1" dirty="0" smtClean="0"/>
              <a:t>Save</a:t>
            </a:r>
            <a:endParaRPr lang="en-US" sz="2000" dirty="0" smtClean="0"/>
          </a:p>
          <a:p>
            <a:pPr marL="457200" indent="-457200">
              <a:spcAft>
                <a:spcPts val="1200"/>
              </a:spcAft>
              <a:buFont typeface="+mj-lt"/>
              <a:buAutoNum type="arabicPeriod"/>
            </a:pPr>
            <a:r>
              <a:rPr lang="en-US" sz="2000" dirty="0" smtClean="0"/>
              <a:t>Click </a:t>
            </a:r>
            <a:r>
              <a:rPr lang="en-US" sz="2000" b="1" dirty="0" smtClean="0"/>
              <a:t>Next</a:t>
            </a:r>
            <a:endParaRPr lang="en-US" sz="2000" dirty="0"/>
          </a:p>
        </p:txBody>
      </p:sp>
      <p:sp>
        <p:nvSpPr>
          <p:cNvPr id="3" name="Title 2"/>
          <p:cNvSpPr>
            <a:spLocks noGrp="1"/>
          </p:cNvSpPr>
          <p:nvPr>
            <p:ph type="title"/>
          </p:nvPr>
        </p:nvSpPr>
        <p:spPr/>
        <p:txBody>
          <a:bodyPr/>
          <a:lstStyle/>
          <a:p>
            <a:r>
              <a:rPr lang="en-US" dirty="0" smtClean="0"/>
              <a:t>Enter </a:t>
            </a:r>
            <a:r>
              <a:rPr lang="en-US" dirty="0" err="1" smtClean="0"/>
              <a:t>Murkonia</a:t>
            </a:r>
            <a:r>
              <a:rPr lang="en-US" dirty="0" smtClean="0"/>
              <a:t> country information</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Enter </a:t>
            </a:r>
            <a:r>
              <a:rPr lang="en-US" dirty="0" err="1" smtClean="0"/>
              <a:t>Murkonia</a:t>
            </a:r>
            <a:r>
              <a:rPr lang="en-US" dirty="0" smtClean="0"/>
              <a:t> country settings</a:t>
            </a:r>
            <a:endParaRPr lang="en-US" dirty="0"/>
          </a:p>
        </p:txBody>
      </p:sp>
      <p:sp>
        <p:nvSpPr>
          <p:cNvPr id="8" name="Content Placeholder 2"/>
          <p:cNvSpPr txBox="1">
            <a:spLocks/>
          </p:cNvSpPr>
          <p:nvPr/>
        </p:nvSpPr>
        <p:spPr bwMode="auto">
          <a:xfrm>
            <a:off x="594360" y="1447800"/>
            <a:ext cx="4043680" cy="3136900"/>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lvl1pPr marL="342900" indent="-342900" algn="l" rtl="0" eaLnBrk="0" fontAlgn="base" hangingPunct="0">
              <a:lnSpc>
                <a:spcPct val="90000"/>
              </a:lnSpc>
              <a:spcBef>
                <a:spcPts val="1200"/>
              </a:spcBef>
              <a:spcAft>
                <a:spcPts val="200"/>
              </a:spcAft>
              <a:buClr>
                <a:schemeClr val="accent1"/>
              </a:buClr>
              <a:buSzPct val="110000"/>
              <a:buFont typeface="Arial" pitchFamily="34" charset="0"/>
              <a:buChar char="•"/>
              <a:defRPr sz="2800" kern="1200">
                <a:solidFill>
                  <a:srgbClr val="17375D"/>
                </a:solidFill>
                <a:latin typeface="Segoe UI" pitchFamily="34" charset="0"/>
                <a:ea typeface="Segoe UI" pitchFamily="34" charset="0"/>
                <a:cs typeface="Segoe UI" pitchFamily="34" charset="0"/>
              </a:defRPr>
            </a:lvl1pPr>
            <a:lvl2pPr marL="657225" indent="-273050" algn="l" rtl="0" eaLnBrk="0" fontAlgn="base" hangingPunct="0">
              <a:lnSpc>
                <a:spcPct val="90000"/>
              </a:lnSpc>
              <a:spcBef>
                <a:spcPts val="400"/>
              </a:spcBef>
              <a:spcAft>
                <a:spcPts val="400"/>
              </a:spcAft>
              <a:buClr>
                <a:schemeClr val="accent1"/>
              </a:buClr>
              <a:buFont typeface="Calibri" pitchFamily="34" charset="0"/>
              <a:buChar char="◦"/>
              <a:defRPr sz="2200" kern="1200">
                <a:solidFill>
                  <a:srgbClr val="17375D"/>
                </a:solidFill>
                <a:latin typeface="Segoe UI" pitchFamily="34" charset="0"/>
                <a:ea typeface="Segoe UI" pitchFamily="34" charset="0"/>
                <a:cs typeface="Segoe UI" pitchFamily="34" charset="0"/>
              </a:defRPr>
            </a:lvl2pPr>
            <a:lvl3pPr marL="931863" indent="-182563" algn="l" rtl="0" eaLnBrk="0" fontAlgn="base" hangingPunct="0">
              <a:lnSpc>
                <a:spcPct val="90000"/>
              </a:lnSpc>
              <a:spcBef>
                <a:spcPts val="200"/>
              </a:spcBef>
              <a:spcAft>
                <a:spcPts val="400"/>
              </a:spcAft>
              <a:buClr>
                <a:schemeClr val="accent1"/>
              </a:buClr>
              <a:buFont typeface="Calibri" pitchFamily="34" charset="0"/>
              <a:buChar char="◦"/>
              <a:defRPr sz="1600" kern="1200">
                <a:solidFill>
                  <a:srgbClr val="17375D"/>
                </a:solidFill>
                <a:latin typeface="Segoe UI" pitchFamily="34" charset="0"/>
                <a:ea typeface="Segoe UI" pitchFamily="34" charset="0"/>
                <a:cs typeface="Segoe UI" pitchFamily="34" charset="0"/>
              </a:defRPr>
            </a:lvl3pPr>
            <a:lvl4pPr marL="1206500" indent="-182563" algn="l" rtl="0" eaLnBrk="0" fontAlgn="base" hangingPunct="0">
              <a:lnSpc>
                <a:spcPct val="90000"/>
              </a:lnSpc>
              <a:spcBef>
                <a:spcPts val="200"/>
              </a:spcBef>
              <a:spcAft>
                <a:spcPts val="400"/>
              </a:spcAft>
              <a:buClr>
                <a:schemeClr val="accent1"/>
              </a:buClr>
              <a:buFont typeface="Calibri" pitchFamily="34" charset="0"/>
              <a:buChar char="◦"/>
              <a:defRPr sz="1400" b="1" kern="1200">
                <a:solidFill>
                  <a:srgbClr val="17375D"/>
                </a:solidFill>
                <a:latin typeface="Segoe UI" pitchFamily="34" charset="0"/>
                <a:ea typeface="Segoe UI" pitchFamily="34" charset="0"/>
                <a:cs typeface="Segoe UI" pitchFamily="34" charset="0"/>
              </a:defRPr>
            </a:lvl4pPr>
            <a:lvl5pPr marL="931863" indent="-182563" algn="l" rtl="0" eaLnBrk="0" fontAlgn="base" hangingPunct="0">
              <a:lnSpc>
                <a:spcPct val="90000"/>
              </a:lnSpc>
              <a:spcBef>
                <a:spcPts val="200"/>
              </a:spcBef>
              <a:spcAft>
                <a:spcPts val="400"/>
              </a:spcAft>
              <a:buClr>
                <a:schemeClr val="accent1"/>
              </a:buClr>
              <a:buFont typeface="Calibri" pitchFamily="34" charset="0"/>
              <a:buChar char="◦"/>
              <a:defRPr sz="1400" kern="1200">
                <a:solidFill>
                  <a:srgbClr val="404040"/>
                </a:solidFill>
                <a:latin typeface="+mn-lt"/>
                <a:ea typeface="MS PGothic" panose="020B0600070205080204" pitchFamily="34" charset="-128"/>
                <a:cs typeface="MS PGothic"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lvl="1" indent="0">
              <a:lnSpc>
                <a:spcPct val="100000"/>
              </a:lnSpc>
              <a:spcAft>
                <a:spcPts val="1200"/>
              </a:spcAft>
              <a:buClr>
                <a:srgbClr val="066E9F"/>
              </a:buClr>
              <a:buFont typeface="Calibri" pitchFamily="34" charset="0"/>
              <a:buNone/>
              <a:defRPr/>
            </a:pPr>
            <a:r>
              <a:rPr lang="en-US" sz="1800" dirty="0" smtClean="0"/>
              <a:t>Year of census: </a:t>
            </a:r>
            <a:r>
              <a:rPr lang="en-US" sz="1800" b="1" dirty="0" smtClean="0"/>
              <a:t>2010</a:t>
            </a:r>
          </a:p>
          <a:p>
            <a:pPr marL="0" lvl="1" indent="0">
              <a:lnSpc>
                <a:spcPct val="100000"/>
              </a:lnSpc>
              <a:spcAft>
                <a:spcPts val="1200"/>
              </a:spcAft>
              <a:buClr>
                <a:srgbClr val="066E9F"/>
              </a:buClr>
              <a:buNone/>
              <a:defRPr/>
            </a:pPr>
            <a:r>
              <a:rPr lang="en-US" sz="1800" dirty="0" smtClean="0"/>
              <a:t>Year demography data applies to: </a:t>
            </a:r>
            <a:r>
              <a:rPr lang="en-US" sz="1800" b="1" dirty="0" smtClean="0"/>
              <a:t>2014</a:t>
            </a:r>
            <a:endParaRPr lang="en-US" sz="1800" b="1" dirty="0"/>
          </a:p>
          <a:p>
            <a:pPr marL="0" lvl="1" indent="0">
              <a:lnSpc>
                <a:spcPct val="100000"/>
              </a:lnSpc>
              <a:spcAft>
                <a:spcPts val="1200"/>
              </a:spcAft>
              <a:buClr>
                <a:srgbClr val="066E9F"/>
              </a:buClr>
              <a:buNone/>
              <a:defRPr/>
            </a:pPr>
            <a:r>
              <a:rPr lang="en-US" sz="1800" dirty="0"/>
              <a:t>Age range for </a:t>
            </a:r>
            <a:r>
              <a:rPr lang="en-US" sz="1800" dirty="0" smtClean="0"/>
              <a:t>PSAC</a:t>
            </a:r>
            <a:r>
              <a:rPr lang="en-US" sz="1800" dirty="0"/>
              <a:t>: </a:t>
            </a:r>
            <a:r>
              <a:rPr lang="en-US" sz="1800" b="1" dirty="0" smtClean="0"/>
              <a:t>2-4</a:t>
            </a:r>
          </a:p>
          <a:p>
            <a:pPr marL="0" lvl="1" indent="0">
              <a:lnSpc>
                <a:spcPct val="100000"/>
              </a:lnSpc>
              <a:spcAft>
                <a:spcPts val="1200"/>
              </a:spcAft>
              <a:buClr>
                <a:srgbClr val="066E9F"/>
              </a:buClr>
              <a:buNone/>
              <a:defRPr/>
            </a:pPr>
            <a:r>
              <a:rPr lang="en-US" sz="1800" dirty="0" smtClean="0"/>
              <a:t>% 0-6 months of total population: </a:t>
            </a:r>
            <a:r>
              <a:rPr lang="en-US" sz="1800" b="1" dirty="0" smtClean="0"/>
              <a:t>3</a:t>
            </a:r>
          </a:p>
          <a:p>
            <a:pPr marL="0" lvl="1" indent="0">
              <a:lnSpc>
                <a:spcPct val="100000"/>
              </a:lnSpc>
              <a:spcAft>
                <a:spcPts val="1200"/>
              </a:spcAft>
              <a:buClr>
                <a:srgbClr val="066E9F"/>
              </a:buClr>
              <a:buNone/>
              <a:defRPr/>
            </a:pPr>
            <a:r>
              <a:rPr lang="en-US" sz="1800" dirty="0"/>
              <a:t>% </a:t>
            </a:r>
            <a:r>
              <a:rPr lang="en-US" sz="1800" dirty="0" smtClean="0"/>
              <a:t>SAC </a:t>
            </a:r>
            <a:r>
              <a:rPr lang="en-US" sz="1800" dirty="0"/>
              <a:t>of total </a:t>
            </a:r>
            <a:r>
              <a:rPr lang="en-US" sz="1800" dirty="0" smtClean="0"/>
              <a:t>population: </a:t>
            </a:r>
            <a:r>
              <a:rPr lang="en-US" sz="1800" b="1" dirty="0" smtClean="0"/>
              <a:t>25</a:t>
            </a:r>
            <a:endParaRPr lang="en-US" sz="1800" b="1" dirty="0"/>
          </a:p>
          <a:p>
            <a:pPr marL="0" lvl="1" indent="0">
              <a:lnSpc>
                <a:spcPct val="100000"/>
              </a:lnSpc>
              <a:spcAft>
                <a:spcPts val="1200"/>
              </a:spcAft>
              <a:buClr>
                <a:srgbClr val="066E9F"/>
              </a:buClr>
              <a:buNone/>
              <a:defRPr/>
            </a:pPr>
            <a:r>
              <a:rPr lang="en-US" sz="1800" dirty="0"/>
              <a:t>% </a:t>
            </a:r>
            <a:r>
              <a:rPr lang="en-US" sz="1800" dirty="0" smtClean="0"/>
              <a:t>female </a:t>
            </a:r>
            <a:r>
              <a:rPr lang="en-US" sz="1800" dirty="0"/>
              <a:t>of total </a:t>
            </a:r>
            <a:r>
              <a:rPr lang="en-US" sz="1800" dirty="0" smtClean="0"/>
              <a:t>population: </a:t>
            </a:r>
            <a:r>
              <a:rPr lang="en-US" sz="1800" b="1" dirty="0" smtClean="0"/>
              <a:t>49</a:t>
            </a:r>
            <a:endParaRPr lang="en-US" sz="1800" b="1" dirty="0"/>
          </a:p>
          <a:p>
            <a:pPr marL="0" lvl="1" indent="0">
              <a:lnSpc>
                <a:spcPct val="100000"/>
              </a:lnSpc>
              <a:spcAft>
                <a:spcPts val="1200"/>
              </a:spcAft>
              <a:buClr>
                <a:srgbClr val="066E9F"/>
              </a:buClr>
              <a:buNone/>
              <a:defRPr/>
            </a:pPr>
            <a:r>
              <a:rPr lang="en-US" sz="1800" dirty="0"/>
              <a:t>% </a:t>
            </a:r>
            <a:r>
              <a:rPr lang="en-US" sz="1800" dirty="0" smtClean="0"/>
              <a:t>adults of </a:t>
            </a:r>
            <a:r>
              <a:rPr lang="en-US" sz="1800" dirty="0"/>
              <a:t>total </a:t>
            </a:r>
            <a:r>
              <a:rPr lang="en-US" sz="1800" dirty="0" smtClean="0"/>
              <a:t>population: </a:t>
            </a:r>
            <a:r>
              <a:rPr lang="en-US" sz="1800" b="1" dirty="0" smtClean="0"/>
              <a:t>60</a:t>
            </a:r>
            <a:endParaRPr lang="en-US" sz="1800" b="1" dirty="0"/>
          </a:p>
          <a:p>
            <a:pPr lvl="1">
              <a:buNone/>
              <a:defRPr/>
            </a:pPr>
            <a:endParaRPr lang="en-US" sz="2400" dirty="0" smtClean="0"/>
          </a:p>
          <a:p>
            <a:pPr lvl="1">
              <a:buFont typeface="Calibri" pitchFamily="34" charset="0"/>
              <a:buNone/>
              <a:defRPr/>
            </a:pPr>
            <a:r>
              <a:rPr lang="en-US" sz="2400" i="1" dirty="0" smtClean="0"/>
              <a:t>	</a:t>
            </a:r>
          </a:p>
          <a:p>
            <a:pPr lvl="1">
              <a:buFont typeface="Calibri" pitchFamily="34" charset="0"/>
              <a:buNone/>
              <a:defRPr/>
            </a:pPr>
            <a:r>
              <a:rPr lang="en-US" sz="2400" i="1" dirty="0" smtClean="0"/>
              <a:t>			</a:t>
            </a:r>
          </a:p>
          <a:p>
            <a:pPr marL="384175" lvl="1" indent="0">
              <a:buFont typeface="Calibri" charset="0"/>
              <a:buNone/>
              <a:defRPr/>
            </a:pPr>
            <a:endParaRPr lang="en-US" sz="2400" dirty="0" smtClean="0"/>
          </a:p>
          <a:p>
            <a:pPr lvl="1">
              <a:buFont typeface="Calibri" charset="0"/>
              <a:buChar char="◦"/>
              <a:defRPr/>
            </a:pPr>
            <a:endParaRPr lang="en-US" sz="2800" dirty="0" smtClean="0"/>
          </a:p>
          <a:p>
            <a:pPr eaLnBrk="1" hangingPunct="1">
              <a:lnSpc>
                <a:spcPct val="110000"/>
              </a:lnSpc>
              <a:buFont typeface="Arial" charset="0"/>
              <a:buNone/>
              <a:defRPr/>
            </a:pPr>
            <a:endParaRPr lang="en-US" sz="1900" b="1" dirty="0" smtClean="0">
              <a:ea typeface="MS PGothic" charset="0"/>
            </a:endParaRPr>
          </a:p>
          <a:p>
            <a:pPr eaLnBrk="1" hangingPunct="1">
              <a:lnSpc>
                <a:spcPct val="80000"/>
              </a:lnSpc>
              <a:buFont typeface="Calibri" charset="0"/>
              <a:buNone/>
              <a:defRPr/>
            </a:pPr>
            <a:endParaRPr lang="en-US" sz="1900" dirty="0">
              <a:ea typeface="MS PGothic" charset="0"/>
            </a:endParaRPr>
          </a:p>
        </p:txBody>
      </p:sp>
      <p:sp>
        <p:nvSpPr>
          <p:cNvPr id="9" name="Content Placeholder 2"/>
          <p:cNvSpPr txBox="1">
            <a:spLocks/>
          </p:cNvSpPr>
          <p:nvPr/>
        </p:nvSpPr>
        <p:spPr bwMode="auto">
          <a:xfrm>
            <a:off x="4800600" y="1447800"/>
            <a:ext cx="3886200" cy="3136900"/>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lvl1pPr marL="342900" indent="-342900" algn="l" rtl="0" eaLnBrk="0" fontAlgn="base" hangingPunct="0">
              <a:lnSpc>
                <a:spcPct val="90000"/>
              </a:lnSpc>
              <a:spcBef>
                <a:spcPts val="1200"/>
              </a:spcBef>
              <a:spcAft>
                <a:spcPts val="200"/>
              </a:spcAft>
              <a:buClr>
                <a:schemeClr val="accent1"/>
              </a:buClr>
              <a:buSzPct val="110000"/>
              <a:buFont typeface="Arial" pitchFamily="34" charset="0"/>
              <a:buChar char="•"/>
              <a:defRPr sz="2800" kern="1200">
                <a:solidFill>
                  <a:srgbClr val="17375D"/>
                </a:solidFill>
                <a:latin typeface="Segoe UI" pitchFamily="34" charset="0"/>
                <a:ea typeface="Segoe UI" pitchFamily="34" charset="0"/>
                <a:cs typeface="Segoe UI" pitchFamily="34" charset="0"/>
              </a:defRPr>
            </a:lvl1pPr>
            <a:lvl2pPr marL="657225" indent="-273050" algn="l" rtl="0" eaLnBrk="0" fontAlgn="base" hangingPunct="0">
              <a:lnSpc>
                <a:spcPct val="90000"/>
              </a:lnSpc>
              <a:spcBef>
                <a:spcPts val="400"/>
              </a:spcBef>
              <a:spcAft>
                <a:spcPts val="400"/>
              </a:spcAft>
              <a:buClr>
                <a:schemeClr val="accent1"/>
              </a:buClr>
              <a:buFont typeface="Calibri" pitchFamily="34" charset="0"/>
              <a:buChar char="◦"/>
              <a:defRPr sz="2200" kern="1200">
                <a:solidFill>
                  <a:srgbClr val="17375D"/>
                </a:solidFill>
                <a:latin typeface="Segoe UI" pitchFamily="34" charset="0"/>
                <a:ea typeface="Segoe UI" pitchFamily="34" charset="0"/>
                <a:cs typeface="Segoe UI" pitchFamily="34" charset="0"/>
              </a:defRPr>
            </a:lvl2pPr>
            <a:lvl3pPr marL="931863" indent="-182563" algn="l" rtl="0" eaLnBrk="0" fontAlgn="base" hangingPunct="0">
              <a:lnSpc>
                <a:spcPct val="90000"/>
              </a:lnSpc>
              <a:spcBef>
                <a:spcPts val="200"/>
              </a:spcBef>
              <a:spcAft>
                <a:spcPts val="400"/>
              </a:spcAft>
              <a:buClr>
                <a:schemeClr val="accent1"/>
              </a:buClr>
              <a:buFont typeface="Calibri" pitchFamily="34" charset="0"/>
              <a:buChar char="◦"/>
              <a:defRPr sz="1600" kern="1200">
                <a:solidFill>
                  <a:srgbClr val="17375D"/>
                </a:solidFill>
                <a:latin typeface="Segoe UI" pitchFamily="34" charset="0"/>
                <a:ea typeface="Segoe UI" pitchFamily="34" charset="0"/>
                <a:cs typeface="Segoe UI" pitchFamily="34" charset="0"/>
              </a:defRPr>
            </a:lvl3pPr>
            <a:lvl4pPr marL="1206500" indent="-182563" algn="l" rtl="0" eaLnBrk="0" fontAlgn="base" hangingPunct="0">
              <a:lnSpc>
                <a:spcPct val="90000"/>
              </a:lnSpc>
              <a:spcBef>
                <a:spcPts val="200"/>
              </a:spcBef>
              <a:spcAft>
                <a:spcPts val="400"/>
              </a:spcAft>
              <a:buClr>
                <a:schemeClr val="accent1"/>
              </a:buClr>
              <a:buFont typeface="Calibri" pitchFamily="34" charset="0"/>
              <a:buChar char="◦"/>
              <a:defRPr sz="1400" b="1" kern="1200">
                <a:solidFill>
                  <a:srgbClr val="17375D"/>
                </a:solidFill>
                <a:latin typeface="Segoe UI" pitchFamily="34" charset="0"/>
                <a:ea typeface="Segoe UI" pitchFamily="34" charset="0"/>
                <a:cs typeface="Segoe UI" pitchFamily="34" charset="0"/>
              </a:defRPr>
            </a:lvl4pPr>
            <a:lvl5pPr marL="931863" indent="-182563" algn="l" rtl="0" eaLnBrk="0" fontAlgn="base" hangingPunct="0">
              <a:lnSpc>
                <a:spcPct val="90000"/>
              </a:lnSpc>
              <a:spcBef>
                <a:spcPts val="200"/>
              </a:spcBef>
              <a:spcAft>
                <a:spcPts val="400"/>
              </a:spcAft>
              <a:buClr>
                <a:schemeClr val="accent1"/>
              </a:buClr>
              <a:buFont typeface="Calibri" pitchFamily="34" charset="0"/>
              <a:buChar char="◦"/>
              <a:defRPr sz="1400" kern="1200">
                <a:solidFill>
                  <a:srgbClr val="404040"/>
                </a:solidFill>
                <a:latin typeface="+mn-lt"/>
                <a:ea typeface="MS PGothic" panose="020B0600070205080204" pitchFamily="34" charset="-128"/>
                <a:cs typeface="MS PGothic"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lvl="1" indent="0">
              <a:lnSpc>
                <a:spcPct val="100000"/>
              </a:lnSpc>
              <a:spcAft>
                <a:spcPts val="1200"/>
              </a:spcAft>
              <a:buClr>
                <a:srgbClr val="066E9F"/>
              </a:buClr>
              <a:buNone/>
              <a:defRPr/>
            </a:pPr>
            <a:r>
              <a:rPr lang="en-US" sz="1800" dirty="0"/>
              <a:t>Year of </a:t>
            </a:r>
            <a:r>
              <a:rPr lang="en-US" sz="1800" dirty="0" smtClean="0"/>
              <a:t>population projections: </a:t>
            </a:r>
            <a:r>
              <a:rPr lang="en-US" sz="1800" b="1" dirty="0" smtClean="0"/>
              <a:t>2012</a:t>
            </a:r>
            <a:endParaRPr lang="en-US" sz="1800" b="1" dirty="0"/>
          </a:p>
          <a:p>
            <a:pPr marL="0" lvl="1" indent="0">
              <a:lnSpc>
                <a:spcPct val="100000"/>
              </a:lnSpc>
              <a:spcAft>
                <a:spcPts val="1200"/>
              </a:spcAft>
              <a:buClr>
                <a:srgbClr val="066E9F"/>
              </a:buClr>
              <a:buNone/>
              <a:defRPr/>
            </a:pPr>
            <a:r>
              <a:rPr lang="en-US" sz="1800" dirty="0" smtClean="0"/>
              <a:t>Population growth rate (%): </a:t>
            </a:r>
            <a:r>
              <a:rPr lang="en-US" sz="1800" b="1" dirty="0" smtClean="0"/>
              <a:t>4</a:t>
            </a:r>
            <a:endParaRPr lang="en-US" sz="1800" b="1" dirty="0"/>
          </a:p>
          <a:p>
            <a:pPr marL="0" lvl="1" indent="0">
              <a:lnSpc>
                <a:spcPct val="100000"/>
              </a:lnSpc>
              <a:spcAft>
                <a:spcPts val="1200"/>
              </a:spcAft>
              <a:buClr>
                <a:srgbClr val="066E9F"/>
              </a:buClr>
              <a:buNone/>
              <a:defRPr/>
            </a:pPr>
            <a:r>
              <a:rPr lang="en-US" sz="1800" dirty="0" smtClean="0"/>
              <a:t>Age range for SAC: </a:t>
            </a:r>
            <a:r>
              <a:rPr lang="en-US" sz="1800" b="1" dirty="0" smtClean="0"/>
              <a:t>5-14</a:t>
            </a:r>
            <a:endParaRPr lang="en-US" sz="1800" b="1" dirty="0"/>
          </a:p>
          <a:p>
            <a:pPr marL="0" lvl="1" indent="0">
              <a:lnSpc>
                <a:spcPct val="100000"/>
              </a:lnSpc>
              <a:spcAft>
                <a:spcPts val="1200"/>
              </a:spcAft>
              <a:buClr>
                <a:srgbClr val="066E9F"/>
              </a:buClr>
              <a:buNone/>
              <a:defRPr/>
            </a:pPr>
            <a:r>
              <a:rPr lang="en-US" sz="1800" dirty="0"/>
              <a:t>% </a:t>
            </a:r>
            <a:r>
              <a:rPr lang="en-US" sz="1800" dirty="0" smtClean="0"/>
              <a:t>PSAC </a:t>
            </a:r>
            <a:r>
              <a:rPr lang="en-US" sz="1800" dirty="0"/>
              <a:t>of total </a:t>
            </a:r>
            <a:r>
              <a:rPr lang="en-US" sz="1800" dirty="0" smtClean="0"/>
              <a:t>population: </a:t>
            </a:r>
            <a:r>
              <a:rPr lang="en-US" sz="1800" b="1" dirty="0" smtClean="0"/>
              <a:t>12</a:t>
            </a:r>
            <a:endParaRPr lang="en-US" sz="1800" b="1" dirty="0"/>
          </a:p>
          <a:p>
            <a:pPr marL="0" lvl="1" indent="0">
              <a:lnSpc>
                <a:spcPct val="100000"/>
              </a:lnSpc>
              <a:spcAft>
                <a:spcPts val="1200"/>
              </a:spcAft>
              <a:buClr>
                <a:srgbClr val="066E9F"/>
              </a:buClr>
              <a:buNone/>
              <a:defRPr/>
            </a:pPr>
            <a:r>
              <a:rPr lang="en-US" sz="1800" dirty="0"/>
              <a:t>% </a:t>
            </a:r>
            <a:r>
              <a:rPr lang="en-US" sz="1800" dirty="0" smtClean="0"/>
              <a:t>&lt;5 years old of </a:t>
            </a:r>
            <a:r>
              <a:rPr lang="en-US" sz="1800" dirty="0"/>
              <a:t>total </a:t>
            </a:r>
            <a:r>
              <a:rPr lang="en-US" sz="1800" dirty="0" smtClean="0"/>
              <a:t>population: </a:t>
            </a:r>
            <a:r>
              <a:rPr lang="en-US" sz="1800" b="1" dirty="0" smtClean="0"/>
              <a:t>15</a:t>
            </a:r>
            <a:endParaRPr lang="en-US" sz="1800" b="1" dirty="0"/>
          </a:p>
          <a:p>
            <a:pPr marL="0" lvl="1" indent="0">
              <a:lnSpc>
                <a:spcPct val="100000"/>
              </a:lnSpc>
              <a:spcAft>
                <a:spcPts val="1200"/>
              </a:spcAft>
              <a:buClr>
                <a:srgbClr val="066E9F"/>
              </a:buClr>
              <a:buNone/>
              <a:defRPr/>
            </a:pPr>
            <a:r>
              <a:rPr lang="en-US" sz="1800" dirty="0"/>
              <a:t>% male of total </a:t>
            </a:r>
            <a:r>
              <a:rPr lang="en-US" sz="1800" dirty="0" smtClean="0"/>
              <a:t>population: </a:t>
            </a:r>
            <a:r>
              <a:rPr lang="en-US" sz="1800" b="1" dirty="0" smtClean="0"/>
              <a:t>51</a:t>
            </a:r>
            <a:r>
              <a:rPr lang="en-US" sz="1800" dirty="0"/>
              <a:t> </a:t>
            </a:r>
            <a:endParaRPr lang="en-US" sz="1800" dirty="0" smtClean="0"/>
          </a:p>
          <a:p>
            <a:pPr marL="0" lvl="1" indent="0">
              <a:lnSpc>
                <a:spcPct val="100000"/>
              </a:lnSpc>
              <a:spcAft>
                <a:spcPts val="1200"/>
              </a:spcAft>
              <a:buClr>
                <a:srgbClr val="066E9F"/>
              </a:buClr>
              <a:buNone/>
              <a:defRPr/>
            </a:pPr>
            <a:r>
              <a:rPr lang="en-US" sz="1800" dirty="0" smtClean="0"/>
              <a:t>% rural </a:t>
            </a:r>
            <a:r>
              <a:rPr lang="en-US" sz="1800" dirty="0"/>
              <a:t>of total population: </a:t>
            </a:r>
            <a:r>
              <a:rPr lang="en-US" sz="1800" b="1" dirty="0" smtClean="0"/>
              <a:t>30</a:t>
            </a:r>
            <a:endParaRPr lang="en-US" sz="1800" b="1" dirty="0"/>
          </a:p>
        </p:txBody>
      </p:sp>
      <p:sp>
        <p:nvSpPr>
          <p:cNvPr id="10" name="Rectangle 9"/>
          <p:cNvSpPr/>
          <p:nvPr/>
        </p:nvSpPr>
        <p:spPr>
          <a:xfrm>
            <a:off x="4648200" y="5486400"/>
            <a:ext cx="3657600" cy="400110"/>
          </a:xfrm>
          <a:prstGeom prst="rect">
            <a:avLst/>
          </a:prstGeom>
        </p:spPr>
        <p:txBody>
          <a:bodyPr wrap="square">
            <a:spAutoFit/>
          </a:bodyPr>
          <a:lstStyle/>
          <a:p>
            <a:pPr marL="0" lvl="1" indent="0" algn="r">
              <a:lnSpc>
                <a:spcPct val="100000"/>
              </a:lnSpc>
              <a:spcAft>
                <a:spcPts val="1200"/>
              </a:spcAft>
              <a:buClr>
                <a:srgbClr val="066E9F"/>
              </a:buClr>
              <a:buNone/>
              <a:defRPr/>
            </a:pPr>
            <a:r>
              <a:rPr lang="en-US" sz="2000" b="1" dirty="0">
                <a:solidFill>
                  <a:srgbClr val="17375D"/>
                </a:solidFill>
                <a:latin typeface="Segoe UI" pitchFamily="34" charset="0"/>
                <a:ea typeface="Segoe UI" pitchFamily="34" charset="0"/>
                <a:cs typeface="Segoe UI" pitchFamily="34" charset="0"/>
              </a:rPr>
              <a:t>When finished, click </a:t>
            </a:r>
            <a:r>
              <a:rPr lang="en-US" sz="2000" b="1" dirty="0" smtClean="0">
                <a:solidFill>
                  <a:srgbClr val="17375D"/>
                </a:solidFill>
                <a:latin typeface="Segoe UI" pitchFamily="34" charset="0"/>
                <a:ea typeface="Segoe UI" pitchFamily="34" charset="0"/>
                <a:cs typeface="Segoe UI" pitchFamily="34" charset="0"/>
              </a:rPr>
              <a:t>Next</a:t>
            </a:r>
            <a:endParaRPr lang="en-US" sz="2000" b="1" dirty="0">
              <a:solidFill>
                <a:srgbClr val="17375D"/>
              </a:solidFill>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5.PNG"/>
          <p:cNvPicPr>
            <a:picLocks noChangeAspect="1"/>
          </p:cNvPicPr>
          <p:nvPr/>
        </p:nvPicPr>
        <p:blipFill>
          <a:blip r:embed="rId3" cstate="print"/>
          <a:srcRect l="5000" t="1235" r="58333" b="64186"/>
          <a:stretch>
            <a:fillRect/>
          </a:stretch>
        </p:blipFill>
        <p:spPr>
          <a:xfrm>
            <a:off x="4191000" y="2362200"/>
            <a:ext cx="4470400" cy="2971800"/>
          </a:xfrm>
          <a:prstGeom prst="rect">
            <a:avLst/>
          </a:prstGeom>
          <a:effectLst>
            <a:outerShdw blurRad="63500" sx="102000" sy="102000" algn="ctr" rotWithShape="0">
              <a:schemeClr val="bg1">
                <a:lumMod val="65000"/>
                <a:alpha val="40000"/>
              </a:schemeClr>
            </a:outerShdw>
          </a:effectLst>
        </p:spPr>
      </p:pic>
      <p:sp>
        <p:nvSpPr>
          <p:cNvPr id="2" name="Title 1"/>
          <p:cNvSpPr>
            <a:spLocks noGrp="1"/>
          </p:cNvSpPr>
          <p:nvPr>
            <p:ph type="title"/>
          </p:nvPr>
        </p:nvSpPr>
        <p:spPr/>
        <p:txBody>
          <a:bodyPr/>
          <a:lstStyle/>
          <a:p>
            <a:r>
              <a:rPr lang="en-US" dirty="0" smtClean="0"/>
              <a:t>Choose your diseases</a:t>
            </a:r>
            <a:endParaRPr lang="en-US" dirty="0"/>
          </a:p>
        </p:txBody>
      </p:sp>
      <p:sp>
        <p:nvSpPr>
          <p:cNvPr id="3" name="Text Placeholder 2"/>
          <p:cNvSpPr>
            <a:spLocks noGrp="1"/>
          </p:cNvSpPr>
          <p:nvPr>
            <p:ph type="body" sz="quarter" idx="13"/>
          </p:nvPr>
        </p:nvSpPr>
        <p:spPr>
          <a:xfrm>
            <a:off x="581603" y="104775"/>
            <a:ext cx="1399597" cy="304800"/>
          </a:xfrm>
        </p:spPr>
        <p:txBody>
          <a:bodyPr/>
          <a:lstStyle/>
          <a:p>
            <a:r>
              <a:rPr lang="en-US" dirty="0" smtClean="0"/>
              <a:t>getting started</a:t>
            </a:r>
            <a:endParaRPr lang="en-US" dirty="0"/>
          </a:p>
        </p:txBody>
      </p:sp>
      <p:sp>
        <p:nvSpPr>
          <p:cNvPr id="4" name="Content Placeholder 3"/>
          <p:cNvSpPr>
            <a:spLocks noGrp="1"/>
          </p:cNvSpPr>
          <p:nvPr>
            <p:ph idx="1"/>
          </p:nvPr>
        </p:nvSpPr>
        <p:spPr>
          <a:xfrm>
            <a:off x="685800" y="1280161"/>
            <a:ext cx="5562600" cy="1920240"/>
          </a:xfrm>
        </p:spPr>
        <p:txBody>
          <a:bodyPr/>
          <a:lstStyle/>
          <a:p>
            <a:pPr marL="0" indent="0">
              <a:spcAft>
                <a:spcPts val="1200"/>
              </a:spcAft>
              <a:buNone/>
            </a:pPr>
            <a:r>
              <a:rPr lang="en-US" dirty="0" smtClean="0"/>
              <a:t>Next you will choose the diseases included in the country’s program.</a:t>
            </a:r>
          </a:p>
          <a:p>
            <a:pPr marL="0" indent="0">
              <a:buNone/>
            </a:pPr>
            <a:endParaRPr lang="en-US" dirty="0" smtClean="0"/>
          </a:p>
          <a:p>
            <a:pPr marL="0" indent="0">
              <a:buNone/>
            </a:pPr>
            <a:endParaRPr lang="en-US" dirty="0" smtClean="0"/>
          </a:p>
        </p:txBody>
      </p:sp>
      <p:sp>
        <p:nvSpPr>
          <p:cNvPr id="5" name="Content Placeholder 3"/>
          <p:cNvSpPr txBox="1">
            <a:spLocks/>
          </p:cNvSpPr>
          <p:nvPr/>
        </p:nvSpPr>
        <p:spPr>
          <a:xfrm>
            <a:off x="685800" y="2286000"/>
            <a:ext cx="2667000" cy="1066800"/>
          </a:xfrm>
          <a:prstGeom prst="rect">
            <a:avLst/>
          </a:prstGeom>
        </p:spPr>
        <p:txBody>
          <a:bodyPr vert="horz" lIns="91440" tIns="45720" rIns="91440" bIns="45720" rtlCol="0">
            <a:normAutofit/>
          </a:bodyPr>
          <a:lstStyle/>
          <a:p>
            <a:pPr lvl="0">
              <a:spcBef>
                <a:spcPct val="20000"/>
              </a:spcBef>
              <a:buClr>
                <a:srgbClr val="066E9F"/>
              </a:buClr>
              <a:buSzPct val="120000"/>
            </a:pPr>
            <a:r>
              <a:rPr lang="en-US" sz="2200" dirty="0" smtClean="0">
                <a:solidFill>
                  <a:srgbClr val="17375D"/>
                </a:solidFill>
                <a:latin typeface="Segoe UI" pitchFamily="34" charset="0"/>
                <a:ea typeface="Segoe UI" pitchFamily="34" charset="0"/>
                <a:cs typeface="Segoe UI" pitchFamily="34" charset="0"/>
              </a:rPr>
              <a:t>Click on the </a:t>
            </a:r>
            <a:r>
              <a:rPr lang="en-US" sz="2200" b="1" dirty="0" smtClean="0">
                <a:solidFill>
                  <a:srgbClr val="17375D"/>
                </a:solidFill>
                <a:latin typeface="Segoe UI" pitchFamily="34" charset="0"/>
                <a:ea typeface="Segoe UI" pitchFamily="34" charset="0"/>
                <a:cs typeface="Segoe UI" pitchFamily="34" charset="0"/>
              </a:rPr>
              <a:t>Start</a:t>
            </a:r>
            <a:r>
              <a:rPr lang="en-US" sz="2200" dirty="0" smtClean="0">
                <a:solidFill>
                  <a:srgbClr val="17375D"/>
                </a:solidFill>
                <a:latin typeface="Segoe UI" pitchFamily="34" charset="0"/>
                <a:ea typeface="Segoe UI" pitchFamily="34" charset="0"/>
                <a:cs typeface="Segoe UI" pitchFamily="34" charset="0"/>
              </a:rPr>
              <a:t> link to begin.</a:t>
            </a:r>
            <a:endParaRPr lang="en-US" sz="2200" dirty="0">
              <a:solidFill>
                <a:srgbClr val="17375D"/>
              </a:solidFill>
              <a:latin typeface="Segoe UI" pitchFamily="34" charset="0"/>
              <a:ea typeface="Segoe UI" pitchFamily="34" charset="0"/>
              <a:cs typeface="Segoe UI" pitchFamily="34" charset="0"/>
            </a:endParaRPr>
          </a:p>
        </p:txBody>
      </p:sp>
      <p:sp>
        <p:nvSpPr>
          <p:cNvPr id="11" name="Right Arrow 10"/>
          <p:cNvSpPr/>
          <p:nvPr/>
        </p:nvSpPr>
        <p:spPr>
          <a:xfrm>
            <a:off x="7244080" y="4005072"/>
            <a:ext cx="52832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7772400" y="3986784"/>
            <a:ext cx="609600" cy="3048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functions</a:t>
            </a:r>
            <a:endParaRPr lang="en-US" dirty="0"/>
          </a:p>
        </p:txBody>
      </p:sp>
      <p:sp>
        <p:nvSpPr>
          <p:cNvPr id="3" name="Content Placeholder 2"/>
          <p:cNvSpPr>
            <a:spLocks noGrp="1"/>
          </p:cNvSpPr>
          <p:nvPr>
            <p:ph idx="1"/>
          </p:nvPr>
        </p:nvSpPr>
        <p:spPr/>
        <p:txBody>
          <a:bodyPr/>
          <a:lstStyle/>
          <a:p>
            <a:pPr marL="0" lvl="1" indent="0">
              <a:buNone/>
            </a:pPr>
            <a:r>
              <a:rPr lang="en-US" sz="2200" dirty="0"/>
              <a:t>The National Database Template </a:t>
            </a:r>
            <a:r>
              <a:rPr lang="en-US" sz="2200" dirty="0" smtClean="0"/>
              <a:t>provides </a:t>
            </a:r>
            <a:r>
              <a:rPr lang="en-US" sz="2200" dirty="0"/>
              <a:t>a convenient way for NTD programs to: </a:t>
            </a:r>
          </a:p>
          <a:p>
            <a:endParaRPr lang="en-US" dirty="0"/>
          </a:p>
        </p:txBody>
      </p:sp>
      <p:sp>
        <p:nvSpPr>
          <p:cNvPr id="10" name="Content Placeholder 2"/>
          <p:cNvSpPr txBox="1">
            <a:spLocks/>
          </p:cNvSpPr>
          <p:nvPr/>
        </p:nvSpPr>
        <p:spPr bwMode="auto">
          <a:xfrm>
            <a:off x="762000" y="2213163"/>
            <a:ext cx="3962400" cy="3037711"/>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marL="457200" marR="0" lvl="1" indent="-457200" algn="l" defTabSz="914400" rtl="0" eaLnBrk="0" fontAlgn="base" latinLnBrk="0" hangingPunct="0">
              <a:lnSpc>
                <a:spcPct val="100000"/>
              </a:lnSpc>
              <a:spcBef>
                <a:spcPts val="400"/>
              </a:spcBef>
              <a:spcAft>
                <a:spcPts val="800"/>
              </a:spcAft>
              <a:buClr>
                <a:srgbClr val="066E9F"/>
              </a:buClr>
              <a:buSzTx/>
              <a:buFont typeface="+mj-lt"/>
              <a:buAutoNum type="arabicPeriod"/>
              <a:tabLst/>
              <a:defRPr/>
            </a:pPr>
            <a:r>
              <a:rPr kumimoji="0" lang="en-US" sz="2400" b="1"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Store and analyze</a:t>
            </a:r>
            <a:r>
              <a:rPr kumimoji="0" lang="en-US" sz="2400" b="1" i="0" u="none" strike="noStrike" kern="1200" cap="none" spc="0" normalizeH="0" noProof="0" dirty="0" smtClean="0">
                <a:ln>
                  <a:noFill/>
                </a:ln>
                <a:solidFill>
                  <a:srgbClr val="17375D"/>
                </a:solidFill>
                <a:effectLst/>
                <a:uLnTx/>
                <a:uFillTx/>
                <a:latin typeface="Segoe UI" pitchFamily="34" charset="0"/>
                <a:ea typeface="Segoe UI" pitchFamily="34" charset="0"/>
                <a:cs typeface="Segoe UI" pitchFamily="34" charset="0"/>
              </a:rPr>
              <a:t> </a:t>
            </a:r>
            <a:r>
              <a:rPr kumimoji="0" lang="en-US" sz="2400" b="1"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data</a:t>
            </a:r>
          </a:p>
          <a:p>
            <a:pPr marL="731520" marR="0" lvl="2" indent="-274320" algn="l" defTabSz="914400" rtl="0" eaLnBrk="0" fontAlgn="base" latinLnBrk="0" hangingPunct="0">
              <a:lnSpc>
                <a:spcPct val="90000"/>
              </a:lnSpc>
              <a:spcBef>
                <a:spcPts val="200"/>
              </a:spcBef>
              <a:spcAft>
                <a:spcPts val="400"/>
              </a:spcAft>
              <a:buClr>
                <a:srgbClr val="066E9F"/>
              </a:buClr>
              <a:buSzPct val="120000"/>
              <a:buFont typeface="Calibri" pitchFamily="34" charset="0"/>
              <a:buChar char="◦"/>
              <a:tabLst/>
              <a:defRPr/>
            </a:pPr>
            <a:r>
              <a:rPr kumimoji="0" lang="en-US" sz="1800" b="0" i="0" u="none" strike="noStrike" kern="1200" cap="none" spc="0" normalizeH="0" baseline="0" noProof="0" dirty="0" smtClean="0">
                <a:ln>
                  <a:noFill/>
                </a:ln>
                <a:solidFill>
                  <a:srgbClr val="17375D"/>
                </a:solidFill>
                <a:effectLst/>
                <a:uLnTx/>
                <a:uFillTx/>
                <a:latin typeface="Segoe UI" pitchFamily="34" charset="0"/>
                <a:ea typeface="MS PGothic" charset="0"/>
                <a:cs typeface="Segoe UI" pitchFamily="34" charset="0"/>
              </a:rPr>
              <a:t>Demography</a:t>
            </a:r>
          </a:p>
          <a:p>
            <a:pPr marL="731520" marR="0" lvl="2" indent="-274320" algn="l" defTabSz="914400" rtl="0" eaLnBrk="0" fontAlgn="base" latinLnBrk="0" hangingPunct="0">
              <a:lnSpc>
                <a:spcPct val="90000"/>
              </a:lnSpc>
              <a:spcBef>
                <a:spcPts val="200"/>
              </a:spcBef>
              <a:spcAft>
                <a:spcPts val="400"/>
              </a:spcAft>
              <a:buClr>
                <a:srgbClr val="066E9F"/>
              </a:buClr>
              <a:buSzPct val="120000"/>
              <a:buFont typeface="Calibri" pitchFamily="34" charset="0"/>
              <a:buChar char="◦"/>
              <a:tabLst/>
              <a:defRPr/>
            </a:pPr>
            <a:r>
              <a:rPr kumimoji="0" lang="en-US" sz="1800" b="0" i="0" u="none" strike="noStrike" kern="1200" cap="none" spc="0" normalizeH="0" baseline="0" noProof="0" dirty="0" smtClean="0">
                <a:ln>
                  <a:noFill/>
                </a:ln>
                <a:solidFill>
                  <a:srgbClr val="17375D"/>
                </a:solidFill>
                <a:effectLst/>
                <a:uLnTx/>
                <a:uFillTx/>
                <a:latin typeface="Segoe UI" pitchFamily="34" charset="0"/>
                <a:ea typeface="MS PGothic" charset="0"/>
                <a:cs typeface="Segoe UI" pitchFamily="34" charset="0"/>
              </a:rPr>
              <a:t>Disease Distribution</a:t>
            </a:r>
          </a:p>
          <a:p>
            <a:pPr marL="731520" marR="0" lvl="2" indent="-274320" algn="l" defTabSz="914400" rtl="0" eaLnBrk="0" fontAlgn="base" latinLnBrk="0" hangingPunct="0">
              <a:lnSpc>
                <a:spcPct val="90000"/>
              </a:lnSpc>
              <a:spcBef>
                <a:spcPts val="200"/>
              </a:spcBef>
              <a:spcAft>
                <a:spcPts val="400"/>
              </a:spcAft>
              <a:buClr>
                <a:srgbClr val="066E9F"/>
              </a:buClr>
              <a:buSzPct val="120000"/>
              <a:buFont typeface="Calibri" pitchFamily="34" charset="0"/>
              <a:buChar char="◦"/>
              <a:tabLst/>
              <a:defRPr/>
            </a:pPr>
            <a:r>
              <a:rPr kumimoji="0" lang="en-US" sz="1800" b="0" i="0" u="none" strike="noStrike" kern="1200" cap="none" spc="0" normalizeH="0" baseline="0" noProof="0" dirty="0" smtClean="0">
                <a:ln>
                  <a:noFill/>
                </a:ln>
                <a:solidFill>
                  <a:srgbClr val="17375D"/>
                </a:solidFill>
                <a:effectLst/>
                <a:uLnTx/>
                <a:uFillTx/>
                <a:latin typeface="Segoe UI" pitchFamily="34" charset="0"/>
                <a:ea typeface="MS PGothic" charset="0"/>
                <a:cs typeface="Segoe UI" pitchFamily="34" charset="0"/>
              </a:rPr>
              <a:t>Surveys</a:t>
            </a:r>
          </a:p>
          <a:p>
            <a:pPr marL="731520" marR="0" lvl="2" indent="-274320" algn="l" defTabSz="914400" rtl="0" eaLnBrk="0" fontAlgn="base" latinLnBrk="0" hangingPunct="0">
              <a:lnSpc>
                <a:spcPct val="90000"/>
              </a:lnSpc>
              <a:spcBef>
                <a:spcPts val="200"/>
              </a:spcBef>
              <a:spcAft>
                <a:spcPts val="400"/>
              </a:spcAft>
              <a:buClr>
                <a:srgbClr val="066E9F"/>
              </a:buClr>
              <a:buSzPct val="120000"/>
              <a:buFont typeface="Calibri" pitchFamily="34" charset="0"/>
              <a:buChar char="◦"/>
              <a:tabLst/>
              <a:defRPr/>
            </a:pPr>
            <a:r>
              <a:rPr kumimoji="0" lang="en-US" sz="1800" b="0" i="0" u="none" strike="noStrike" kern="1200" cap="none" spc="0" normalizeH="0" baseline="0" noProof="0" dirty="0" smtClean="0">
                <a:ln>
                  <a:noFill/>
                </a:ln>
                <a:solidFill>
                  <a:srgbClr val="17375D"/>
                </a:solidFill>
                <a:effectLst/>
                <a:uLnTx/>
                <a:uFillTx/>
                <a:latin typeface="Segoe UI" pitchFamily="34" charset="0"/>
                <a:ea typeface="MS PGothic" charset="0"/>
                <a:cs typeface="Segoe UI" pitchFamily="34" charset="0"/>
              </a:rPr>
              <a:t>Interventions</a:t>
            </a:r>
          </a:p>
          <a:p>
            <a:pPr marL="731520" marR="0" lvl="2" indent="-274320" algn="l" defTabSz="914400" rtl="0" eaLnBrk="0" fontAlgn="base" latinLnBrk="0" hangingPunct="0">
              <a:lnSpc>
                <a:spcPct val="90000"/>
              </a:lnSpc>
              <a:spcBef>
                <a:spcPts val="200"/>
              </a:spcBef>
              <a:spcAft>
                <a:spcPts val="400"/>
              </a:spcAft>
              <a:buClr>
                <a:srgbClr val="066E9F"/>
              </a:buClr>
              <a:buSzPct val="120000"/>
              <a:buFont typeface="Calibri" pitchFamily="34" charset="0"/>
              <a:buChar char="◦"/>
              <a:tabLst/>
              <a:defRPr/>
            </a:pPr>
            <a:r>
              <a:rPr kumimoji="0" lang="en-US" sz="1800" b="0" i="0" u="none" strike="noStrike" kern="1200" cap="none" spc="0" normalizeH="0" baseline="0" noProof="0" dirty="0" smtClean="0">
                <a:ln>
                  <a:noFill/>
                </a:ln>
                <a:solidFill>
                  <a:srgbClr val="17375D"/>
                </a:solidFill>
                <a:effectLst/>
                <a:uLnTx/>
                <a:uFillTx/>
                <a:latin typeface="Segoe UI" pitchFamily="34" charset="0"/>
                <a:ea typeface="MS PGothic" charset="0"/>
                <a:cs typeface="Segoe UI" pitchFamily="34" charset="0"/>
              </a:rPr>
              <a:t>Process Indicators</a:t>
            </a:r>
          </a:p>
          <a:p>
            <a:pPr marL="731520" marR="0" lvl="2" indent="-274320" algn="l" defTabSz="914400" rtl="0" eaLnBrk="0" fontAlgn="base" latinLnBrk="0" hangingPunct="0">
              <a:lnSpc>
                <a:spcPct val="90000"/>
              </a:lnSpc>
              <a:spcBef>
                <a:spcPts val="200"/>
              </a:spcBef>
              <a:spcAft>
                <a:spcPts val="400"/>
              </a:spcAft>
              <a:buClr>
                <a:srgbClr val="066E9F"/>
              </a:buClr>
              <a:buSzPct val="120000"/>
              <a:buFont typeface="Calibri" pitchFamily="34" charset="0"/>
              <a:buChar char="◦"/>
              <a:tabLst/>
              <a:defRPr/>
            </a:pPr>
            <a:r>
              <a:rPr kumimoji="0" lang="en-US" sz="1800" b="0" i="0" u="none" strike="noStrike" kern="1200" cap="none" spc="0" normalizeH="0" baseline="0" noProof="0" dirty="0" smtClean="0">
                <a:ln>
                  <a:noFill/>
                </a:ln>
                <a:solidFill>
                  <a:srgbClr val="17375D"/>
                </a:solidFill>
                <a:effectLst/>
                <a:uLnTx/>
                <a:uFillTx/>
                <a:latin typeface="Segoe UI" pitchFamily="34" charset="0"/>
                <a:ea typeface="MS PGothic" charset="0"/>
                <a:cs typeface="Segoe UI" pitchFamily="34" charset="0"/>
              </a:rPr>
              <a:t>Serious </a:t>
            </a:r>
            <a:r>
              <a:rPr kumimoji="0" lang="en-US" sz="1800" b="0" i="0" u="none" strike="noStrike" kern="1200" cap="none" spc="0" normalizeH="0" noProof="0" dirty="0" smtClean="0">
                <a:ln>
                  <a:noFill/>
                </a:ln>
                <a:solidFill>
                  <a:srgbClr val="17375D"/>
                </a:solidFill>
                <a:effectLst/>
                <a:uLnTx/>
                <a:uFillTx/>
                <a:latin typeface="Segoe UI" pitchFamily="34" charset="0"/>
                <a:ea typeface="MS PGothic" charset="0"/>
                <a:cs typeface="Segoe UI" pitchFamily="34" charset="0"/>
              </a:rPr>
              <a:t>Adverse Events</a:t>
            </a:r>
            <a:endParaRPr kumimoji="0" lang="en-US" sz="24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a:p>
            <a:pPr marL="457200" marR="0" lvl="2" indent="-182563" algn="l" defTabSz="914400" rtl="0" eaLnBrk="0" fontAlgn="base" latinLnBrk="0" hangingPunct="0">
              <a:lnSpc>
                <a:spcPct val="90000"/>
              </a:lnSpc>
              <a:spcBef>
                <a:spcPts val="200"/>
              </a:spcBef>
              <a:spcAft>
                <a:spcPts val="400"/>
              </a:spcAft>
              <a:buClr>
                <a:srgbClr val="066E9F"/>
              </a:buClr>
              <a:buSzPct val="120000"/>
              <a:buFont typeface="Calibri" pitchFamily="34" charset="0"/>
              <a:buNone/>
              <a:tabLst/>
              <a:defRPr/>
            </a:pPr>
            <a:endParaRPr kumimoji="0" lang="en-US" sz="18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a:p>
            <a:pPr marL="0" marR="0" lvl="1" indent="0" algn="l" defTabSz="914400" rtl="0" eaLnBrk="0" fontAlgn="base" latinLnBrk="0" hangingPunct="0">
              <a:lnSpc>
                <a:spcPct val="100000"/>
              </a:lnSpc>
              <a:spcBef>
                <a:spcPts val="400"/>
              </a:spcBef>
              <a:spcAft>
                <a:spcPts val="400"/>
              </a:spcAft>
              <a:buClr>
                <a:schemeClr val="accent1"/>
              </a:buClr>
              <a:buSzTx/>
              <a:buFont typeface="Calibri" pitchFamily="34" charset="0"/>
              <a:buChar char="◦"/>
              <a:tabLst/>
              <a:defRPr/>
            </a:pPr>
            <a:endParaRPr kumimoji="0" lang="en-US" sz="24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a:p>
            <a:pPr marL="657225" marR="0" lvl="1" indent="-273050" algn="l" defTabSz="914400" rtl="0" eaLnBrk="0" fontAlgn="base" latinLnBrk="0" hangingPunct="0">
              <a:lnSpc>
                <a:spcPct val="90000"/>
              </a:lnSpc>
              <a:spcBef>
                <a:spcPts val="400"/>
              </a:spcBef>
              <a:spcAft>
                <a:spcPts val="400"/>
              </a:spcAft>
              <a:buClr>
                <a:schemeClr val="accent1"/>
              </a:buClr>
              <a:buSzTx/>
              <a:buFont typeface="Calibri" charset="0"/>
              <a:buChar char="◦"/>
              <a:tabLst/>
              <a:defRPr/>
            </a:pPr>
            <a:endParaRPr kumimoji="0" lang="en-US" sz="24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a:p>
            <a:pPr marL="657225" marR="0" lvl="1" indent="-273050" algn="l" defTabSz="914400" rtl="0" eaLnBrk="0" fontAlgn="base" latinLnBrk="0" hangingPunct="0">
              <a:lnSpc>
                <a:spcPct val="90000"/>
              </a:lnSpc>
              <a:spcBef>
                <a:spcPts val="400"/>
              </a:spcBef>
              <a:spcAft>
                <a:spcPts val="400"/>
              </a:spcAft>
              <a:buClr>
                <a:schemeClr val="accent1"/>
              </a:buClr>
              <a:buSzTx/>
              <a:buFont typeface="Calibri" pitchFamily="34" charset="0"/>
              <a:buNone/>
              <a:tabLst/>
              <a:defRPr/>
            </a:pPr>
            <a:r>
              <a:rPr kumimoji="0" lang="en-US" sz="2400" b="0" i="1"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	</a:t>
            </a:r>
          </a:p>
          <a:p>
            <a:pPr marL="657225" marR="0" lvl="1" indent="-273050" algn="l" defTabSz="914400" rtl="0" eaLnBrk="0" fontAlgn="base" latinLnBrk="0" hangingPunct="0">
              <a:lnSpc>
                <a:spcPct val="90000"/>
              </a:lnSpc>
              <a:spcBef>
                <a:spcPts val="400"/>
              </a:spcBef>
              <a:spcAft>
                <a:spcPts val="400"/>
              </a:spcAft>
              <a:buClr>
                <a:schemeClr val="accent1"/>
              </a:buClr>
              <a:buSzTx/>
              <a:buFont typeface="Calibri" pitchFamily="34" charset="0"/>
              <a:buNone/>
              <a:tabLst/>
              <a:defRPr/>
            </a:pPr>
            <a:r>
              <a:rPr kumimoji="0" lang="en-US" sz="2400" b="0" i="1"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			</a:t>
            </a:r>
          </a:p>
          <a:p>
            <a:pPr marL="384175" marR="0" lvl="1" indent="0" algn="l" defTabSz="914400" rtl="0" eaLnBrk="0" fontAlgn="base" latinLnBrk="0" hangingPunct="0">
              <a:lnSpc>
                <a:spcPct val="90000"/>
              </a:lnSpc>
              <a:spcBef>
                <a:spcPts val="400"/>
              </a:spcBef>
              <a:spcAft>
                <a:spcPts val="400"/>
              </a:spcAft>
              <a:buClr>
                <a:schemeClr val="accent1"/>
              </a:buClr>
              <a:buSzTx/>
              <a:buFont typeface="Calibri" charset="0"/>
              <a:buNone/>
              <a:tabLst/>
              <a:defRPr/>
            </a:pPr>
            <a:endParaRPr kumimoji="0" lang="en-US" sz="24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a:p>
            <a:pPr marL="657225" marR="0" lvl="1" indent="-273050" algn="l" defTabSz="914400" rtl="0" eaLnBrk="0" fontAlgn="base" latinLnBrk="0" hangingPunct="0">
              <a:lnSpc>
                <a:spcPct val="90000"/>
              </a:lnSpc>
              <a:spcBef>
                <a:spcPts val="400"/>
              </a:spcBef>
              <a:spcAft>
                <a:spcPts val="400"/>
              </a:spcAft>
              <a:buClr>
                <a:schemeClr val="accent1"/>
              </a:buClr>
              <a:buSzTx/>
              <a:buFont typeface="Calibri" charset="0"/>
              <a:buChar char="◦"/>
              <a:tabLst/>
              <a:defRPr/>
            </a:pPr>
            <a:endParaRPr kumimoji="0" lang="en-US" sz="28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a:p>
            <a:pPr marL="342900" marR="0" lvl="0" indent="-342900" algn="l" defTabSz="914400" rtl="0" eaLnBrk="1" fontAlgn="base" latinLnBrk="0" hangingPunct="1">
              <a:lnSpc>
                <a:spcPct val="110000"/>
              </a:lnSpc>
              <a:spcBef>
                <a:spcPts val="1200"/>
              </a:spcBef>
              <a:spcAft>
                <a:spcPts val="200"/>
              </a:spcAft>
              <a:buClr>
                <a:schemeClr val="accent1"/>
              </a:buClr>
              <a:buSzPct val="110000"/>
              <a:buFont typeface="Arial" charset="0"/>
              <a:buNone/>
              <a:tabLst/>
              <a:defRPr/>
            </a:pPr>
            <a:endParaRPr kumimoji="0" lang="en-US" sz="1900" b="1" i="0" u="none" strike="noStrike" kern="1200" cap="none" spc="0" normalizeH="0" baseline="0" noProof="0" dirty="0" smtClean="0">
              <a:ln>
                <a:noFill/>
              </a:ln>
              <a:solidFill>
                <a:srgbClr val="17375D"/>
              </a:solidFill>
              <a:effectLst/>
              <a:uLnTx/>
              <a:uFillTx/>
              <a:latin typeface="Segoe UI" pitchFamily="34" charset="0"/>
              <a:ea typeface="MS PGothic" charset="0"/>
              <a:cs typeface="Segoe UI" pitchFamily="34" charset="0"/>
            </a:endParaRPr>
          </a:p>
          <a:p>
            <a:pPr marL="342900" marR="0" lvl="0" indent="-342900" algn="l" defTabSz="914400" rtl="0" eaLnBrk="1" fontAlgn="base" latinLnBrk="0" hangingPunct="1">
              <a:lnSpc>
                <a:spcPct val="80000"/>
              </a:lnSpc>
              <a:spcBef>
                <a:spcPts val="1200"/>
              </a:spcBef>
              <a:spcAft>
                <a:spcPts val="200"/>
              </a:spcAft>
              <a:buClr>
                <a:schemeClr val="accent1"/>
              </a:buClr>
              <a:buSzPct val="110000"/>
              <a:buFont typeface="Calibri" charset="0"/>
              <a:buNone/>
              <a:tabLst/>
              <a:defRPr/>
            </a:pPr>
            <a:endParaRPr kumimoji="0" lang="en-US" sz="1900" b="0" i="0" u="none" strike="noStrike" kern="1200" cap="none" spc="0" normalizeH="0" baseline="0" noProof="0" dirty="0">
              <a:ln>
                <a:noFill/>
              </a:ln>
              <a:solidFill>
                <a:srgbClr val="17375D"/>
              </a:solidFill>
              <a:effectLst/>
              <a:uLnTx/>
              <a:uFillTx/>
              <a:latin typeface="Segoe UI" pitchFamily="34" charset="0"/>
              <a:ea typeface="MS PGothic" charset="0"/>
              <a:cs typeface="Segoe UI" pitchFamily="34" charset="0"/>
            </a:endParaRPr>
          </a:p>
        </p:txBody>
      </p:sp>
      <p:sp>
        <p:nvSpPr>
          <p:cNvPr id="11" name="Content Placeholder 2"/>
          <p:cNvSpPr txBox="1">
            <a:spLocks/>
          </p:cNvSpPr>
          <p:nvPr/>
        </p:nvSpPr>
        <p:spPr bwMode="auto">
          <a:xfrm>
            <a:off x="4876800" y="2213163"/>
            <a:ext cx="3429000" cy="2455819"/>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marL="457200" marR="0" lvl="1" indent="-457200" algn="l" defTabSz="914400" rtl="0" eaLnBrk="0" fontAlgn="base" latinLnBrk="0" hangingPunct="0">
              <a:lnSpc>
                <a:spcPct val="100000"/>
              </a:lnSpc>
              <a:spcBef>
                <a:spcPts val="400"/>
              </a:spcBef>
              <a:spcAft>
                <a:spcPts val="800"/>
              </a:spcAft>
              <a:buClr>
                <a:srgbClr val="066E9F"/>
              </a:buClr>
              <a:buSzTx/>
              <a:buFont typeface="+mj-lt"/>
              <a:buAutoNum type="arabicPeriod" startAt="2"/>
              <a:tabLst/>
              <a:defRPr/>
            </a:pPr>
            <a:r>
              <a:rPr kumimoji="0" lang="en-US" sz="2400" b="1"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Generate reports</a:t>
            </a:r>
          </a:p>
          <a:p>
            <a:pPr marL="731520" marR="0" lvl="2" indent="-274320" algn="l" defTabSz="914400" rtl="0" eaLnBrk="0" fontAlgn="base" latinLnBrk="0" hangingPunct="0">
              <a:lnSpc>
                <a:spcPct val="90000"/>
              </a:lnSpc>
              <a:spcBef>
                <a:spcPts val="200"/>
              </a:spcBef>
              <a:spcAft>
                <a:spcPts val="400"/>
              </a:spcAft>
              <a:buClr>
                <a:srgbClr val="066E9F"/>
              </a:buClr>
              <a:buSzPct val="120000"/>
              <a:buFont typeface="Calibri" pitchFamily="34" charset="0"/>
              <a:buChar char="◦"/>
              <a:tabLst/>
              <a:defRPr/>
            </a:pPr>
            <a:r>
              <a:rPr kumimoji="0" lang="en-US" sz="1800" b="0" i="0" u="none" strike="noStrike" kern="1200" cap="none" spc="0" normalizeH="0" baseline="0" noProof="0" dirty="0" smtClean="0">
                <a:ln>
                  <a:noFill/>
                </a:ln>
                <a:solidFill>
                  <a:srgbClr val="17375D"/>
                </a:solidFill>
                <a:effectLst/>
                <a:uLnTx/>
                <a:uFillTx/>
                <a:latin typeface="Segoe UI" pitchFamily="34" charset="0"/>
                <a:ea typeface="MS PGothic" charset="0"/>
                <a:cs typeface="Segoe UI" pitchFamily="34" charset="0"/>
              </a:rPr>
              <a:t>WHO/Partner</a:t>
            </a:r>
            <a:r>
              <a:rPr kumimoji="0" lang="en-US" sz="1800" b="0" i="0" u="none" strike="noStrike" kern="1200" cap="none" spc="0" normalizeH="0" noProof="0" dirty="0" smtClean="0">
                <a:ln>
                  <a:noFill/>
                </a:ln>
                <a:solidFill>
                  <a:srgbClr val="17375D"/>
                </a:solidFill>
                <a:effectLst/>
                <a:uLnTx/>
                <a:uFillTx/>
                <a:latin typeface="Segoe UI" pitchFamily="34" charset="0"/>
                <a:ea typeface="MS PGothic" charset="0"/>
                <a:cs typeface="Segoe UI" pitchFamily="34" charset="0"/>
              </a:rPr>
              <a:t> reports</a:t>
            </a:r>
            <a:endParaRPr kumimoji="0" lang="en-US" sz="1800" b="0" i="0" u="none" strike="noStrike" kern="1200" cap="none" spc="0" normalizeH="0" baseline="0" noProof="0" dirty="0" smtClean="0">
              <a:ln>
                <a:noFill/>
              </a:ln>
              <a:solidFill>
                <a:srgbClr val="17375D"/>
              </a:solidFill>
              <a:effectLst/>
              <a:uLnTx/>
              <a:uFillTx/>
              <a:latin typeface="Segoe UI" pitchFamily="34" charset="0"/>
              <a:ea typeface="MS PGothic" charset="0"/>
              <a:cs typeface="Segoe UI" pitchFamily="34" charset="0"/>
            </a:endParaRPr>
          </a:p>
          <a:p>
            <a:pPr marL="731520" lvl="2" indent="-274320">
              <a:lnSpc>
                <a:spcPct val="90000"/>
              </a:lnSpc>
              <a:spcBef>
                <a:spcPts val="200"/>
              </a:spcBef>
              <a:spcAft>
                <a:spcPts val="400"/>
              </a:spcAft>
              <a:buClr>
                <a:srgbClr val="066E9F"/>
              </a:buClr>
              <a:buSzPct val="120000"/>
              <a:buFont typeface="Calibri" pitchFamily="34" charset="0"/>
              <a:buChar char="◦"/>
              <a:defRPr/>
            </a:pPr>
            <a:r>
              <a:rPr lang="en-US" dirty="0" smtClean="0">
                <a:solidFill>
                  <a:srgbClr val="17375D"/>
                </a:solidFill>
                <a:latin typeface="Segoe UI" pitchFamily="34" charset="0"/>
                <a:ea typeface="MS PGothic" charset="0"/>
                <a:cs typeface="Segoe UI" pitchFamily="34" charset="0"/>
              </a:rPr>
              <a:t>Standard reports</a:t>
            </a:r>
          </a:p>
          <a:p>
            <a:pPr marL="731520" lvl="2" indent="-274320">
              <a:lnSpc>
                <a:spcPct val="90000"/>
              </a:lnSpc>
              <a:spcBef>
                <a:spcPts val="200"/>
              </a:spcBef>
              <a:spcAft>
                <a:spcPts val="400"/>
              </a:spcAft>
              <a:buClr>
                <a:srgbClr val="066E9F"/>
              </a:buClr>
              <a:buSzPct val="120000"/>
              <a:buFont typeface="Calibri" pitchFamily="34" charset="0"/>
              <a:buChar char="◦"/>
              <a:defRPr/>
            </a:pPr>
            <a:r>
              <a:rPr lang="en-US" dirty="0" smtClean="0">
                <a:solidFill>
                  <a:srgbClr val="17375D"/>
                </a:solidFill>
                <a:latin typeface="Segoe UI" pitchFamily="34" charset="0"/>
                <a:ea typeface="MS PGothic" charset="0"/>
                <a:cs typeface="Segoe UI" pitchFamily="34" charset="0"/>
              </a:rPr>
              <a:t>Custom reports </a:t>
            </a:r>
          </a:p>
          <a:p>
            <a:pPr marL="731520" marR="0" lvl="2" indent="-274320" algn="l" defTabSz="914400" rtl="0" eaLnBrk="0" fontAlgn="base" latinLnBrk="0" hangingPunct="0">
              <a:lnSpc>
                <a:spcPct val="90000"/>
              </a:lnSpc>
              <a:spcBef>
                <a:spcPts val="200"/>
              </a:spcBef>
              <a:spcAft>
                <a:spcPts val="400"/>
              </a:spcAft>
              <a:buClr>
                <a:srgbClr val="066E9F"/>
              </a:buClr>
              <a:buSzPct val="120000"/>
              <a:tabLst/>
              <a:defRPr/>
            </a:pPr>
            <a:endParaRPr kumimoji="0" lang="en-US" sz="1800" b="0" i="0" u="none" strike="noStrike" kern="1200" cap="none" spc="0" normalizeH="0" baseline="0" noProof="0" dirty="0" smtClean="0">
              <a:ln>
                <a:noFill/>
              </a:ln>
              <a:solidFill>
                <a:srgbClr val="17375D"/>
              </a:solidFill>
              <a:effectLst/>
              <a:uLnTx/>
              <a:uFillTx/>
              <a:latin typeface="Segoe UI" pitchFamily="34" charset="0"/>
              <a:ea typeface="MS PGothic" charset="0"/>
              <a:cs typeface="Segoe UI" pitchFamily="34" charset="0"/>
            </a:endParaRPr>
          </a:p>
          <a:p>
            <a:pPr marL="731520" marR="0" lvl="2" indent="-274320" algn="l" defTabSz="914400" rtl="0" eaLnBrk="0" fontAlgn="base" latinLnBrk="0" hangingPunct="0">
              <a:lnSpc>
                <a:spcPct val="90000"/>
              </a:lnSpc>
              <a:spcBef>
                <a:spcPts val="200"/>
              </a:spcBef>
              <a:spcAft>
                <a:spcPts val="400"/>
              </a:spcAft>
              <a:buClr>
                <a:srgbClr val="066E9F"/>
              </a:buClr>
              <a:buSzPct val="120000"/>
              <a:buFont typeface="Calibri" pitchFamily="34" charset="0"/>
              <a:buChar char="◦"/>
              <a:tabLst/>
              <a:defRPr/>
            </a:pPr>
            <a:endParaRPr kumimoji="0" lang="en-US" sz="1800" b="0" i="0" u="none" strike="noStrike" kern="1200" cap="none" spc="0" normalizeH="0" baseline="0" noProof="0" dirty="0" smtClean="0">
              <a:ln>
                <a:noFill/>
              </a:ln>
              <a:solidFill>
                <a:srgbClr val="17375D"/>
              </a:solidFill>
              <a:effectLst/>
              <a:uLnTx/>
              <a:uFillTx/>
              <a:latin typeface="Segoe UI" pitchFamily="34" charset="0"/>
              <a:ea typeface="MS PGothic" charset="0"/>
              <a:cs typeface="Segoe UI" pitchFamily="34" charset="0"/>
            </a:endParaRPr>
          </a:p>
          <a:p>
            <a:pPr marL="457200" marR="0" lvl="2" indent="-182563" algn="l" defTabSz="914400" rtl="0" eaLnBrk="0" fontAlgn="base" latinLnBrk="0" hangingPunct="0">
              <a:lnSpc>
                <a:spcPct val="90000"/>
              </a:lnSpc>
              <a:spcBef>
                <a:spcPts val="200"/>
              </a:spcBef>
              <a:spcAft>
                <a:spcPts val="400"/>
              </a:spcAft>
              <a:buClr>
                <a:srgbClr val="066E9F"/>
              </a:buClr>
              <a:buSzPct val="120000"/>
              <a:buFont typeface="Calibri" pitchFamily="34" charset="0"/>
              <a:buNone/>
              <a:tabLst/>
              <a:defRPr/>
            </a:pPr>
            <a:endParaRPr kumimoji="0" lang="en-US" sz="18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a:p>
            <a:pPr marL="0" marR="0" lvl="1" indent="0" algn="l" defTabSz="914400" rtl="0" eaLnBrk="0" fontAlgn="base" latinLnBrk="0" hangingPunct="0">
              <a:lnSpc>
                <a:spcPct val="100000"/>
              </a:lnSpc>
              <a:spcBef>
                <a:spcPts val="400"/>
              </a:spcBef>
              <a:spcAft>
                <a:spcPts val="400"/>
              </a:spcAft>
              <a:buClr>
                <a:schemeClr val="accent1"/>
              </a:buClr>
              <a:buSzTx/>
              <a:buFont typeface="Calibri" pitchFamily="34" charset="0"/>
              <a:buChar char="◦"/>
              <a:tabLst/>
              <a:defRPr/>
            </a:pPr>
            <a:endParaRPr kumimoji="0" lang="en-US" sz="24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a:p>
            <a:pPr marL="657225" marR="0" lvl="1" indent="-273050" algn="l" defTabSz="914400" rtl="0" eaLnBrk="0" fontAlgn="base" latinLnBrk="0" hangingPunct="0">
              <a:lnSpc>
                <a:spcPct val="90000"/>
              </a:lnSpc>
              <a:spcBef>
                <a:spcPts val="400"/>
              </a:spcBef>
              <a:spcAft>
                <a:spcPts val="400"/>
              </a:spcAft>
              <a:buClr>
                <a:schemeClr val="accent1"/>
              </a:buClr>
              <a:buSzTx/>
              <a:buFont typeface="Calibri" charset="0"/>
              <a:buChar char="◦"/>
              <a:tabLst/>
              <a:defRPr/>
            </a:pPr>
            <a:endParaRPr kumimoji="0" lang="en-US" sz="24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a:p>
            <a:pPr marL="657225" marR="0" lvl="1" indent="-273050" algn="l" defTabSz="914400" rtl="0" eaLnBrk="0" fontAlgn="base" latinLnBrk="0" hangingPunct="0">
              <a:lnSpc>
                <a:spcPct val="90000"/>
              </a:lnSpc>
              <a:spcBef>
                <a:spcPts val="400"/>
              </a:spcBef>
              <a:spcAft>
                <a:spcPts val="400"/>
              </a:spcAft>
              <a:buClr>
                <a:schemeClr val="accent1"/>
              </a:buClr>
              <a:buSzTx/>
              <a:buFont typeface="Calibri" pitchFamily="34" charset="0"/>
              <a:buNone/>
              <a:tabLst/>
              <a:defRPr/>
            </a:pPr>
            <a:r>
              <a:rPr kumimoji="0" lang="en-US" sz="2400" b="0" i="1"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	</a:t>
            </a:r>
          </a:p>
          <a:p>
            <a:pPr marL="657225" marR="0" lvl="1" indent="-273050" defTabSz="914400" rtl="0" eaLnBrk="0" fontAlgn="base" latinLnBrk="0" hangingPunct="0">
              <a:lnSpc>
                <a:spcPct val="90000"/>
              </a:lnSpc>
              <a:spcBef>
                <a:spcPts val="400"/>
              </a:spcBef>
              <a:spcAft>
                <a:spcPts val="400"/>
              </a:spcAft>
              <a:buClr>
                <a:schemeClr val="accent1"/>
              </a:buClr>
              <a:buSzTx/>
              <a:buFont typeface="Calibri" pitchFamily="34" charset="0"/>
              <a:buNone/>
              <a:tabLst/>
              <a:defRPr/>
            </a:pPr>
            <a:r>
              <a:rPr kumimoji="0" lang="en-US" sz="2400" b="0" i="1"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			</a:t>
            </a:r>
          </a:p>
          <a:p>
            <a:pPr marL="384175" marR="0" lvl="1" indent="0" algn="l" defTabSz="914400" rtl="0" eaLnBrk="0" fontAlgn="base" latinLnBrk="0" hangingPunct="0">
              <a:lnSpc>
                <a:spcPct val="90000"/>
              </a:lnSpc>
              <a:spcBef>
                <a:spcPts val="400"/>
              </a:spcBef>
              <a:spcAft>
                <a:spcPts val="400"/>
              </a:spcAft>
              <a:buClr>
                <a:schemeClr val="accent1"/>
              </a:buClr>
              <a:buSzTx/>
              <a:buFont typeface="Calibri" charset="0"/>
              <a:buNone/>
              <a:tabLst/>
              <a:defRPr/>
            </a:pPr>
            <a:endParaRPr kumimoji="0" lang="en-US" sz="24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a:p>
            <a:pPr marL="657225" marR="0" lvl="1" indent="-273050" algn="l" defTabSz="914400" rtl="0" eaLnBrk="0" fontAlgn="base" latinLnBrk="0" hangingPunct="0">
              <a:lnSpc>
                <a:spcPct val="90000"/>
              </a:lnSpc>
              <a:spcBef>
                <a:spcPts val="400"/>
              </a:spcBef>
              <a:spcAft>
                <a:spcPts val="400"/>
              </a:spcAft>
              <a:buClr>
                <a:schemeClr val="accent1"/>
              </a:buClr>
              <a:buSzTx/>
              <a:buFont typeface="Calibri" charset="0"/>
              <a:buChar char="◦"/>
              <a:tabLst/>
              <a:defRPr/>
            </a:pPr>
            <a:endParaRPr kumimoji="0" lang="en-US" sz="28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a:p>
            <a:pPr marL="342900" marR="0" lvl="0" indent="-342900" algn="l" defTabSz="914400" rtl="0" eaLnBrk="1" fontAlgn="base" latinLnBrk="0" hangingPunct="1">
              <a:lnSpc>
                <a:spcPct val="110000"/>
              </a:lnSpc>
              <a:spcBef>
                <a:spcPts val="1200"/>
              </a:spcBef>
              <a:spcAft>
                <a:spcPts val="200"/>
              </a:spcAft>
              <a:buClr>
                <a:schemeClr val="accent1"/>
              </a:buClr>
              <a:buSzPct val="110000"/>
              <a:buFont typeface="Arial" charset="0"/>
              <a:buNone/>
              <a:tabLst/>
              <a:defRPr/>
            </a:pPr>
            <a:endParaRPr kumimoji="0" lang="en-US" sz="1900" b="1" i="0" u="none" strike="noStrike" kern="1200" cap="none" spc="0" normalizeH="0" baseline="0" noProof="0" dirty="0" smtClean="0">
              <a:ln>
                <a:noFill/>
              </a:ln>
              <a:solidFill>
                <a:srgbClr val="17375D"/>
              </a:solidFill>
              <a:effectLst/>
              <a:uLnTx/>
              <a:uFillTx/>
              <a:latin typeface="Segoe UI" pitchFamily="34" charset="0"/>
              <a:ea typeface="MS PGothic" charset="0"/>
              <a:cs typeface="Segoe UI" pitchFamily="34" charset="0"/>
            </a:endParaRPr>
          </a:p>
          <a:p>
            <a:pPr marL="342900" marR="0" lvl="0" indent="-342900" algn="l" defTabSz="914400" rtl="0" eaLnBrk="1" fontAlgn="base" latinLnBrk="0" hangingPunct="1">
              <a:lnSpc>
                <a:spcPct val="80000"/>
              </a:lnSpc>
              <a:spcBef>
                <a:spcPts val="1200"/>
              </a:spcBef>
              <a:spcAft>
                <a:spcPts val="200"/>
              </a:spcAft>
              <a:buClr>
                <a:schemeClr val="accent1"/>
              </a:buClr>
              <a:buSzPct val="110000"/>
              <a:buFont typeface="Calibri" charset="0"/>
              <a:buNone/>
              <a:tabLst/>
              <a:defRPr/>
            </a:pPr>
            <a:endParaRPr kumimoji="0" lang="en-US" sz="1900" b="0" i="0" u="none" strike="noStrike" kern="1200" cap="none" spc="0" normalizeH="0" baseline="0" noProof="0" dirty="0">
              <a:ln>
                <a:noFill/>
              </a:ln>
              <a:solidFill>
                <a:srgbClr val="17375D"/>
              </a:solidFill>
              <a:effectLst/>
              <a:uLnTx/>
              <a:uFillTx/>
              <a:latin typeface="Segoe UI" pitchFamily="34" charset="0"/>
              <a:ea typeface="MS PGothic" charset="0"/>
              <a:cs typeface="Segoe UI" pitchFamily="34" charset="0"/>
            </a:endParaRPr>
          </a:p>
        </p:txBody>
      </p:sp>
      <p:pic>
        <p:nvPicPr>
          <p:cNvPr id="16" name="Picture 15" descr="10.PNG"/>
          <p:cNvPicPr>
            <a:picLocks noChangeAspect="1"/>
          </p:cNvPicPr>
          <p:nvPr/>
        </p:nvPicPr>
        <p:blipFill>
          <a:blip r:embed="rId3" cstate="print"/>
          <a:srcRect l="833" r="66667" b="59198"/>
          <a:stretch>
            <a:fillRect/>
          </a:stretch>
        </p:blipFill>
        <p:spPr>
          <a:xfrm>
            <a:off x="3657600" y="4800600"/>
            <a:ext cx="2233252" cy="1524000"/>
          </a:xfrm>
          <a:prstGeom prst="rect">
            <a:avLst/>
          </a:prstGeom>
          <a:effectLst>
            <a:outerShdw blurRad="63500" sx="102000" sy="102000" algn="ctr" rotWithShape="0">
              <a:schemeClr val="bg1">
                <a:lumMod val="50000"/>
                <a:alpha val="40000"/>
              </a:schemeClr>
            </a:outerShdw>
          </a:effectLst>
        </p:spPr>
      </p:pic>
      <p:pic>
        <p:nvPicPr>
          <p:cNvPr id="17" name="Picture 16" descr="DiseaseDistr-form.png"/>
          <p:cNvPicPr>
            <a:picLocks noChangeAspect="1"/>
          </p:cNvPicPr>
          <p:nvPr/>
        </p:nvPicPr>
        <p:blipFill>
          <a:blip r:embed="rId4" cstate="print"/>
          <a:srcRect r="33333" b="39120"/>
          <a:stretch>
            <a:fillRect/>
          </a:stretch>
        </p:blipFill>
        <p:spPr>
          <a:xfrm>
            <a:off x="5257800" y="4267200"/>
            <a:ext cx="2057400" cy="1800225"/>
          </a:xfrm>
          <a:prstGeom prst="rect">
            <a:avLst/>
          </a:prstGeom>
          <a:effectLst>
            <a:outerShdw blurRad="63500" sx="102000" sy="102000" algn="ctr" rotWithShape="0">
              <a:schemeClr val="bg1">
                <a:lumMod val="50000"/>
                <a:alpha val="40000"/>
              </a:schemeClr>
            </a:outerShdw>
          </a:effectLst>
        </p:spPr>
      </p:pic>
      <p:grpSp>
        <p:nvGrpSpPr>
          <p:cNvPr id="12" name="Group 11"/>
          <p:cNvGrpSpPr/>
          <p:nvPr/>
        </p:nvGrpSpPr>
        <p:grpSpPr>
          <a:xfrm>
            <a:off x="6705600" y="3886200"/>
            <a:ext cx="1981200" cy="2441945"/>
            <a:chOff x="4953000" y="1523999"/>
            <a:chExt cx="3276600" cy="4038601"/>
          </a:xfrm>
        </p:grpSpPr>
        <p:sp>
          <p:nvSpPr>
            <p:cNvPr id="13" name="Rectangle 12"/>
            <p:cNvSpPr/>
            <p:nvPr/>
          </p:nvSpPr>
          <p:spPr>
            <a:xfrm>
              <a:off x="4953000" y="1523999"/>
              <a:ext cx="3276600" cy="4038601"/>
            </a:xfrm>
            <a:prstGeom prst="rect">
              <a:avLst/>
            </a:prstGeom>
            <a:solidFill>
              <a:schemeClr val="bg1"/>
            </a:solidFill>
            <a:ln>
              <a:noFill/>
            </a:ln>
            <a:effectLst>
              <a:outerShdw blurRad="63500" sx="102000" sy="102000" algn="ctr" rotWithShape="0">
                <a:schemeClr val="bg1">
                  <a:lumMod val="50000"/>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descr="304.PNG"/>
            <p:cNvPicPr>
              <a:picLocks noChangeAspect="1"/>
            </p:cNvPicPr>
            <p:nvPr/>
          </p:nvPicPr>
          <p:blipFill rotWithShape="1">
            <a:blip r:embed="rId5" cstate="print"/>
            <a:srcRect l="466" t="9801" r="70784" b="23169"/>
            <a:stretch/>
          </p:blipFill>
          <p:spPr>
            <a:xfrm>
              <a:off x="5080701" y="1671221"/>
              <a:ext cx="3065368" cy="3884675"/>
            </a:xfrm>
            <a:prstGeom prst="rect">
              <a:avLst/>
            </a:prstGeom>
            <a:effec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6.PNG"/>
          <p:cNvPicPr>
            <a:picLocks noChangeAspect="1"/>
          </p:cNvPicPr>
          <p:nvPr/>
        </p:nvPicPr>
        <p:blipFill>
          <a:blip r:embed="rId3" cstate="print"/>
          <a:stretch>
            <a:fillRect/>
          </a:stretch>
        </p:blipFill>
        <p:spPr>
          <a:xfrm>
            <a:off x="4343400" y="1735615"/>
            <a:ext cx="4532338" cy="3522183"/>
          </a:xfrm>
          <a:prstGeom prst="rect">
            <a:avLst/>
          </a:prstGeom>
          <a:ln>
            <a:solidFill>
              <a:schemeClr val="bg1"/>
            </a:solidFill>
          </a:ln>
          <a:effectLst>
            <a:outerShdw blurRad="63500" sx="102000" sy="102000" algn="ctr" rotWithShape="0">
              <a:schemeClr val="bg1">
                <a:lumMod val="65000"/>
                <a:alpha val="40000"/>
              </a:schemeClr>
            </a:outerShdw>
          </a:effectLst>
        </p:spPr>
      </p:pic>
      <p:sp>
        <p:nvSpPr>
          <p:cNvPr id="31" name="Rounded Rectangle 30"/>
          <p:cNvSpPr/>
          <p:nvPr/>
        </p:nvSpPr>
        <p:spPr>
          <a:xfrm>
            <a:off x="6382512" y="3688079"/>
            <a:ext cx="420624" cy="210312"/>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6382512" y="3496055"/>
            <a:ext cx="420624" cy="210312"/>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6382512" y="3102863"/>
            <a:ext cx="420624" cy="210312"/>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6382512" y="3304031"/>
            <a:ext cx="420624" cy="210312"/>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2"/>
          <p:cNvSpPr>
            <a:spLocks noGrp="1"/>
          </p:cNvSpPr>
          <p:nvPr>
            <p:ph type="body" sz="quarter" idx="13"/>
          </p:nvPr>
        </p:nvSpPr>
        <p:spPr>
          <a:xfrm>
            <a:off x="581603" y="104775"/>
            <a:ext cx="3456997" cy="304800"/>
          </a:xfrm>
        </p:spPr>
        <p:txBody>
          <a:bodyPr/>
          <a:lstStyle/>
          <a:p>
            <a:r>
              <a:rPr lang="en-US" dirty="0" smtClean="0"/>
              <a:t>getting started </a:t>
            </a:r>
            <a:r>
              <a:rPr lang="en-US" sz="1200" dirty="0" smtClean="0"/>
              <a:t>:</a:t>
            </a:r>
            <a:r>
              <a:rPr lang="en-US" dirty="0" smtClean="0"/>
              <a:t> </a:t>
            </a:r>
            <a:r>
              <a:rPr lang="en-US" dirty="0" smtClean="0">
                <a:solidFill>
                  <a:srgbClr val="17375D"/>
                </a:solidFill>
              </a:rPr>
              <a:t>choose your diseases</a:t>
            </a:r>
            <a:endParaRPr lang="en-US" dirty="0">
              <a:solidFill>
                <a:srgbClr val="17375D"/>
              </a:solidFill>
            </a:endParaRPr>
          </a:p>
        </p:txBody>
      </p:sp>
      <p:sp>
        <p:nvSpPr>
          <p:cNvPr id="10" name="Content Placeholder 3"/>
          <p:cNvSpPr>
            <a:spLocks noGrp="1"/>
          </p:cNvSpPr>
          <p:nvPr>
            <p:ph idx="1"/>
          </p:nvPr>
        </p:nvSpPr>
        <p:spPr>
          <a:xfrm>
            <a:off x="685800" y="609600"/>
            <a:ext cx="7543800" cy="1066799"/>
          </a:xfrm>
        </p:spPr>
        <p:txBody>
          <a:bodyPr/>
          <a:lstStyle/>
          <a:p>
            <a:pPr marL="0" indent="0">
              <a:spcAft>
                <a:spcPts val="1200"/>
              </a:spcAft>
              <a:buNone/>
            </a:pPr>
            <a:r>
              <a:rPr lang="en-US" dirty="0" smtClean="0"/>
              <a:t>The National Database Template uses the following convention to select diseases:</a:t>
            </a:r>
          </a:p>
          <a:p>
            <a:pPr marL="0" indent="0">
              <a:buNone/>
            </a:pPr>
            <a:endParaRPr lang="en-US" dirty="0" smtClean="0"/>
          </a:p>
          <a:p>
            <a:pPr marL="0" indent="0">
              <a:buNone/>
            </a:pPr>
            <a:endParaRPr lang="en-US" dirty="0" smtClean="0"/>
          </a:p>
        </p:txBody>
      </p:sp>
      <p:sp>
        <p:nvSpPr>
          <p:cNvPr id="17" name="Right Arrow 16"/>
          <p:cNvSpPr/>
          <p:nvPr/>
        </p:nvSpPr>
        <p:spPr>
          <a:xfrm>
            <a:off x="5867400" y="3962399"/>
            <a:ext cx="144780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p:cNvGrpSpPr/>
          <p:nvPr/>
        </p:nvGrpSpPr>
        <p:grpSpPr>
          <a:xfrm>
            <a:off x="381000" y="1523999"/>
            <a:ext cx="3657600" cy="1066800"/>
            <a:chOff x="381000" y="1676400"/>
            <a:chExt cx="3657600" cy="1066800"/>
          </a:xfrm>
        </p:grpSpPr>
        <p:sp>
          <p:nvSpPr>
            <p:cNvPr id="16" name="Content Placeholder 3"/>
            <p:cNvSpPr txBox="1">
              <a:spLocks/>
            </p:cNvSpPr>
            <p:nvPr/>
          </p:nvSpPr>
          <p:spPr>
            <a:xfrm>
              <a:off x="914400" y="1676400"/>
              <a:ext cx="3124200" cy="1066800"/>
            </a:xfrm>
            <a:prstGeom prst="rect">
              <a:avLst/>
            </a:prstGeom>
          </p:spPr>
          <p:txBody>
            <a:bodyPr vert="horz" lIns="91440" tIns="45720" rIns="91440" bIns="45720" rtlCol="0">
              <a:noAutofit/>
            </a:bodyPr>
            <a:lstStyle/>
            <a:p>
              <a:pPr lvl="0">
                <a:spcBef>
                  <a:spcPct val="20000"/>
                </a:spcBef>
                <a:buClr>
                  <a:srgbClr val="066E9F"/>
                </a:buClr>
                <a:buSzPct val="120000"/>
              </a:pPr>
              <a:r>
                <a:rPr lang="en-US" sz="2000" dirty="0" smtClean="0">
                  <a:solidFill>
                    <a:srgbClr val="17375D"/>
                  </a:solidFill>
                  <a:latin typeface="Segoe UI" pitchFamily="34" charset="0"/>
                  <a:ea typeface="Segoe UI" pitchFamily="34" charset="0"/>
                  <a:cs typeface="Segoe UI" pitchFamily="34" charset="0"/>
                </a:rPr>
                <a:t>Moves </a:t>
              </a:r>
              <a:r>
                <a:rPr lang="en-US" sz="2000" b="1" dirty="0" smtClean="0">
                  <a:solidFill>
                    <a:srgbClr val="17375D"/>
                  </a:solidFill>
                  <a:latin typeface="Segoe UI" pitchFamily="34" charset="0"/>
                  <a:ea typeface="Segoe UI" pitchFamily="34" charset="0"/>
                  <a:cs typeface="Segoe UI" pitchFamily="34" charset="0"/>
                </a:rPr>
                <a:t>all</a:t>
              </a:r>
              <a:r>
                <a:rPr lang="en-US" sz="2000" dirty="0" smtClean="0">
                  <a:solidFill>
                    <a:srgbClr val="17375D"/>
                  </a:solidFill>
                  <a:latin typeface="Segoe UI" pitchFamily="34" charset="0"/>
                  <a:ea typeface="Segoe UI" pitchFamily="34" charset="0"/>
                  <a:cs typeface="Segoe UI" pitchFamily="34" charset="0"/>
                </a:rPr>
                <a:t> items from the box on the left to the box on the right.</a:t>
              </a:r>
              <a:endParaRPr lang="en-US" sz="2000" dirty="0">
                <a:solidFill>
                  <a:srgbClr val="17375D"/>
                </a:solidFill>
                <a:latin typeface="Segoe UI" pitchFamily="34" charset="0"/>
                <a:ea typeface="Segoe UI" pitchFamily="34" charset="0"/>
                <a:cs typeface="Segoe UI" pitchFamily="34" charset="0"/>
              </a:endParaRPr>
            </a:p>
          </p:txBody>
        </p:sp>
        <p:sp>
          <p:nvSpPr>
            <p:cNvPr id="24" name="Content Placeholder 3"/>
            <p:cNvSpPr txBox="1">
              <a:spLocks/>
            </p:cNvSpPr>
            <p:nvPr/>
          </p:nvSpPr>
          <p:spPr>
            <a:xfrm>
              <a:off x="381000" y="1676400"/>
              <a:ext cx="609600" cy="381000"/>
            </a:xfrm>
            <a:prstGeom prst="rect">
              <a:avLst/>
            </a:prstGeom>
          </p:spPr>
          <p:txBody>
            <a:bodyPr vert="horz" lIns="91440" tIns="45720" rIns="91440" bIns="45720" rtlCol="0">
              <a:noAutofit/>
            </a:bodyPr>
            <a:lstStyle/>
            <a:p>
              <a:pPr lvl="0" algn="r">
                <a:spcBef>
                  <a:spcPct val="20000"/>
                </a:spcBef>
                <a:buClr>
                  <a:srgbClr val="066E9F"/>
                </a:buClr>
                <a:buSzPct val="120000"/>
              </a:pPr>
              <a:r>
                <a:rPr lang="en-US" sz="2000" b="1" dirty="0" smtClean="0">
                  <a:solidFill>
                    <a:srgbClr val="17375D"/>
                  </a:solidFill>
                  <a:latin typeface="Segoe UI" pitchFamily="34" charset="0"/>
                  <a:ea typeface="Segoe UI" pitchFamily="34" charset="0"/>
                  <a:cs typeface="Segoe UI" pitchFamily="34" charset="0"/>
                </a:rPr>
                <a:t>&gt;&gt;</a:t>
              </a:r>
              <a:endParaRPr lang="en-US" sz="2000" b="1" dirty="0">
                <a:solidFill>
                  <a:srgbClr val="17375D"/>
                </a:solidFill>
                <a:latin typeface="Segoe UI" pitchFamily="34" charset="0"/>
                <a:ea typeface="Segoe UI" pitchFamily="34" charset="0"/>
                <a:cs typeface="Segoe UI" pitchFamily="34" charset="0"/>
              </a:endParaRPr>
            </a:p>
          </p:txBody>
        </p:sp>
      </p:grpSp>
      <p:grpSp>
        <p:nvGrpSpPr>
          <p:cNvPr id="36" name="Group 35"/>
          <p:cNvGrpSpPr/>
          <p:nvPr/>
        </p:nvGrpSpPr>
        <p:grpSpPr>
          <a:xfrm>
            <a:off x="381000" y="2666999"/>
            <a:ext cx="3810000" cy="1066800"/>
            <a:chOff x="381000" y="2819400"/>
            <a:chExt cx="3810000" cy="1066800"/>
          </a:xfrm>
        </p:grpSpPr>
        <p:sp>
          <p:nvSpPr>
            <p:cNvPr id="21" name="Content Placeholder 3"/>
            <p:cNvSpPr txBox="1">
              <a:spLocks/>
            </p:cNvSpPr>
            <p:nvPr/>
          </p:nvSpPr>
          <p:spPr>
            <a:xfrm>
              <a:off x="914400" y="2819400"/>
              <a:ext cx="3276600" cy="1066800"/>
            </a:xfrm>
            <a:prstGeom prst="rect">
              <a:avLst/>
            </a:prstGeom>
          </p:spPr>
          <p:txBody>
            <a:bodyPr vert="horz" lIns="91440" tIns="45720" rIns="91440" bIns="45720" rtlCol="0">
              <a:noAutofit/>
            </a:bodyPr>
            <a:lstStyle/>
            <a:p>
              <a:pPr lvl="0">
                <a:spcBef>
                  <a:spcPct val="20000"/>
                </a:spcBef>
                <a:buClr>
                  <a:srgbClr val="066E9F"/>
                </a:buClr>
                <a:buSzPct val="120000"/>
              </a:pPr>
              <a:r>
                <a:rPr lang="en-US" sz="2000" dirty="0" smtClean="0">
                  <a:solidFill>
                    <a:srgbClr val="17375D"/>
                  </a:solidFill>
                  <a:latin typeface="Segoe UI" pitchFamily="34" charset="0"/>
                  <a:ea typeface="Segoe UI" pitchFamily="34" charset="0"/>
                  <a:cs typeface="Segoe UI" pitchFamily="34" charset="0"/>
                </a:rPr>
                <a:t>Moves </a:t>
              </a:r>
              <a:r>
                <a:rPr lang="en-US" sz="2000" b="1" dirty="0" smtClean="0">
                  <a:solidFill>
                    <a:srgbClr val="17375D"/>
                  </a:solidFill>
                  <a:latin typeface="Segoe UI" pitchFamily="34" charset="0"/>
                  <a:ea typeface="Segoe UI" pitchFamily="34" charset="0"/>
                  <a:cs typeface="Segoe UI" pitchFamily="34" charset="0"/>
                </a:rPr>
                <a:t>only selected </a:t>
              </a:r>
              <a:r>
                <a:rPr lang="en-US" sz="2000" dirty="0" smtClean="0">
                  <a:solidFill>
                    <a:srgbClr val="17375D"/>
                  </a:solidFill>
                  <a:latin typeface="Segoe UI" pitchFamily="34" charset="0"/>
                  <a:ea typeface="Segoe UI" pitchFamily="34" charset="0"/>
                  <a:cs typeface="Segoe UI" pitchFamily="34" charset="0"/>
                </a:rPr>
                <a:t>items from the box on the left to the box on the right.</a:t>
              </a:r>
              <a:endParaRPr lang="en-US" sz="2000" dirty="0">
                <a:solidFill>
                  <a:srgbClr val="17375D"/>
                </a:solidFill>
                <a:latin typeface="Segoe UI" pitchFamily="34" charset="0"/>
                <a:ea typeface="Segoe UI" pitchFamily="34" charset="0"/>
                <a:cs typeface="Segoe UI" pitchFamily="34" charset="0"/>
              </a:endParaRPr>
            </a:p>
          </p:txBody>
        </p:sp>
        <p:sp>
          <p:nvSpPr>
            <p:cNvPr id="25" name="Content Placeholder 3"/>
            <p:cNvSpPr txBox="1">
              <a:spLocks/>
            </p:cNvSpPr>
            <p:nvPr/>
          </p:nvSpPr>
          <p:spPr>
            <a:xfrm>
              <a:off x="381000" y="2819400"/>
              <a:ext cx="609600" cy="381000"/>
            </a:xfrm>
            <a:prstGeom prst="rect">
              <a:avLst/>
            </a:prstGeom>
          </p:spPr>
          <p:txBody>
            <a:bodyPr vert="horz" lIns="91440" tIns="45720" rIns="91440" bIns="45720" rtlCol="0">
              <a:noAutofit/>
            </a:bodyPr>
            <a:lstStyle/>
            <a:p>
              <a:pPr lvl="0" algn="r">
                <a:spcBef>
                  <a:spcPct val="20000"/>
                </a:spcBef>
                <a:buClr>
                  <a:srgbClr val="066E9F"/>
                </a:buClr>
                <a:buSzPct val="120000"/>
              </a:pPr>
              <a:r>
                <a:rPr lang="en-US" sz="2000" b="1" dirty="0" smtClean="0">
                  <a:solidFill>
                    <a:srgbClr val="17375D"/>
                  </a:solidFill>
                  <a:latin typeface="Segoe UI" pitchFamily="34" charset="0"/>
                  <a:ea typeface="Segoe UI" pitchFamily="34" charset="0"/>
                  <a:cs typeface="Segoe UI" pitchFamily="34" charset="0"/>
                </a:rPr>
                <a:t>&gt;</a:t>
              </a:r>
              <a:endParaRPr lang="en-US" sz="2000" b="1" dirty="0">
                <a:solidFill>
                  <a:srgbClr val="17375D"/>
                </a:solidFill>
                <a:latin typeface="Segoe UI" pitchFamily="34" charset="0"/>
                <a:ea typeface="Segoe UI" pitchFamily="34" charset="0"/>
                <a:cs typeface="Segoe UI" pitchFamily="34" charset="0"/>
              </a:endParaRPr>
            </a:p>
          </p:txBody>
        </p:sp>
      </p:grpSp>
      <p:grpSp>
        <p:nvGrpSpPr>
          <p:cNvPr id="37" name="Group 36"/>
          <p:cNvGrpSpPr/>
          <p:nvPr/>
        </p:nvGrpSpPr>
        <p:grpSpPr>
          <a:xfrm>
            <a:off x="304800" y="3809999"/>
            <a:ext cx="3886200" cy="1066800"/>
            <a:chOff x="304800" y="3962400"/>
            <a:chExt cx="3886200" cy="1066800"/>
          </a:xfrm>
        </p:grpSpPr>
        <p:sp>
          <p:nvSpPr>
            <p:cNvPr id="22" name="Content Placeholder 3"/>
            <p:cNvSpPr txBox="1">
              <a:spLocks/>
            </p:cNvSpPr>
            <p:nvPr/>
          </p:nvSpPr>
          <p:spPr>
            <a:xfrm>
              <a:off x="914400" y="3962400"/>
              <a:ext cx="3276600" cy="1066800"/>
            </a:xfrm>
            <a:prstGeom prst="rect">
              <a:avLst/>
            </a:prstGeom>
          </p:spPr>
          <p:txBody>
            <a:bodyPr vert="horz" lIns="91440" tIns="45720" rIns="91440" bIns="45720" rtlCol="0">
              <a:noAutofit/>
            </a:bodyPr>
            <a:lstStyle/>
            <a:p>
              <a:pPr lvl="0">
                <a:spcBef>
                  <a:spcPct val="20000"/>
                </a:spcBef>
                <a:buClr>
                  <a:srgbClr val="066E9F"/>
                </a:buClr>
                <a:buSzPct val="120000"/>
              </a:pPr>
              <a:r>
                <a:rPr lang="en-US" sz="2000" dirty="0" smtClean="0">
                  <a:solidFill>
                    <a:srgbClr val="17375D"/>
                  </a:solidFill>
                  <a:latin typeface="Segoe UI" pitchFamily="34" charset="0"/>
                  <a:ea typeface="Segoe UI" pitchFamily="34" charset="0"/>
                  <a:cs typeface="Segoe UI" pitchFamily="34" charset="0"/>
                </a:rPr>
                <a:t>Moves </a:t>
              </a:r>
              <a:r>
                <a:rPr lang="en-US" sz="2000" b="1" dirty="0" smtClean="0">
                  <a:solidFill>
                    <a:srgbClr val="17375D"/>
                  </a:solidFill>
                  <a:latin typeface="Segoe UI" pitchFamily="34" charset="0"/>
                  <a:ea typeface="Segoe UI" pitchFamily="34" charset="0"/>
                  <a:cs typeface="Segoe UI" pitchFamily="34" charset="0"/>
                </a:rPr>
                <a:t>only selected </a:t>
              </a:r>
              <a:r>
                <a:rPr lang="en-US" sz="2000" dirty="0" smtClean="0">
                  <a:solidFill>
                    <a:srgbClr val="17375D"/>
                  </a:solidFill>
                  <a:latin typeface="Segoe UI" pitchFamily="34" charset="0"/>
                  <a:ea typeface="Segoe UI" pitchFamily="34" charset="0"/>
                  <a:cs typeface="Segoe UI" pitchFamily="34" charset="0"/>
                </a:rPr>
                <a:t>items from the box on the right back to the box on the left.</a:t>
              </a:r>
              <a:endParaRPr lang="en-US" sz="2000" dirty="0">
                <a:solidFill>
                  <a:srgbClr val="17375D"/>
                </a:solidFill>
                <a:latin typeface="Segoe UI" pitchFamily="34" charset="0"/>
                <a:ea typeface="Segoe UI" pitchFamily="34" charset="0"/>
                <a:cs typeface="Segoe UI" pitchFamily="34" charset="0"/>
              </a:endParaRPr>
            </a:p>
          </p:txBody>
        </p:sp>
        <p:sp>
          <p:nvSpPr>
            <p:cNvPr id="26" name="Content Placeholder 3"/>
            <p:cNvSpPr txBox="1">
              <a:spLocks/>
            </p:cNvSpPr>
            <p:nvPr/>
          </p:nvSpPr>
          <p:spPr>
            <a:xfrm>
              <a:off x="304800" y="3962400"/>
              <a:ext cx="609600" cy="381000"/>
            </a:xfrm>
            <a:prstGeom prst="rect">
              <a:avLst/>
            </a:prstGeom>
          </p:spPr>
          <p:txBody>
            <a:bodyPr vert="horz" lIns="91440" tIns="45720" rIns="91440" bIns="45720" rtlCol="0">
              <a:noAutofit/>
            </a:bodyPr>
            <a:lstStyle/>
            <a:p>
              <a:pPr lvl="0" algn="r">
                <a:spcBef>
                  <a:spcPct val="20000"/>
                </a:spcBef>
                <a:buClr>
                  <a:srgbClr val="066E9F"/>
                </a:buClr>
                <a:buSzPct val="120000"/>
              </a:pPr>
              <a:r>
                <a:rPr lang="en-US" sz="2000" b="1" dirty="0" smtClean="0">
                  <a:solidFill>
                    <a:srgbClr val="17375D"/>
                  </a:solidFill>
                  <a:latin typeface="Segoe UI" pitchFamily="34" charset="0"/>
                  <a:ea typeface="Segoe UI" pitchFamily="34" charset="0"/>
                  <a:cs typeface="Segoe UI" pitchFamily="34" charset="0"/>
                </a:rPr>
                <a:t>&lt;</a:t>
              </a:r>
              <a:endParaRPr lang="en-US" sz="2000" b="1" dirty="0">
                <a:solidFill>
                  <a:srgbClr val="17375D"/>
                </a:solidFill>
                <a:latin typeface="Segoe UI" pitchFamily="34" charset="0"/>
                <a:ea typeface="Segoe UI" pitchFamily="34" charset="0"/>
                <a:cs typeface="Segoe UI" pitchFamily="34" charset="0"/>
              </a:endParaRPr>
            </a:p>
          </p:txBody>
        </p:sp>
      </p:grpSp>
      <p:grpSp>
        <p:nvGrpSpPr>
          <p:cNvPr id="38" name="Group 37"/>
          <p:cNvGrpSpPr/>
          <p:nvPr/>
        </p:nvGrpSpPr>
        <p:grpSpPr>
          <a:xfrm>
            <a:off x="304800" y="4952999"/>
            <a:ext cx="3733800" cy="1066800"/>
            <a:chOff x="304800" y="5105400"/>
            <a:chExt cx="3733800" cy="1066800"/>
          </a:xfrm>
        </p:grpSpPr>
        <p:sp>
          <p:nvSpPr>
            <p:cNvPr id="23" name="Content Placeholder 3"/>
            <p:cNvSpPr txBox="1">
              <a:spLocks/>
            </p:cNvSpPr>
            <p:nvPr/>
          </p:nvSpPr>
          <p:spPr>
            <a:xfrm>
              <a:off x="914400" y="5105400"/>
              <a:ext cx="3124200" cy="1066800"/>
            </a:xfrm>
            <a:prstGeom prst="rect">
              <a:avLst/>
            </a:prstGeom>
          </p:spPr>
          <p:txBody>
            <a:bodyPr vert="horz" lIns="91440" tIns="45720" rIns="91440" bIns="45720" rtlCol="0">
              <a:noAutofit/>
            </a:bodyPr>
            <a:lstStyle/>
            <a:p>
              <a:pPr lvl="0">
                <a:spcBef>
                  <a:spcPct val="20000"/>
                </a:spcBef>
                <a:buClr>
                  <a:srgbClr val="066E9F"/>
                </a:buClr>
                <a:buSzPct val="120000"/>
              </a:pPr>
              <a:r>
                <a:rPr lang="en-US" sz="2000" dirty="0" smtClean="0">
                  <a:solidFill>
                    <a:srgbClr val="17375D"/>
                  </a:solidFill>
                  <a:latin typeface="Segoe UI" pitchFamily="34" charset="0"/>
                  <a:ea typeface="Segoe UI" pitchFamily="34" charset="0"/>
                  <a:cs typeface="Segoe UI" pitchFamily="34" charset="0"/>
                </a:rPr>
                <a:t>Moves </a:t>
              </a:r>
              <a:r>
                <a:rPr lang="en-US" sz="2000" b="1" dirty="0" smtClean="0">
                  <a:solidFill>
                    <a:srgbClr val="17375D"/>
                  </a:solidFill>
                  <a:latin typeface="Segoe UI" pitchFamily="34" charset="0"/>
                  <a:ea typeface="Segoe UI" pitchFamily="34" charset="0"/>
                  <a:cs typeface="Segoe UI" pitchFamily="34" charset="0"/>
                </a:rPr>
                <a:t>all</a:t>
              </a:r>
              <a:r>
                <a:rPr lang="en-US" sz="2000" dirty="0" smtClean="0">
                  <a:solidFill>
                    <a:srgbClr val="17375D"/>
                  </a:solidFill>
                  <a:latin typeface="Segoe UI" pitchFamily="34" charset="0"/>
                  <a:ea typeface="Segoe UI" pitchFamily="34" charset="0"/>
                  <a:cs typeface="Segoe UI" pitchFamily="34" charset="0"/>
                </a:rPr>
                <a:t> items from the box on the right back to the box on the left.</a:t>
              </a:r>
              <a:endParaRPr lang="en-US" sz="2000" dirty="0">
                <a:solidFill>
                  <a:srgbClr val="17375D"/>
                </a:solidFill>
                <a:latin typeface="Segoe UI" pitchFamily="34" charset="0"/>
                <a:ea typeface="Segoe UI" pitchFamily="34" charset="0"/>
                <a:cs typeface="Segoe UI" pitchFamily="34" charset="0"/>
              </a:endParaRPr>
            </a:p>
          </p:txBody>
        </p:sp>
        <p:sp>
          <p:nvSpPr>
            <p:cNvPr id="27" name="Content Placeholder 3"/>
            <p:cNvSpPr txBox="1">
              <a:spLocks/>
            </p:cNvSpPr>
            <p:nvPr/>
          </p:nvSpPr>
          <p:spPr>
            <a:xfrm>
              <a:off x="304800" y="5105400"/>
              <a:ext cx="609600" cy="381000"/>
            </a:xfrm>
            <a:prstGeom prst="rect">
              <a:avLst/>
            </a:prstGeom>
          </p:spPr>
          <p:txBody>
            <a:bodyPr vert="horz" lIns="91440" tIns="45720" rIns="91440" bIns="45720" rtlCol="0">
              <a:noAutofit/>
            </a:bodyPr>
            <a:lstStyle/>
            <a:p>
              <a:pPr lvl="0" algn="r">
                <a:spcBef>
                  <a:spcPct val="20000"/>
                </a:spcBef>
                <a:buClr>
                  <a:srgbClr val="066E9F"/>
                </a:buClr>
                <a:buSzPct val="120000"/>
              </a:pPr>
              <a:r>
                <a:rPr lang="en-US" sz="2000" b="1" dirty="0" smtClean="0">
                  <a:solidFill>
                    <a:srgbClr val="17375D"/>
                  </a:solidFill>
                  <a:latin typeface="Segoe UI" pitchFamily="34" charset="0"/>
                  <a:ea typeface="Segoe UI" pitchFamily="34" charset="0"/>
                  <a:cs typeface="Segoe UI" pitchFamily="34" charset="0"/>
                </a:rPr>
                <a:t>&lt;&lt;</a:t>
              </a:r>
              <a:endParaRPr lang="en-US" sz="2000" b="1" dirty="0">
                <a:solidFill>
                  <a:srgbClr val="17375D"/>
                </a:solidFill>
                <a:latin typeface="Segoe UI" pitchFamily="34" charset="0"/>
                <a:ea typeface="Segoe UI" pitchFamily="34" charset="0"/>
                <a:cs typeface="Segoe UI" pitchFamily="34" charset="0"/>
              </a:endParaRPr>
            </a:p>
          </p:txBody>
        </p:sp>
      </p:grpSp>
      <p:sp>
        <p:nvSpPr>
          <p:cNvPr id="28" name="Content Placeholder 3"/>
          <p:cNvSpPr txBox="1">
            <a:spLocks/>
          </p:cNvSpPr>
          <p:nvPr/>
        </p:nvSpPr>
        <p:spPr>
          <a:xfrm>
            <a:off x="4343400" y="5486399"/>
            <a:ext cx="4572000" cy="1066800"/>
          </a:xfrm>
          <a:prstGeom prst="rect">
            <a:avLst/>
          </a:prstGeom>
        </p:spPr>
        <p:txBody>
          <a:bodyPr vert="horz" lIns="91440" tIns="45720" rIns="91440" bIns="45720" rtlCol="0">
            <a:noAutofit/>
          </a:bodyPr>
          <a:lstStyle/>
          <a:p>
            <a:pPr lvl="0">
              <a:spcBef>
                <a:spcPct val="20000"/>
              </a:spcBef>
              <a:buClr>
                <a:srgbClr val="066E9F"/>
              </a:buClr>
              <a:buSzPct val="120000"/>
            </a:pPr>
            <a:r>
              <a:rPr lang="en-US" sz="2000" b="1" dirty="0" smtClean="0">
                <a:solidFill>
                  <a:srgbClr val="17375D"/>
                </a:solidFill>
                <a:latin typeface="Segoe UI" pitchFamily="34" charset="0"/>
                <a:ea typeface="Segoe UI" pitchFamily="34" charset="0"/>
                <a:cs typeface="Segoe UI" pitchFamily="34" charset="0"/>
              </a:rPr>
              <a:t>Add new disease </a:t>
            </a:r>
            <a:r>
              <a:rPr lang="en-US" sz="2000" dirty="0" smtClean="0">
                <a:solidFill>
                  <a:srgbClr val="17375D"/>
                </a:solidFill>
                <a:latin typeface="Segoe UI" pitchFamily="34" charset="0"/>
                <a:ea typeface="Segoe UI" pitchFamily="34" charset="0"/>
                <a:cs typeface="Segoe UI" pitchFamily="34" charset="0"/>
              </a:rPr>
              <a:t>allows you to add another disease to the list.</a:t>
            </a:r>
            <a:endParaRPr lang="en-US" sz="2000" dirty="0">
              <a:solidFill>
                <a:srgbClr val="17375D"/>
              </a:solidFill>
              <a:latin typeface="Segoe UI" pitchFamily="34" charset="0"/>
              <a:ea typeface="Segoe UI" pitchFamily="34" charset="0"/>
              <a:cs typeface="Segoe UI" pitchFamily="34" charset="0"/>
            </a:endParaRPr>
          </a:p>
        </p:txBody>
      </p:sp>
      <p:sp>
        <p:nvSpPr>
          <p:cNvPr id="32" name="Right Arrow 31"/>
          <p:cNvSpPr/>
          <p:nvPr/>
        </p:nvSpPr>
        <p:spPr>
          <a:xfrm rot="10800000">
            <a:off x="5867400" y="4267199"/>
            <a:ext cx="144780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4419600" y="4648199"/>
            <a:ext cx="762000" cy="134112"/>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ight Arrow 33"/>
          <p:cNvSpPr/>
          <p:nvPr/>
        </p:nvSpPr>
        <p:spPr>
          <a:xfrm rot="16200000">
            <a:off x="4463796" y="4985003"/>
            <a:ext cx="68580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ight Arrow 38"/>
          <p:cNvSpPr/>
          <p:nvPr/>
        </p:nvSpPr>
        <p:spPr>
          <a:xfrm>
            <a:off x="5867400" y="3962399"/>
            <a:ext cx="144780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ight Arrow 39"/>
          <p:cNvSpPr/>
          <p:nvPr/>
        </p:nvSpPr>
        <p:spPr>
          <a:xfrm rot="10800000">
            <a:off x="5867400" y="4267199"/>
            <a:ext cx="144780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subTnLst>
                                    <p:set>
                                      <p:cBhvr override="childStyle">
                                        <p:cTn dur="1" fill="hold" display="0" masterRel="nextClick" afterEffect="1"/>
                                        <p:tgtEl>
                                          <p:spTgt spid="18"/>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subTnLst>
                                    <p:set>
                                      <p:cBhvr override="childStyle">
                                        <p:cTn dur="1" fill="hold" display="0" masterRel="nextClick" afterEffect="1"/>
                                        <p:tgtEl>
                                          <p:spTgt spid="29"/>
                                        </p:tgtEl>
                                        <p:attrNameLst>
                                          <p:attrName>style.visibility</p:attrName>
                                        </p:attrNameLst>
                                      </p:cBhvr>
                                      <p:to>
                                        <p:strVal val="hidden"/>
                                      </p:to>
                                    </p:set>
                                  </p:sub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subTnLst>
                                    <p:set>
                                      <p:cBhvr override="childStyle">
                                        <p:cTn dur="1" fill="hold" display="0" masterRel="nextClick" afterEffect="1"/>
                                        <p:tgtEl>
                                          <p:spTgt spid="39"/>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subTnLst>
                                    <p:set>
                                      <p:cBhvr override="childStyle">
                                        <p:cTn dur="1" fill="hold" display="0" masterRel="nextClick" afterEffect="1"/>
                                        <p:tgtEl>
                                          <p:spTgt spid="30"/>
                                        </p:tgtEl>
                                        <p:attrNameLst>
                                          <p:attrName>style.visibility</p:attrName>
                                        </p:attrNameLst>
                                      </p:cBhvr>
                                      <p:to>
                                        <p:strVal val="hidden"/>
                                      </p:to>
                                    </p:set>
                                  </p:sub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subTnLst>
                                    <p:set>
                                      <p:cBhvr override="childStyle">
                                        <p:cTn dur="1" fill="hold" display="0" masterRel="nextClick" afterEffect="1"/>
                                        <p:tgtEl>
                                          <p:spTgt spid="32"/>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subTnLst>
                                    <p:set>
                                      <p:cBhvr override="childStyle">
                                        <p:cTn dur="1" fill="hold" display="0" masterRel="nextClick" afterEffect="1"/>
                                        <p:tgtEl>
                                          <p:spTgt spid="31"/>
                                        </p:tgtEl>
                                        <p:attrNameLst>
                                          <p:attrName>style.visibility</p:attrName>
                                        </p:attrNameLst>
                                      </p:cBhvr>
                                      <p:to>
                                        <p:strVal val="hidden"/>
                                      </p:to>
                                    </p:set>
                                  </p:subTnLst>
                                </p:cTn>
                              </p:par>
                              <p:par>
                                <p:cTn id="33" presetID="1" presetClass="entr" presetSubtype="0"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childTnLst>
                                  <p:subTnLst>
                                    <p:set>
                                      <p:cBhvr override="childStyle">
                                        <p:cTn dur="1" fill="hold" display="0" masterRel="nextClick" afterEffect="1"/>
                                        <p:tgtEl>
                                          <p:spTgt spid="40"/>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subTnLst>
                                    <p:set>
                                      <p:cBhvr override="childStyle">
                                        <p:cTn dur="1" fill="hold" display="0" masterRel="nextClick" afterEffect="1"/>
                                        <p:tgtEl>
                                          <p:spTgt spid="33"/>
                                        </p:tgtEl>
                                        <p:attrNameLst>
                                          <p:attrName>style.visibility</p:attrName>
                                        </p:attrNameLst>
                                      </p:cBhvr>
                                      <p:to>
                                        <p:strVal val="hidden"/>
                                      </p:to>
                                    </p:set>
                                  </p:sub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subTnLst>
                                    <p:set>
                                      <p:cBhvr override="childStyle">
                                        <p:cTn dur="1" fill="hold" display="0" masterRel="nextClick" afterEffect="1"/>
                                        <p:tgtEl>
                                          <p:spTgt spid="3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0" grpId="0" animBg="1"/>
      <p:bldP spid="18" grpId="0" animBg="1"/>
      <p:bldP spid="29" grpId="0" animBg="1"/>
      <p:bldP spid="17" grpId="0" animBg="1"/>
      <p:bldP spid="28" grpId="0"/>
      <p:bldP spid="32" grpId="0" animBg="1"/>
      <p:bldP spid="33" grpId="0" animBg="1"/>
      <p:bldP spid="34" grpId="0" animBg="1"/>
      <p:bldP spid="39" grpId="0" animBg="1"/>
      <p:bldP spid="4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 Single Corner Rectangle 8"/>
          <p:cNvSpPr/>
          <p:nvPr/>
        </p:nvSpPr>
        <p:spPr>
          <a:xfrm>
            <a:off x="457200" y="4114800"/>
            <a:ext cx="7315200" cy="2057400"/>
          </a:xfrm>
          <a:prstGeom prst="round1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p:cNvSpPr>
            <a:spLocks noGrp="1"/>
          </p:cNvSpPr>
          <p:nvPr>
            <p:ph type="body" sz="quarter" idx="4294967295"/>
          </p:nvPr>
        </p:nvSpPr>
        <p:spPr>
          <a:xfrm>
            <a:off x="1676400" y="1371600"/>
            <a:ext cx="5943600" cy="5029200"/>
          </a:xfrm>
        </p:spPr>
        <p:txBody>
          <a:bodyPr>
            <a:noAutofit/>
          </a:bodyPr>
          <a:lstStyle/>
          <a:p>
            <a:pPr marL="0" indent="0">
              <a:spcAft>
                <a:spcPts val="1200"/>
              </a:spcAft>
              <a:buNone/>
            </a:pPr>
            <a:r>
              <a:rPr lang="en-US" sz="2200" dirty="0" smtClean="0"/>
              <a:t>Assume </a:t>
            </a:r>
            <a:r>
              <a:rPr lang="en-US" sz="2200" dirty="0" err="1" smtClean="0"/>
              <a:t>Murkonia’s</a:t>
            </a:r>
            <a:r>
              <a:rPr lang="en-US" sz="2200" dirty="0" smtClean="0"/>
              <a:t> NTD program includes all 17 diseases. Practice using all the arrows to move diseases from one box to another.</a:t>
            </a:r>
          </a:p>
          <a:p>
            <a:pPr marL="0" indent="0">
              <a:spcAft>
                <a:spcPts val="1200"/>
              </a:spcAft>
              <a:buNone/>
            </a:pPr>
            <a:r>
              <a:rPr lang="en-US" sz="2200" dirty="0" smtClean="0"/>
              <a:t>Once you have tested all four arrow options, move all diseases to the box on the right and click </a:t>
            </a:r>
            <a:r>
              <a:rPr lang="en-US" sz="2200" b="1" dirty="0" smtClean="0"/>
              <a:t>Finish</a:t>
            </a:r>
            <a:r>
              <a:rPr lang="en-US" sz="2200" dirty="0" smtClean="0"/>
              <a:t>.</a:t>
            </a:r>
          </a:p>
        </p:txBody>
      </p:sp>
      <p:sp>
        <p:nvSpPr>
          <p:cNvPr id="3" name="Title 2"/>
          <p:cNvSpPr>
            <a:spLocks noGrp="1"/>
          </p:cNvSpPr>
          <p:nvPr>
            <p:ph type="title"/>
          </p:nvPr>
        </p:nvSpPr>
        <p:spPr/>
        <p:txBody>
          <a:bodyPr/>
          <a:lstStyle/>
          <a:p>
            <a:r>
              <a:rPr lang="en-US" dirty="0" smtClean="0"/>
              <a:t>Choose </a:t>
            </a:r>
            <a:r>
              <a:rPr lang="en-US" dirty="0" err="1" smtClean="0"/>
              <a:t>Murkonia</a:t>
            </a:r>
            <a:r>
              <a:rPr lang="en-US" dirty="0" smtClean="0"/>
              <a:t> diseases</a:t>
            </a:r>
            <a:endParaRPr lang="en-US" dirty="0"/>
          </a:p>
        </p:txBody>
      </p:sp>
      <p:sp>
        <p:nvSpPr>
          <p:cNvPr id="6" name="TextBox 5"/>
          <p:cNvSpPr txBox="1"/>
          <p:nvPr/>
        </p:nvSpPr>
        <p:spPr>
          <a:xfrm>
            <a:off x="762000" y="4343400"/>
            <a:ext cx="6629400" cy="1554272"/>
          </a:xfrm>
          <a:prstGeom prst="rect">
            <a:avLst/>
          </a:prstGeom>
          <a:noFill/>
        </p:spPr>
        <p:txBody>
          <a:bodyPr wrap="square" rtlCol="0">
            <a:spAutoFit/>
          </a:bodyPr>
          <a:lstStyle/>
          <a:p>
            <a:pPr>
              <a:spcAft>
                <a:spcPts val="600"/>
              </a:spcAft>
            </a:pPr>
            <a:r>
              <a:rPr lang="en-US" b="1" dirty="0" smtClean="0">
                <a:solidFill>
                  <a:srgbClr val="066E9F"/>
                </a:solidFill>
                <a:latin typeface="Segoe UI" pitchFamily="34" charset="0"/>
                <a:ea typeface="Segoe UI" pitchFamily="34" charset="0"/>
                <a:cs typeface="Segoe UI" pitchFamily="34" charset="0"/>
              </a:rPr>
              <a:t>Quick Tip</a:t>
            </a:r>
          </a:p>
          <a:p>
            <a:r>
              <a:rPr lang="en-US" b="1" dirty="0" smtClean="0">
                <a:solidFill>
                  <a:srgbClr val="17375D"/>
                </a:solidFill>
                <a:latin typeface="Segoe UI" pitchFamily="34" charset="0"/>
                <a:ea typeface="Segoe UI" pitchFamily="34" charset="0"/>
                <a:cs typeface="Segoe UI" pitchFamily="34" charset="0"/>
              </a:rPr>
              <a:t>You can select several diseases at the same time </a:t>
            </a:r>
            <a:r>
              <a:rPr lang="en-US" dirty="0" smtClean="0">
                <a:solidFill>
                  <a:srgbClr val="17375D"/>
                </a:solidFill>
                <a:latin typeface="Segoe UI" pitchFamily="34" charset="0"/>
                <a:ea typeface="Segoe UI" pitchFamily="34" charset="0"/>
                <a:cs typeface="Segoe UI" pitchFamily="34" charset="0"/>
              </a:rPr>
              <a:t>by holding down the </a:t>
            </a:r>
            <a:r>
              <a:rPr lang="en-US" b="1" dirty="0" smtClean="0">
                <a:solidFill>
                  <a:srgbClr val="17375D"/>
                </a:solidFill>
                <a:latin typeface="Segoe UI" pitchFamily="34" charset="0"/>
                <a:ea typeface="Segoe UI" pitchFamily="34" charset="0"/>
                <a:cs typeface="Segoe UI" pitchFamily="34" charset="0"/>
              </a:rPr>
              <a:t>ctrl key </a:t>
            </a:r>
            <a:r>
              <a:rPr lang="en-US" dirty="0" smtClean="0">
                <a:solidFill>
                  <a:srgbClr val="17375D"/>
                </a:solidFill>
                <a:latin typeface="Segoe UI" pitchFamily="34" charset="0"/>
                <a:ea typeface="Segoe UI" pitchFamily="34" charset="0"/>
                <a:cs typeface="Segoe UI" pitchFamily="34" charset="0"/>
              </a:rPr>
              <a:t>while clicking on the disease names. Once the names are highlighted, click on the single arrow button  </a:t>
            </a:r>
            <a:r>
              <a:rPr lang="en-US" b="1" dirty="0" smtClean="0">
                <a:solidFill>
                  <a:srgbClr val="17375D"/>
                </a:solidFill>
                <a:latin typeface="Segoe UI" pitchFamily="34" charset="0"/>
                <a:ea typeface="Segoe UI" pitchFamily="34" charset="0"/>
                <a:cs typeface="Segoe UI" pitchFamily="34" charset="0"/>
              </a:rPr>
              <a:t>&gt;</a:t>
            </a:r>
            <a:r>
              <a:rPr lang="en-US" dirty="0" smtClean="0">
                <a:solidFill>
                  <a:srgbClr val="17375D"/>
                </a:solidFill>
                <a:latin typeface="Segoe UI" pitchFamily="34" charset="0"/>
                <a:ea typeface="Segoe UI" pitchFamily="34" charset="0"/>
                <a:cs typeface="Segoe UI" pitchFamily="34" charset="0"/>
              </a:rPr>
              <a:t> to move the selected diseases to the box on the right.</a:t>
            </a:r>
            <a:endParaRPr lang="en-US" dirty="0">
              <a:solidFill>
                <a:srgbClr val="17375D"/>
              </a:solidFill>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administrative levels</a:t>
            </a:r>
            <a:endParaRPr lang="en-US" dirty="0"/>
          </a:p>
        </p:txBody>
      </p:sp>
      <p:sp>
        <p:nvSpPr>
          <p:cNvPr id="4" name="Content Placeholder 3"/>
          <p:cNvSpPr>
            <a:spLocks noGrp="1"/>
          </p:cNvSpPr>
          <p:nvPr>
            <p:ph idx="1"/>
          </p:nvPr>
        </p:nvSpPr>
        <p:spPr>
          <a:xfrm>
            <a:off x="685800" y="1280160"/>
            <a:ext cx="8001000" cy="3901440"/>
          </a:xfrm>
        </p:spPr>
        <p:txBody>
          <a:bodyPr>
            <a:noAutofit/>
          </a:bodyPr>
          <a:lstStyle/>
          <a:p>
            <a:pPr marL="0" lvl="1" indent="0">
              <a:spcAft>
                <a:spcPts val="600"/>
              </a:spcAft>
              <a:buNone/>
            </a:pPr>
            <a:r>
              <a:rPr lang="en-US" sz="2200" dirty="0" smtClean="0"/>
              <a:t>Demography is added to the National Database Template via Excel spreadsheets in three steps for each level. </a:t>
            </a:r>
          </a:p>
          <a:p>
            <a:pPr marL="0" lvl="1" indent="0">
              <a:spcAft>
                <a:spcPts val="600"/>
              </a:spcAft>
              <a:buNone/>
            </a:pPr>
            <a:r>
              <a:rPr lang="en-US" sz="2200" dirty="0" smtClean="0"/>
              <a:t>The steps are:</a:t>
            </a:r>
          </a:p>
          <a:p>
            <a:pPr marL="640080" lvl="1" indent="-457200">
              <a:spcAft>
                <a:spcPts val="1200"/>
              </a:spcAft>
              <a:buFont typeface="+mj-lt"/>
              <a:buAutoNum type="arabicPeriod"/>
            </a:pPr>
            <a:r>
              <a:rPr lang="en-US" sz="2200" dirty="0" smtClean="0">
                <a:latin typeface="Segoe UI Semibold" pitchFamily="34" charset="0"/>
              </a:rPr>
              <a:t>Download the import file</a:t>
            </a:r>
          </a:p>
          <a:p>
            <a:pPr marL="640080" lvl="1" indent="-457200">
              <a:spcAft>
                <a:spcPts val="1200"/>
              </a:spcAft>
              <a:buFont typeface="+mj-lt"/>
              <a:buAutoNum type="arabicPeriod"/>
            </a:pPr>
            <a:r>
              <a:rPr lang="en-US" sz="2200" dirty="0" smtClean="0">
                <a:latin typeface="Segoe UI Semibold" pitchFamily="34" charset="0"/>
              </a:rPr>
              <a:t>Fill in the import file with country data</a:t>
            </a:r>
          </a:p>
          <a:p>
            <a:pPr marL="640080" lvl="1" indent="-457200">
              <a:spcAft>
                <a:spcPts val="1200"/>
              </a:spcAft>
              <a:buFont typeface="+mj-lt"/>
              <a:buAutoNum type="arabicPeriod"/>
            </a:pPr>
            <a:r>
              <a:rPr lang="en-US" sz="2200" dirty="0" smtClean="0">
                <a:latin typeface="Segoe UI Semibold" pitchFamily="34" charset="0"/>
              </a:rPr>
              <a:t>Upload the import file</a:t>
            </a:r>
          </a:p>
          <a:p>
            <a:pPr marL="0" lvl="1" indent="0">
              <a:buNone/>
            </a:pPr>
            <a:endParaRPr lang="en-US" sz="2400" dirty="0" smtClean="0"/>
          </a:p>
          <a:p>
            <a:pPr>
              <a:buNone/>
            </a:pPr>
            <a:endParaRPr lang="en-US" dirty="0"/>
          </a:p>
        </p:txBody>
      </p:sp>
      <p:grpSp>
        <p:nvGrpSpPr>
          <p:cNvPr id="5" name="Group 13"/>
          <p:cNvGrpSpPr/>
          <p:nvPr/>
        </p:nvGrpSpPr>
        <p:grpSpPr>
          <a:xfrm>
            <a:off x="1066800" y="5029201"/>
            <a:ext cx="6858000" cy="1548384"/>
            <a:chOff x="1066800" y="5113685"/>
            <a:chExt cx="6858000" cy="1464233"/>
          </a:xfrm>
        </p:grpSpPr>
        <p:sp>
          <p:nvSpPr>
            <p:cNvPr id="12" name="Round Same Side Corner Rectangle 11"/>
            <p:cNvSpPr/>
            <p:nvPr/>
          </p:nvSpPr>
          <p:spPr>
            <a:xfrm>
              <a:off x="1066800" y="5113685"/>
              <a:ext cx="6858000" cy="1464233"/>
            </a:xfrm>
            <a:prstGeom prst="round2SameRect">
              <a:avLst/>
            </a:prstGeom>
            <a:solidFill>
              <a:srgbClr val="FCF9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600200" y="5437135"/>
              <a:ext cx="5943600" cy="829492"/>
            </a:xfrm>
            <a:prstGeom prst="rect">
              <a:avLst/>
            </a:prstGeom>
            <a:noFill/>
          </p:spPr>
          <p:txBody>
            <a:bodyPr wrap="square" rtlCol="0">
              <a:spAutoFit/>
            </a:bodyPr>
            <a:lstStyle/>
            <a:p>
              <a:r>
                <a:rPr lang="en-US" sz="1700" b="1" dirty="0" smtClean="0">
                  <a:solidFill>
                    <a:srgbClr val="932323"/>
                  </a:solidFill>
                  <a:latin typeface="Segoe UI" pitchFamily="34" charset="0"/>
                  <a:ea typeface="Segoe UI" pitchFamily="34" charset="0"/>
                  <a:cs typeface="Segoe UI" pitchFamily="34" charset="0"/>
                </a:rPr>
                <a:t>Important note: </a:t>
              </a:r>
              <a:r>
                <a:rPr lang="en-US" sz="1700" b="1" dirty="0" smtClean="0">
                  <a:solidFill>
                    <a:srgbClr val="17375D"/>
                  </a:solidFill>
                  <a:latin typeface="Segoe UI" pitchFamily="34" charset="0"/>
                  <a:ea typeface="Segoe UI" pitchFamily="34" charset="0"/>
                  <a:cs typeface="Segoe UI" pitchFamily="34" charset="0"/>
                </a:rPr>
                <a:t>You must use the import files downloaded from the database</a:t>
              </a:r>
              <a:r>
                <a:rPr lang="en-US" sz="1700" dirty="0" smtClean="0">
                  <a:solidFill>
                    <a:srgbClr val="17375D"/>
                  </a:solidFill>
                  <a:latin typeface="Segoe UI" pitchFamily="34" charset="0"/>
                  <a:ea typeface="Segoe UI" pitchFamily="34" charset="0"/>
                  <a:cs typeface="Segoe UI" pitchFamily="34" charset="0"/>
                </a:rPr>
                <a:t>. </a:t>
              </a:r>
              <a:r>
                <a:rPr lang="en-US" sz="1700" dirty="0" smtClean="0">
                  <a:solidFill>
                    <a:srgbClr val="17375D"/>
                  </a:solidFill>
                  <a:latin typeface="Segoe UI Semibold" pitchFamily="34" charset="0"/>
                  <a:ea typeface="Segoe UI" pitchFamily="34" charset="0"/>
                  <a:cs typeface="Segoe UI" pitchFamily="34" charset="0"/>
                </a:rPr>
                <a:t>You should enter or cut and paste your country data into the import files.</a:t>
              </a:r>
              <a:endParaRPr lang="en-US" sz="1700" dirty="0">
                <a:solidFill>
                  <a:srgbClr val="17375D"/>
                </a:solidFill>
                <a:latin typeface="Segoe UI Semibold" pitchFamily="34" charset="0"/>
                <a:ea typeface="Segoe UI" pitchFamily="34" charset="0"/>
                <a:cs typeface="Segoe UI" pitchFamily="34" charset="0"/>
              </a:endParaRPr>
            </a:p>
          </p:txBody>
        </p:sp>
      </p:grpSp>
      <p:sp>
        <p:nvSpPr>
          <p:cNvPr id="19" name="Text Placeholder 2"/>
          <p:cNvSpPr>
            <a:spLocks noGrp="1"/>
          </p:cNvSpPr>
          <p:nvPr>
            <p:ph type="body" sz="quarter" idx="13"/>
          </p:nvPr>
        </p:nvSpPr>
        <p:spPr>
          <a:xfrm>
            <a:off x="581603" y="104775"/>
            <a:ext cx="1399597" cy="304800"/>
          </a:xfrm>
        </p:spPr>
        <p:txBody>
          <a:bodyPr/>
          <a:lstStyle/>
          <a:p>
            <a:r>
              <a:rPr lang="en-US" dirty="0" smtClean="0"/>
              <a:t>getting started</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762000" y="1371600"/>
            <a:ext cx="3886200" cy="5029200"/>
          </a:xfrm>
        </p:spPr>
        <p:txBody>
          <a:bodyPr>
            <a:noAutofit/>
          </a:bodyPr>
          <a:lstStyle/>
          <a:p>
            <a:pPr marL="457200" lvl="1" indent="-457200">
              <a:spcAft>
                <a:spcPts val="1200"/>
              </a:spcAft>
              <a:buFont typeface="+mj-lt"/>
              <a:buAutoNum type="arabicPeriod"/>
            </a:pPr>
            <a:r>
              <a:rPr lang="en-US" sz="2000" dirty="0" smtClean="0"/>
              <a:t>At the getting started screen, click </a:t>
            </a:r>
            <a:r>
              <a:rPr lang="en-US" sz="2000" b="1" dirty="0" smtClean="0"/>
              <a:t>Start</a:t>
            </a:r>
            <a:r>
              <a:rPr lang="en-US" sz="2000" dirty="0" smtClean="0"/>
              <a:t> next to </a:t>
            </a:r>
            <a:r>
              <a:rPr lang="en-US" sz="2000" b="1" dirty="0" smtClean="0"/>
              <a:t>Edit or add administrative levels: Province</a:t>
            </a:r>
          </a:p>
          <a:p>
            <a:pPr marL="457200" lvl="1" indent="-457200">
              <a:spcAft>
                <a:spcPts val="1200"/>
              </a:spcAft>
              <a:buFont typeface="+mj-lt"/>
              <a:buAutoNum type="arabicPeriod"/>
            </a:pPr>
            <a:r>
              <a:rPr lang="en-US" sz="2000" dirty="0" smtClean="0"/>
              <a:t>Number to import: </a:t>
            </a:r>
            <a:r>
              <a:rPr lang="en-US" sz="2000" b="1" dirty="0" smtClean="0"/>
              <a:t>4</a:t>
            </a:r>
          </a:p>
          <a:p>
            <a:pPr marL="457200" lvl="1" indent="-457200">
              <a:spcAft>
                <a:spcPts val="1200"/>
              </a:spcAft>
              <a:buFont typeface="+mj-lt"/>
              <a:buAutoNum type="arabicPeriod"/>
            </a:pPr>
            <a:r>
              <a:rPr lang="en-US" sz="2000" dirty="0" smtClean="0"/>
              <a:t>Click </a:t>
            </a:r>
            <a:r>
              <a:rPr lang="en-US" sz="2000" b="1" dirty="0" smtClean="0"/>
              <a:t>Download import file</a:t>
            </a:r>
          </a:p>
          <a:p>
            <a:pPr marL="457200" lvl="1" indent="-457200">
              <a:spcAft>
                <a:spcPts val="1200"/>
              </a:spcAft>
              <a:buFont typeface="+mj-lt"/>
              <a:buAutoNum type="arabicPeriod"/>
            </a:pPr>
            <a:r>
              <a:rPr lang="en-US" sz="2000" dirty="0" smtClean="0"/>
              <a:t>Rename and save the import file. The import file will open in Excel on your computer.</a:t>
            </a:r>
            <a:endParaRPr lang="en-US" sz="2000" dirty="0"/>
          </a:p>
        </p:txBody>
      </p:sp>
      <p:sp>
        <p:nvSpPr>
          <p:cNvPr id="3" name="Title 2"/>
          <p:cNvSpPr>
            <a:spLocks noGrp="1"/>
          </p:cNvSpPr>
          <p:nvPr>
            <p:ph type="title"/>
          </p:nvPr>
        </p:nvSpPr>
        <p:spPr/>
        <p:txBody>
          <a:bodyPr/>
          <a:lstStyle/>
          <a:p>
            <a:r>
              <a:rPr lang="en-US" dirty="0" smtClean="0"/>
              <a:t>Add data for administrative levels: Provinces</a:t>
            </a:r>
            <a:endParaRPr lang="en-US" dirty="0"/>
          </a:p>
        </p:txBody>
      </p:sp>
      <p:pic>
        <p:nvPicPr>
          <p:cNvPr id="9" name="Picture 8" descr="7.PNG"/>
          <p:cNvPicPr>
            <a:picLocks noChangeAspect="1"/>
          </p:cNvPicPr>
          <p:nvPr/>
        </p:nvPicPr>
        <p:blipFill>
          <a:blip r:embed="rId3" cstate="print"/>
          <a:srcRect l="3750" r="71874" b="67331"/>
          <a:stretch>
            <a:fillRect/>
          </a:stretch>
        </p:blipFill>
        <p:spPr>
          <a:xfrm>
            <a:off x="4876800" y="1447800"/>
            <a:ext cx="3756602" cy="2736644"/>
          </a:xfrm>
          <a:prstGeom prst="rect">
            <a:avLst/>
          </a:prstGeom>
          <a:effectLst>
            <a:outerShdw blurRad="63500" sx="102000" sy="102000" algn="ctr" rotWithShape="0">
              <a:schemeClr val="bg1">
                <a:lumMod val="65000"/>
                <a:alpha val="40000"/>
              </a:schemeClr>
            </a:outerShdw>
          </a:effectLst>
        </p:spPr>
      </p:pic>
      <p:sp>
        <p:nvSpPr>
          <p:cNvPr id="11" name="Rounded Rectangle 10"/>
          <p:cNvSpPr/>
          <p:nvPr/>
        </p:nvSpPr>
        <p:spPr>
          <a:xfrm>
            <a:off x="7848600" y="3090672"/>
            <a:ext cx="381000" cy="2286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rot="10800000">
            <a:off x="8229600" y="3048000"/>
            <a:ext cx="38100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724400" y="5955268"/>
            <a:ext cx="3962400" cy="307777"/>
          </a:xfrm>
          <a:prstGeom prst="rect">
            <a:avLst/>
          </a:prstGeom>
          <a:noFill/>
        </p:spPr>
        <p:txBody>
          <a:bodyPr wrap="square" rtlCol="0">
            <a:spAutoFit/>
          </a:bodyPr>
          <a:lstStyle/>
          <a:p>
            <a:pPr algn="r"/>
            <a:r>
              <a:rPr lang="en-US" sz="1400" dirty="0" smtClean="0">
                <a:solidFill>
                  <a:srgbClr val="066E9F"/>
                </a:solidFill>
                <a:latin typeface="Segoe UI Semibold" pitchFamily="34" charset="0"/>
              </a:rPr>
              <a:t>continued on next slide…</a:t>
            </a:r>
            <a:endParaRPr lang="en-US" sz="1400" dirty="0">
              <a:solidFill>
                <a:srgbClr val="066E9F"/>
              </a:solidFill>
              <a:latin typeface="Segoe UI Semibold"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 Same Side Corner Rectangle 6"/>
          <p:cNvSpPr/>
          <p:nvPr/>
        </p:nvSpPr>
        <p:spPr>
          <a:xfrm>
            <a:off x="1143000" y="4648200"/>
            <a:ext cx="6858000" cy="1676400"/>
          </a:xfrm>
          <a:prstGeom prst="round2SameRect">
            <a:avLst/>
          </a:prstGeom>
          <a:solidFill>
            <a:srgbClr val="FCF9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p:cNvSpPr>
            <a:spLocks noGrp="1"/>
          </p:cNvSpPr>
          <p:nvPr>
            <p:ph type="body" sz="quarter" idx="4294967295"/>
          </p:nvPr>
        </p:nvSpPr>
        <p:spPr>
          <a:xfrm>
            <a:off x="685800" y="990600"/>
            <a:ext cx="7467600" cy="5257800"/>
          </a:xfrm>
        </p:spPr>
        <p:txBody>
          <a:bodyPr>
            <a:noAutofit/>
          </a:bodyPr>
          <a:lstStyle/>
          <a:p>
            <a:pPr marL="457200" lvl="1" indent="-457200">
              <a:spcAft>
                <a:spcPts val="1200"/>
              </a:spcAft>
              <a:buFont typeface="+mj-lt"/>
              <a:buAutoNum type="arabicPeriod" startAt="5"/>
            </a:pPr>
            <a:r>
              <a:rPr lang="en-US" sz="1900" dirty="0" smtClean="0"/>
              <a:t>There is a file included with this training which contains all the data needed for your import. Open this file and copy/paste the information from the worksheet titled: </a:t>
            </a:r>
            <a:r>
              <a:rPr lang="en-US" sz="1900" b="1" dirty="0" err="1" smtClean="0"/>
              <a:t>Murkonia_Provinces</a:t>
            </a:r>
            <a:r>
              <a:rPr lang="en-US" sz="1900" dirty="0" smtClean="0"/>
              <a:t> into the import file </a:t>
            </a:r>
            <a:r>
              <a:rPr lang="en-US" sz="1900" dirty="0" err="1" smtClean="0"/>
              <a:t>file</a:t>
            </a:r>
            <a:r>
              <a:rPr lang="en-US" sz="1900" dirty="0" smtClean="0"/>
              <a:t>. </a:t>
            </a:r>
          </a:p>
          <a:p>
            <a:pPr marL="457200" lvl="1" indent="-457200">
              <a:spcAft>
                <a:spcPts val="1200"/>
              </a:spcAft>
              <a:buFont typeface="+mj-lt"/>
              <a:buAutoNum type="arabicPeriod" startAt="5"/>
            </a:pPr>
            <a:r>
              <a:rPr lang="en-US" sz="1900" dirty="0" smtClean="0"/>
              <a:t>Close the file.</a:t>
            </a:r>
          </a:p>
          <a:p>
            <a:pPr marL="457200" lvl="1" indent="-457200">
              <a:spcAft>
                <a:spcPts val="1200"/>
              </a:spcAft>
              <a:buFont typeface="+mj-lt"/>
              <a:buAutoNum type="arabicPeriod" startAt="5"/>
            </a:pPr>
            <a:r>
              <a:rPr lang="en-US" sz="1900" dirty="0" smtClean="0"/>
              <a:t>Choose </a:t>
            </a:r>
            <a:r>
              <a:rPr lang="en-US" sz="1900" b="1" dirty="0" smtClean="0"/>
              <a:t>Upload import file</a:t>
            </a:r>
            <a:r>
              <a:rPr lang="en-US" sz="1900" dirty="0" smtClean="0"/>
              <a:t>. The database will let you know if there are any problems with the import. Fix any errors and try again. </a:t>
            </a:r>
          </a:p>
          <a:p>
            <a:pPr marL="457200" lvl="1" indent="-457200">
              <a:buFont typeface="+mj-lt"/>
              <a:buAutoNum type="arabicPeriod" startAt="5"/>
            </a:pPr>
            <a:r>
              <a:rPr lang="en-US" sz="1900" dirty="0" smtClean="0"/>
              <a:t>Once the file imports correctly, Click </a:t>
            </a:r>
            <a:r>
              <a:rPr lang="en-US" sz="1900" b="1" dirty="0" smtClean="0"/>
              <a:t>Next</a:t>
            </a:r>
            <a:r>
              <a:rPr lang="en-US" sz="1900" dirty="0" smtClean="0"/>
              <a:t>. </a:t>
            </a:r>
          </a:p>
          <a:p>
            <a:pPr marL="457200" lvl="1" indent="-457200">
              <a:buNone/>
            </a:pPr>
            <a:r>
              <a:rPr lang="en-US" sz="2200" dirty="0" smtClean="0"/>
              <a:t> </a:t>
            </a:r>
          </a:p>
        </p:txBody>
      </p:sp>
      <p:sp>
        <p:nvSpPr>
          <p:cNvPr id="6" name="TextBox 5"/>
          <p:cNvSpPr txBox="1"/>
          <p:nvPr/>
        </p:nvSpPr>
        <p:spPr>
          <a:xfrm>
            <a:off x="1447800" y="4876800"/>
            <a:ext cx="6324600" cy="1154162"/>
          </a:xfrm>
          <a:prstGeom prst="rect">
            <a:avLst/>
          </a:prstGeom>
          <a:noFill/>
        </p:spPr>
        <p:txBody>
          <a:bodyPr wrap="square" rtlCol="0">
            <a:spAutoFit/>
          </a:bodyPr>
          <a:lstStyle/>
          <a:p>
            <a:pPr marL="0" lvl="1" indent="0">
              <a:spcAft>
                <a:spcPts val="600"/>
              </a:spcAft>
              <a:buNone/>
            </a:pPr>
            <a:r>
              <a:rPr lang="en-US" sz="1600" b="1" dirty="0" smtClean="0">
                <a:solidFill>
                  <a:srgbClr val="932323"/>
                </a:solidFill>
                <a:latin typeface="Segoe UI" pitchFamily="34" charset="0"/>
                <a:ea typeface="Segoe UI" pitchFamily="34" charset="0"/>
                <a:cs typeface="Segoe UI" pitchFamily="34" charset="0"/>
              </a:rPr>
              <a:t>Important note: </a:t>
            </a:r>
            <a:r>
              <a:rPr lang="en-US" sz="1600" b="1" dirty="0" smtClean="0">
                <a:solidFill>
                  <a:srgbClr val="17375D"/>
                </a:solidFill>
                <a:latin typeface="Segoe UI" pitchFamily="34" charset="0"/>
                <a:ea typeface="Segoe UI" pitchFamily="34" charset="0"/>
                <a:cs typeface="Segoe UI" pitchFamily="34" charset="0"/>
              </a:rPr>
              <a:t>Since district is the aggregating level, there is </a:t>
            </a:r>
            <a:br>
              <a:rPr lang="en-US" sz="1600" b="1" dirty="0" smtClean="0">
                <a:solidFill>
                  <a:srgbClr val="17375D"/>
                </a:solidFill>
                <a:latin typeface="Segoe UI" pitchFamily="34" charset="0"/>
                <a:ea typeface="Segoe UI" pitchFamily="34" charset="0"/>
                <a:cs typeface="Segoe UI" pitchFamily="34" charset="0"/>
              </a:rPr>
            </a:br>
            <a:r>
              <a:rPr lang="en-US" sz="1600" b="1" dirty="0" smtClean="0">
                <a:solidFill>
                  <a:srgbClr val="17375D"/>
                </a:solidFill>
                <a:latin typeface="Segoe UI" pitchFamily="34" charset="0"/>
                <a:ea typeface="Segoe UI" pitchFamily="34" charset="0"/>
                <a:cs typeface="Segoe UI" pitchFamily="34" charset="0"/>
              </a:rPr>
              <a:t>no population information required at the Province level. </a:t>
            </a:r>
          </a:p>
          <a:p>
            <a:pPr marL="0" lvl="1" indent="0">
              <a:spcAft>
                <a:spcPts val="600"/>
              </a:spcAft>
              <a:buNone/>
            </a:pPr>
            <a:r>
              <a:rPr lang="en-US" sz="1600" dirty="0" smtClean="0">
                <a:solidFill>
                  <a:srgbClr val="17375D"/>
                </a:solidFill>
                <a:latin typeface="Segoe UI Semibold" pitchFamily="34" charset="0"/>
                <a:ea typeface="Segoe UI" pitchFamily="34" charset="0"/>
                <a:cs typeface="Segoe UI" pitchFamily="34" charset="0"/>
              </a:rPr>
              <a:t>Once district population information is filled in fill in population information for Provinces and the Country.</a:t>
            </a:r>
            <a:endParaRPr lang="en-US" sz="1600" dirty="0">
              <a:solidFill>
                <a:srgbClr val="17375D"/>
              </a:solidFill>
              <a:latin typeface="Segoe UI Semibold" pitchFamily="34" charset="0"/>
              <a:ea typeface="Segoe UI" pitchFamily="34" charset="0"/>
              <a:cs typeface="Segoe UI" pitchFamily="34" charset="0"/>
            </a:endParaRPr>
          </a:p>
        </p:txBody>
      </p:sp>
      <p:sp>
        <p:nvSpPr>
          <p:cNvPr id="10" name="TextBox 9"/>
          <p:cNvSpPr txBox="1"/>
          <p:nvPr/>
        </p:nvSpPr>
        <p:spPr>
          <a:xfrm>
            <a:off x="457200" y="457200"/>
            <a:ext cx="3886200" cy="307777"/>
          </a:xfrm>
          <a:prstGeom prst="rect">
            <a:avLst/>
          </a:prstGeom>
          <a:noFill/>
        </p:spPr>
        <p:txBody>
          <a:bodyPr wrap="square" rtlCol="0">
            <a:spAutoFit/>
          </a:bodyPr>
          <a:lstStyle/>
          <a:p>
            <a:r>
              <a:rPr lang="en-US" sz="1400" dirty="0" smtClean="0">
                <a:solidFill>
                  <a:srgbClr val="066E9F"/>
                </a:solidFill>
                <a:latin typeface="Segoe UI Semibold" pitchFamily="34" charset="0"/>
              </a:rPr>
              <a:t>continued from previous slide…</a:t>
            </a:r>
            <a:endParaRPr lang="en-US" sz="1400" dirty="0">
              <a:solidFill>
                <a:srgbClr val="066E9F"/>
              </a:solidFill>
              <a:latin typeface="Segoe UI Semibold"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762000" y="1371600"/>
            <a:ext cx="7467600" cy="5029200"/>
          </a:xfrm>
        </p:spPr>
        <p:txBody>
          <a:bodyPr>
            <a:noAutofit/>
          </a:bodyPr>
          <a:lstStyle/>
          <a:p>
            <a:pPr marL="457200" lvl="1" indent="-457200">
              <a:spcAft>
                <a:spcPts val="1200"/>
              </a:spcAft>
              <a:buFont typeface="+mj-lt"/>
              <a:buAutoNum type="arabicPeriod"/>
            </a:pPr>
            <a:r>
              <a:rPr lang="en-US" sz="2000" dirty="0" smtClean="0"/>
              <a:t>Number to import: </a:t>
            </a:r>
            <a:r>
              <a:rPr lang="en-US" sz="2000" b="1" dirty="0" smtClean="0"/>
              <a:t>25</a:t>
            </a:r>
          </a:p>
          <a:p>
            <a:pPr marL="457200" lvl="1" indent="-457200">
              <a:spcAft>
                <a:spcPts val="1200"/>
              </a:spcAft>
              <a:buFont typeface="+mj-lt"/>
              <a:buAutoNum type="arabicPeriod"/>
            </a:pPr>
            <a:r>
              <a:rPr lang="en-US" sz="2000" dirty="0" smtClean="0"/>
              <a:t>Year demography data applies to: </a:t>
            </a:r>
            <a:r>
              <a:rPr lang="en-US" sz="2000" b="1" dirty="0" smtClean="0"/>
              <a:t>2014</a:t>
            </a:r>
          </a:p>
          <a:p>
            <a:pPr marL="457200" lvl="1" indent="-457200">
              <a:spcAft>
                <a:spcPts val="1200"/>
              </a:spcAft>
              <a:buFont typeface="+mj-lt"/>
              <a:buAutoNum type="arabicPeriod"/>
            </a:pPr>
            <a:r>
              <a:rPr lang="en-US" sz="2000" dirty="0" smtClean="0"/>
              <a:t>Download import file.</a:t>
            </a:r>
          </a:p>
          <a:p>
            <a:pPr marL="457200" lvl="1" indent="-457200">
              <a:spcAft>
                <a:spcPts val="1200"/>
              </a:spcAft>
              <a:buFont typeface="+mj-lt"/>
              <a:buAutoNum type="arabicPeriod"/>
            </a:pPr>
            <a:r>
              <a:rPr lang="en-US" sz="2000" dirty="0" smtClean="0"/>
              <a:t>Rename and save the import file. </a:t>
            </a:r>
            <a:br>
              <a:rPr lang="en-US" sz="2000" dirty="0" smtClean="0"/>
            </a:br>
            <a:r>
              <a:rPr lang="en-US" sz="2000" dirty="0" smtClean="0"/>
              <a:t>The import file will open in Excel on your computer.</a:t>
            </a:r>
          </a:p>
        </p:txBody>
      </p:sp>
      <p:sp>
        <p:nvSpPr>
          <p:cNvPr id="3" name="Title 2"/>
          <p:cNvSpPr>
            <a:spLocks noGrp="1"/>
          </p:cNvSpPr>
          <p:nvPr>
            <p:ph type="title"/>
          </p:nvPr>
        </p:nvSpPr>
        <p:spPr/>
        <p:txBody>
          <a:bodyPr/>
          <a:lstStyle/>
          <a:p>
            <a:r>
              <a:rPr lang="en-US" dirty="0" smtClean="0"/>
              <a:t>Add data for administrative levels: Districts</a:t>
            </a:r>
            <a:endParaRPr lang="en-US" dirty="0"/>
          </a:p>
        </p:txBody>
      </p:sp>
      <p:sp>
        <p:nvSpPr>
          <p:cNvPr id="7" name="TextBox 6"/>
          <p:cNvSpPr txBox="1"/>
          <p:nvPr/>
        </p:nvSpPr>
        <p:spPr>
          <a:xfrm>
            <a:off x="4724400" y="5955268"/>
            <a:ext cx="3962400" cy="307777"/>
          </a:xfrm>
          <a:prstGeom prst="rect">
            <a:avLst/>
          </a:prstGeom>
          <a:noFill/>
        </p:spPr>
        <p:txBody>
          <a:bodyPr wrap="square" rtlCol="0">
            <a:spAutoFit/>
          </a:bodyPr>
          <a:lstStyle/>
          <a:p>
            <a:pPr algn="r"/>
            <a:r>
              <a:rPr lang="en-US" sz="1400" dirty="0" smtClean="0">
                <a:solidFill>
                  <a:srgbClr val="066E9F"/>
                </a:solidFill>
                <a:latin typeface="Segoe UI Semibold" pitchFamily="34" charset="0"/>
              </a:rPr>
              <a:t>continued on next slide…</a:t>
            </a:r>
            <a:endParaRPr lang="en-US" sz="1400" dirty="0">
              <a:solidFill>
                <a:srgbClr val="066E9F"/>
              </a:solidFill>
              <a:latin typeface="Segoe UI Semibold" pitchFamily="34"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685800" y="990600"/>
            <a:ext cx="7543800" cy="5334000"/>
          </a:xfrm>
        </p:spPr>
        <p:txBody>
          <a:bodyPr>
            <a:noAutofit/>
          </a:bodyPr>
          <a:lstStyle/>
          <a:p>
            <a:pPr marL="457200" lvl="1" indent="-457200">
              <a:spcAft>
                <a:spcPts val="600"/>
              </a:spcAft>
              <a:buFont typeface="+mj-lt"/>
              <a:buAutoNum type="arabicPeriod" startAt="5"/>
            </a:pPr>
            <a:r>
              <a:rPr lang="en-US" sz="2000" dirty="0" smtClean="0"/>
              <a:t>Using the same provided data file as you did for Provinces, paste the information from the worksheet titled: </a:t>
            </a:r>
            <a:r>
              <a:rPr lang="en-US" sz="2000" b="1" dirty="0" err="1" smtClean="0"/>
              <a:t>Murkonia_Districts</a:t>
            </a:r>
            <a:r>
              <a:rPr lang="en-US" sz="2000" dirty="0" smtClean="0"/>
              <a:t> into the import file. </a:t>
            </a:r>
          </a:p>
          <a:p>
            <a:pPr marL="457200" lvl="1" indent="-457200">
              <a:spcAft>
                <a:spcPts val="600"/>
              </a:spcAft>
              <a:buFont typeface="+mj-lt"/>
              <a:buAutoNum type="arabicPeriod" startAt="5"/>
            </a:pPr>
            <a:r>
              <a:rPr lang="en-US" sz="2000" dirty="0" smtClean="0"/>
              <a:t>Look over the file to see what information is required. </a:t>
            </a:r>
          </a:p>
          <a:p>
            <a:pPr marL="457200" lvl="1" indent="-457200">
              <a:spcAft>
                <a:spcPts val="600"/>
              </a:spcAft>
              <a:buFont typeface="+mj-lt"/>
              <a:buAutoNum type="arabicPeriod" startAt="5"/>
            </a:pPr>
            <a:r>
              <a:rPr lang="en-US" sz="2000" dirty="0" smtClean="0"/>
              <a:t>Close the file. </a:t>
            </a:r>
          </a:p>
          <a:p>
            <a:pPr marL="457200" lvl="1" indent="-457200">
              <a:spcAft>
                <a:spcPts val="600"/>
              </a:spcAft>
              <a:buFont typeface="+mj-lt"/>
              <a:buAutoNum type="arabicPeriod" startAt="5"/>
            </a:pPr>
            <a:r>
              <a:rPr lang="en-US" sz="2000" dirty="0" smtClean="0"/>
              <a:t>Upload import file. The database will let you know if there are any problems with the import. Fix any errors and try again. </a:t>
            </a:r>
          </a:p>
          <a:p>
            <a:pPr marL="457200" lvl="1" indent="-457200">
              <a:spcAft>
                <a:spcPts val="600"/>
              </a:spcAft>
              <a:buFont typeface="+mj-lt"/>
              <a:buAutoNum type="arabicPeriod" startAt="5"/>
            </a:pPr>
            <a:r>
              <a:rPr lang="en-US" sz="2000" dirty="0" smtClean="0"/>
              <a:t>Once the file imports correctly, click </a:t>
            </a:r>
            <a:r>
              <a:rPr lang="en-US" sz="2000" b="1" dirty="0" smtClean="0"/>
              <a:t>Next</a:t>
            </a:r>
            <a:r>
              <a:rPr lang="en-US" sz="2000" dirty="0" smtClean="0"/>
              <a:t>. </a:t>
            </a:r>
          </a:p>
        </p:txBody>
      </p:sp>
      <p:sp>
        <p:nvSpPr>
          <p:cNvPr id="9" name="TextBox 8"/>
          <p:cNvSpPr txBox="1"/>
          <p:nvPr/>
        </p:nvSpPr>
        <p:spPr>
          <a:xfrm>
            <a:off x="457200" y="457200"/>
            <a:ext cx="3886200" cy="307777"/>
          </a:xfrm>
          <a:prstGeom prst="rect">
            <a:avLst/>
          </a:prstGeom>
          <a:noFill/>
        </p:spPr>
        <p:txBody>
          <a:bodyPr wrap="square" rtlCol="0">
            <a:spAutoFit/>
          </a:bodyPr>
          <a:lstStyle/>
          <a:p>
            <a:r>
              <a:rPr lang="en-US" sz="1400" dirty="0" smtClean="0">
                <a:solidFill>
                  <a:srgbClr val="066E9F"/>
                </a:solidFill>
                <a:latin typeface="Segoe UI Semibold" pitchFamily="34" charset="0"/>
              </a:rPr>
              <a:t>continued from previous slide…</a:t>
            </a:r>
            <a:endParaRPr lang="en-US" sz="1400" dirty="0">
              <a:solidFill>
                <a:srgbClr val="066E9F"/>
              </a:solidFill>
              <a:latin typeface="Segoe UI Semibold" pitchFamily="34" charset="0"/>
            </a:endParaRPr>
          </a:p>
        </p:txBody>
      </p:sp>
      <p:sp>
        <p:nvSpPr>
          <p:cNvPr id="7" name="TextBox 6"/>
          <p:cNvSpPr txBox="1"/>
          <p:nvPr/>
        </p:nvSpPr>
        <p:spPr>
          <a:xfrm>
            <a:off x="4724400" y="5955268"/>
            <a:ext cx="3962400" cy="307777"/>
          </a:xfrm>
          <a:prstGeom prst="rect">
            <a:avLst/>
          </a:prstGeom>
          <a:noFill/>
        </p:spPr>
        <p:txBody>
          <a:bodyPr wrap="square" rtlCol="0">
            <a:spAutoFit/>
          </a:bodyPr>
          <a:lstStyle/>
          <a:p>
            <a:pPr algn="r"/>
            <a:r>
              <a:rPr lang="en-US" sz="1400" dirty="0" smtClean="0">
                <a:solidFill>
                  <a:srgbClr val="066E9F"/>
                </a:solidFill>
                <a:latin typeface="Segoe UI Semibold" pitchFamily="34" charset="0"/>
              </a:rPr>
              <a:t>continued on next slide…</a:t>
            </a:r>
            <a:endParaRPr lang="en-US" sz="1400" dirty="0">
              <a:solidFill>
                <a:srgbClr val="066E9F"/>
              </a:solidFill>
              <a:latin typeface="Segoe UI Semibold" pitchFamily="34"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762000" y="1371600"/>
            <a:ext cx="7467600" cy="5029200"/>
          </a:xfrm>
        </p:spPr>
        <p:txBody>
          <a:bodyPr>
            <a:noAutofit/>
          </a:bodyPr>
          <a:lstStyle/>
          <a:p>
            <a:pPr marL="457200" lvl="1" indent="-457200">
              <a:spcAft>
                <a:spcPts val="1200"/>
              </a:spcAft>
              <a:buFont typeface="+mj-lt"/>
              <a:buAutoNum type="arabicPeriod"/>
            </a:pPr>
            <a:r>
              <a:rPr lang="en-US" sz="2000" dirty="0" smtClean="0"/>
              <a:t>Create import for: </a:t>
            </a:r>
            <a:r>
              <a:rPr lang="en-US" sz="2000" b="1" dirty="0" smtClean="0"/>
              <a:t>North</a:t>
            </a:r>
          </a:p>
          <a:p>
            <a:pPr marL="457200" lvl="1" indent="-457200">
              <a:spcAft>
                <a:spcPts val="1200"/>
              </a:spcAft>
              <a:buFont typeface="+mj-lt"/>
              <a:buAutoNum type="arabicPeriod"/>
            </a:pPr>
            <a:r>
              <a:rPr lang="en-US" sz="2000" dirty="0" smtClean="0"/>
              <a:t>Number to import: </a:t>
            </a:r>
            <a:r>
              <a:rPr lang="en-US" sz="2000" b="1" dirty="0" smtClean="0"/>
              <a:t>10</a:t>
            </a:r>
          </a:p>
          <a:p>
            <a:pPr marL="457200" lvl="1" indent="-457200">
              <a:spcAft>
                <a:spcPts val="1200"/>
              </a:spcAft>
              <a:buFont typeface="+mj-lt"/>
              <a:buAutoNum type="arabicPeriod"/>
            </a:pPr>
            <a:r>
              <a:rPr lang="en-US" sz="2000" dirty="0" smtClean="0"/>
              <a:t>Year demography data applies to: </a:t>
            </a:r>
            <a:r>
              <a:rPr lang="en-US" sz="2000" b="1" dirty="0" smtClean="0"/>
              <a:t>2014</a:t>
            </a:r>
          </a:p>
          <a:p>
            <a:pPr marL="457200" lvl="1" indent="-457200">
              <a:spcAft>
                <a:spcPts val="1200"/>
              </a:spcAft>
              <a:buFont typeface="+mj-lt"/>
              <a:buAutoNum type="arabicPeriod"/>
            </a:pPr>
            <a:r>
              <a:rPr lang="en-US" sz="2000" dirty="0" smtClean="0"/>
              <a:t>Download import file.</a:t>
            </a:r>
          </a:p>
          <a:p>
            <a:pPr marL="457200" lvl="1" indent="-457200">
              <a:spcAft>
                <a:spcPts val="1200"/>
              </a:spcAft>
              <a:buFont typeface="+mj-lt"/>
              <a:buAutoNum type="arabicPeriod"/>
            </a:pPr>
            <a:r>
              <a:rPr lang="en-US" sz="2000" dirty="0" smtClean="0"/>
              <a:t>Rename and save the import file. </a:t>
            </a:r>
            <a:br>
              <a:rPr lang="en-US" sz="2000" dirty="0" smtClean="0"/>
            </a:br>
            <a:r>
              <a:rPr lang="en-US" sz="2000" dirty="0" smtClean="0"/>
              <a:t>The import file will open in Excel on your computer.</a:t>
            </a:r>
          </a:p>
        </p:txBody>
      </p:sp>
      <p:sp>
        <p:nvSpPr>
          <p:cNvPr id="3" name="Title 2"/>
          <p:cNvSpPr>
            <a:spLocks noGrp="1"/>
          </p:cNvSpPr>
          <p:nvPr>
            <p:ph type="title"/>
          </p:nvPr>
        </p:nvSpPr>
        <p:spPr/>
        <p:txBody>
          <a:bodyPr/>
          <a:lstStyle/>
          <a:p>
            <a:r>
              <a:rPr lang="en-US" dirty="0" smtClean="0"/>
              <a:t>Add data for administrative levels: Villages</a:t>
            </a:r>
            <a:endParaRPr lang="en-US" dirty="0"/>
          </a:p>
        </p:txBody>
      </p:sp>
      <p:sp>
        <p:nvSpPr>
          <p:cNvPr id="7" name="TextBox 6"/>
          <p:cNvSpPr txBox="1"/>
          <p:nvPr/>
        </p:nvSpPr>
        <p:spPr>
          <a:xfrm>
            <a:off x="4724400" y="5955268"/>
            <a:ext cx="3962400" cy="307777"/>
          </a:xfrm>
          <a:prstGeom prst="rect">
            <a:avLst/>
          </a:prstGeom>
          <a:noFill/>
        </p:spPr>
        <p:txBody>
          <a:bodyPr wrap="square" rtlCol="0">
            <a:spAutoFit/>
          </a:bodyPr>
          <a:lstStyle/>
          <a:p>
            <a:pPr algn="r"/>
            <a:r>
              <a:rPr lang="en-US" sz="1400" dirty="0" smtClean="0">
                <a:solidFill>
                  <a:srgbClr val="066E9F"/>
                </a:solidFill>
                <a:latin typeface="Segoe UI Semibold" pitchFamily="34" charset="0"/>
              </a:rPr>
              <a:t>continued on next slide…</a:t>
            </a:r>
            <a:endParaRPr lang="en-US" sz="1400" dirty="0">
              <a:solidFill>
                <a:srgbClr val="066E9F"/>
              </a:solidFill>
              <a:latin typeface="Segoe UI Semibold" pitchFamily="34" charset="0"/>
            </a:endParaRPr>
          </a:p>
        </p:txBody>
      </p:sp>
    </p:spTree>
    <p:extLst>
      <p:ext uri="{BB962C8B-B14F-4D97-AF65-F5344CB8AC3E}">
        <p14:creationId xmlns:p14="http://schemas.microsoft.com/office/powerpoint/2010/main" val="253390085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685800" y="990600"/>
            <a:ext cx="7543800" cy="5334000"/>
          </a:xfrm>
        </p:spPr>
        <p:txBody>
          <a:bodyPr>
            <a:noAutofit/>
          </a:bodyPr>
          <a:lstStyle/>
          <a:p>
            <a:pPr marL="457200" lvl="1" indent="-457200">
              <a:spcAft>
                <a:spcPts val="600"/>
              </a:spcAft>
              <a:buFont typeface="+mj-lt"/>
              <a:buAutoNum type="arabicPeriod" startAt="6"/>
            </a:pPr>
            <a:r>
              <a:rPr lang="en-US" sz="2000" dirty="0" smtClean="0"/>
              <a:t>Using the same provided data file as you did for Provinces and regions, paste the information from the worksheet titled: </a:t>
            </a:r>
            <a:r>
              <a:rPr lang="en-US" sz="2000" b="1" dirty="0" err="1" smtClean="0"/>
              <a:t>Murkonia_Villages</a:t>
            </a:r>
            <a:r>
              <a:rPr lang="en-US" sz="2000" dirty="0" smtClean="0"/>
              <a:t> into the import file. </a:t>
            </a:r>
          </a:p>
          <a:p>
            <a:pPr marL="457200" lvl="1" indent="-457200">
              <a:spcAft>
                <a:spcPts val="600"/>
              </a:spcAft>
              <a:buFont typeface="+mj-lt"/>
              <a:buAutoNum type="arabicPeriod" startAt="6"/>
            </a:pPr>
            <a:r>
              <a:rPr lang="en-US" sz="2000" dirty="0" smtClean="0"/>
              <a:t>Look over the file to see what information is required. </a:t>
            </a:r>
          </a:p>
          <a:p>
            <a:pPr marL="457200" lvl="1" indent="-457200">
              <a:spcAft>
                <a:spcPts val="600"/>
              </a:spcAft>
              <a:buFont typeface="+mj-lt"/>
              <a:buAutoNum type="arabicPeriod" startAt="6"/>
            </a:pPr>
            <a:r>
              <a:rPr lang="en-US" sz="2000" dirty="0" smtClean="0"/>
              <a:t>Close the file. </a:t>
            </a:r>
          </a:p>
          <a:p>
            <a:pPr marL="457200" lvl="1" indent="-457200">
              <a:spcAft>
                <a:spcPts val="600"/>
              </a:spcAft>
              <a:buFont typeface="+mj-lt"/>
              <a:buAutoNum type="arabicPeriod" startAt="6"/>
            </a:pPr>
            <a:r>
              <a:rPr lang="en-US" sz="2000" dirty="0" smtClean="0"/>
              <a:t>Upload import file. The database will let you know if there are any problems with the import. Fix any errors and try again. </a:t>
            </a:r>
          </a:p>
          <a:p>
            <a:pPr marL="457200" lvl="1" indent="-457200">
              <a:spcAft>
                <a:spcPts val="600"/>
              </a:spcAft>
              <a:buFont typeface="+mj-lt"/>
              <a:buAutoNum type="arabicPeriod" startAt="6"/>
            </a:pPr>
            <a:r>
              <a:rPr lang="en-US" sz="2000" dirty="0" smtClean="0"/>
              <a:t>Once the file imports correctly, click </a:t>
            </a:r>
            <a:r>
              <a:rPr lang="en-US" sz="2000" b="1" dirty="0" smtClean="0"/>
              <a:t>Next</a:t>
            </a:r>
            <a:r>
              <a:rPr lang="en-US" sz="2000" dirty="0" smtClean="0"/>
              <a:t>. </a:t>
            </a:r>
          </a:p>
        </p:txBody>
      </p:sp>
      <p:sp>
        <p:nvSpPr>
          <p:cNvPr id="10" name="Round Same Side Corner Rectangle 9"/>
          <p:cNvSpPr/>
          <p:nvPr/>
        </p:nvSpPr>
        <p:spPr>
          <a:xfrm>
            <a:off x="1295400" y="4953000"/>
            <a:ext cx="6477000" cy="1402080"/>
          </a:xfrm>
          <a:prstGeom prst="round2SameRect">
            <a:avLst/>
          </a:prstGeom>
          <a:solidFill>
            <a:srgbClr val="FCF9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676400" y="5257800"/>
            <a:ext cx="5943600" cy="830997"/>
          </a:xfrm>
          <a:prstGeom prst="rect">
            <a:avLst/>
          </a:prstGeom>
          <a:noFill/>
        </p:spPr>
        <p:txBody>
          <a:bodyPr wrap="square" rtlCol="0">
            <a:spAutoFit/>
          </a:bodyPr>
          <a:lstStyle/>
          <a:p>
            <a:pPr marL="0" lvl="1" indent="0">
              <a:buNone/>
            </a:pPr>
            <a:r>
              <a:rPr lang="en-US" sz="1600" b="1" dirty="0" smtClean="0">
                <a:solidFill>
                  <a:srgbClr val="932323"/>
                </a:solidFill>
                <a:latin typeface="Segoe UI" pitchFamily="34" charset="0"/>
                <a:ea typeface="Segoe UI" pitchFamily="34" charset="0"/>
                <a:cs typeface="Segoe UI" pitchFamily="34" charset="0"/>
              </a:rPr>
              <a:t>Important note: </a:t>
            </a:r>
            <a:r>
              <a:rPr lang="en-US" sz="1600" b="1" dirty="0" smtClean="0">
                <a:solidFill>
                  <a:srgbClr val="17375D"/>
                </a:solidFill>
                <a:latin typeface="Segoe UI Semibold" pitchFamily="34" charset="0"/>
                <a:ea typeface="Segoe UI" pitchFamily="34" charset="0"/>
                <a:cs typeface="Segoe UI" pitchFamily="34" charset="0"/>
              </a:rPr>
              <a:t>Since district is the aggregating level, all population information is required and will be totaled to fill </a:t>
            </a:r>
            <a:br>
              <a:rPr lang="en-US" sz="1600" b="1" dirty="0" smtClean="0">
                <a:solidFill>
                  <a:srgbClr val="17375D"/>
                </a:solidFill>
                <a:latin typeface="Segoe UI Semibold" pitchFamily="34" charset="0"/>
                <a:ea typeface="Segoe UI" pitchFamily="34" charset="0"/>
                <a:cs typeface="Segoe UI" pitchFamily="34" charset="0"/>
              </a:rPr>
            </a:br>
            <a:r>
              <a:rPr lang="en-US" sz="1600" b="1" dirty="0" smtClean="0">
                <a:solidFill>
                  <a:srgbClr val="17375D"/>
                </a:solidFill>
                <a:latin typeface="Segoe UI Semibold" pitchFamily="34" charset="0"/>
                <a:ea typeface="Segoe UI" pitchFamily="34" charset="0"/>
                <a:cs typeface="Segoe UI" pitchFamily="34" charset="0"/>
              </a:rPr>
              <a:t>in population information for Provinces and the Country.</a:t>
            </a:r>
            <a:endParaRPr lang="en-US" sz="1600" b="1" dirty="0">
              <a:solidFill>
                <a:srgbClr val="17375D"/>
              </a:solidFill>
              <a:latin typeface="Segoe UI Semibold" pitchFamily="34" charset="0"/>
              <a:ea typeface="Segoe UI" pitchFamily="34" charset="0"/>
              <a:cs typeface="Segoe UI" pitchFamily="34" charset="0"/>
            </a:endParaRPr>
          </a:p>
        </p:txBody>
      </p:sp>
      <p:sp>
        <p:nvSpPr>
          <p:cNvPr id="9" name="TextBox 8"/>
          <p:cNvSpPr txBox="1"/>
          <p:nvPr/>
        </p:nvSpPr>
        <p:spPr>
          <a:xfrm>
            <a:off x="457200" y="457200"/>
            <a:ext cx="3886200" cy="307777"/>
          </a:xfrm>
          <a:prstGeom prst="rect">
            <a:avLst/>
          </a:prstGeom>
          <a:noFill/>
        </p:spPr>
        <p:txBody>
          <a:bodyPr wrap="square" rtlCol="0">
            <a:spAutoFit/>
          </a:bodyPr>
          <a:lstStyle/>
          <a:p>
            <a:r>
              <a:rPr lang="en-US" sz="1400" dirty="0" smtClean="0">
                <a:solidFill>
                  <a:srgbClr val="066E9F"/>
                </a:solidFill>
                <a:latin typeface="Segoe UI Semibold" pitchFamily="34" charset="0"/>
              </a:rPr>
              <a:t>continued from previous slide…</a:t>
            </a:r>
            <a:endParaRPr lang="en-US" sz="1400" dirty="0">
              <a:solidFill>
                <a:srgbClr val="066E9F"/>
              </a:solidFill>
              <a:latin typeface="Segoe UI Semibold" pitchFamily="34" charset="0"/>
            </a:endParaRPr>
          </a:p>
        </p:txBody>
      </p:sp>
    </p:spTree>
    <p:extLst>
      <p:ext uri="{BB962C8B-B14F-4D97-AF65-F5344CB8AC3E}">
        <p14:creationId xmlns:p14="http://schemas.microsoft.com/office/powerpoint/2010/main" val="1074338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tour of the tool</a:t>
            </a:r>
            <a:endParaRPr lang="en-US" dirty="0"/>
          </a:p>
        </p:txBody>
      </p:sp>
      <p:sp>
        <p:nvSpPr>
          <p:cNvPr id="3" name="Text Placeholder 2"/>
          <p:cNvSpPr>
            <a:spLocks noGrp="1"/>
          </p:cNvSpPr>
          <p:nvPr>
            <p:ph type="body" idx="1"/>
          </p:nvPr>
        </p:nvSpPr>
        <p:spPr>
          <a:xfrm>
            <a:off x="685800" y="4191000"/>
            <a:ext cx="8001000" cy="1981200"/>
          </a:xfrm>
        </p:spPr>
        <p:txBody>
          <a:bodyPr/>
          <a:lstStyle/>
          <a:p>
            <a:r>
              <a:rPr lang="en-US" dirty="0" smtClean="0"/>
              <a:t>Now that you have finished entering the start up data, </a:t>
            </a:r>
            <a:br>
              <a:rPr lang="en-US" dirty="0" smtClean="0"/>
            </a:br>
            <a:r>
              <a:rPr lang="en-US" dirty="0" smtClean="0"/>
              <a:t>you are ready to start entering the program data in the tool.</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Partners and contributors</a:t>
            </a:r>
            <a:endParaRPr lang="en-US" dirty="0"/>
          </a:p>
        </p:txBody>
      </p:sp>
      <p:sp>
        <p:nvSpPr>
          <p:cNvPr id="3" name="Content Placeholder 2"/>
          <p:cNvSpPr>
            <a:spLocks noGrp="1"/>
          </p:cNvSpPr>
          <p:nvPr>
            <p:ph idx="1"/>
          </p:nvPr>
        </p:nvSpPr>
        <p:spPr/>
        <p:txBody>
          <a:bodyPr/>
          <a:lstStyle/>
          <a:p>
            <a:pPr marL="0" indent="0">
              <a:spcAft>
                <a:spcPts val="1200"/>
              </a:spcAft>
              <a:buNone/>
            </a:pPr>
            <a:r>
              <a:rPr lang="en-US" dirty="0" smtClean="0"/>
              <a:t>The development of the template was a collaborative effort in 2013 across multiple partners, including:</a:t>
            </a:r>
          </a:p>
          <a:p>
            <a:pPr marL="731520" lvl="2" indent="-274320">
              <a:spcAft>
                <a:spcPts val="900"/>
              </a:spcAft>
              <a:defRPr/>
            </a:pPr>
            <a:r>
              <a:rPr lang="en-US" sz="2000" dirty="0">
                <a:latin typeface="Segoe UI Semibold" pitchFamily="34" charset="0"/>
                <a:ea typeface="MS PGothic" charset="0"/>
              </a:rPr>
              <a:t>WHO HQ</a:t>
            </a:r>
          </a:p>
          <a:p>
            <a:pPr marL="731520" lvl="2" indent="-274320">
              <a:spcAft>
                <a:spcPts val="900"/>
              </a:spcAft>
              <a:defRPr/>
            </a:pPr>
            <a:r>
              <a:rPr lang="en-US" sz="2000" dirty="0">
                <a:latin typeface="Segoe UI Semibold" pitchFamily="34" charset="0"/>
                <a:ea typeface="MS PGothic" charset="0"/>
              </a:rPr>
              <a:t>AFRO</a:t>
            </a:r>
          </a:p>
          <a:p>
            <a:pPr marL="731520" lvl="2" indent="-274320">
              <a:spcAft>
                <a:spcPts val="900"/>
              </a:spcAft>
              <a:defRPr/>
            </a:pPr>
            <a:r>
              <a:rPr lang="en-US" sz="2000" dirty="0">
                <a:latin typeface="Segoe UI Semibold" pitchFamily="34" charset="0"/>
                <a:ea typeface="MS PGothic" charset="0"/>
              </a:rPr>
              <a:t>APOC</a:t>
            </a:r>
          </a:p>
          <a:p>
            <a:pPr marL="731520" lvl="2" indent="-274320">
              <a:spcAft>
                <a:spcPts val="900"/>
              </a:spcAft>
              <a:defRPr/>
            </a:pPr>
            <a:r>
              <a:rPr lang="en-US" sz="2000" dirty="0">
                <a:latin typeface="Segoe UI Semibold" pitchFamily="34" charset="0"/>
                <a:ea typeface="MS PGothic" charset="0"/>
              </a:rPr>
              <a:t>SEARO			</a:t>
            </a:r>
          </a:p>
          <a:p>
            <a:pPr marL="731520" lvl="2" indent="-274320">
              <a:spcAft>
                <a:spcPts val="900"/>
              </a:spcAft>
              <a:defRPr/>
            </a:pPr>
            <a:r>
              <a:rPr lang="en-US" sz="2000" dirty="0">
                <a:latin typeface="Segoe UI Semibold" pitchFamily="34" charset="0"/>
                <a:ea typeface="MS PGothic" charset="0"/>
              </a:rPr>
              <a:t>WPRO</a:t>
            </a:r>
          </a:p>
          <a:p>
            <a:pPr marL="731520" lvl="2" indent="-274320">
              <a:spcAft>
                <a:spcPts val="900"/>
              </a:spcAft>
              <a:defRPr/>
            </a:pPr>
            <a:r>
              <a:rPr lang="en-US" sz="2000" dirty="0">
                <a:latin typeface="Segoe UI Semibold" pitchFamily="34" charset="0"/>
                <a:ea typeface="MS PGothic" charset="0"/>
              </a:rPr>
              <a:t>RTI/ENVISION</a:t>
            </a:r>
          </a:p>
          <a:p>
            <a:pPr marL="731520" lvl="2" indent="-274320">
              <a:spcAft>
                <a:spcPts val="900"/>
              </a:spcAft>
              <a:defRPr/>
            </a:pPr>
            <a:r>
              <a:rPr lang="en-US" sz="2000" dirty="0">
                <a:latin typeface="Segoe UI Semibold" pitchFamily="34" charset="0"/>
                <a:ea typeface="MS PGothic" charset="0"/>
              </a:rPr>
              <a:t>CNTD</a:t>
            </a:r>
          </a:p>
          <a:p>
            <a:pPr marL="0" indent="0">
              <a:buNone/>
            </a:pPr>
            <a:endParaRPr lang="en-US" dirty="0"/>
          </a:p>
        </p:txBody>
      </p:sp>
      <p:sp>
        <p:nvSpPr>
          <p:cNvPr id="9" name="Rectangle 8"/>
          <p:cNvSpPr/>
          <p:nvPr/>
        </p:nvSpPr>
        <p:spPr>
          <a:xfrm>
            <a:off x="4848808" y="3114291"/>
            <a:ext cx="3089848" cy="2282055"/>
          </a:xfrm>
          <a:prstGeom prst="rect">
            <a:avLst/>
          </a:prstGeom>
          <a:solidFill>
            <a:srgbClr val="066E9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74320" tIns="182880" rIns="182880" bIns="0" rtlCol="0" anchor="t" anchorCtr="0"/>
          <a:lstStyle/>
          <a:p>
            <a:pPr marL="0" lvl="1">
              <a:spcBef>
                <a:spcPts val="400"/>
              </a:spcBef>
              <a:spcAft>
                <a:spcPts val="1800"/>
              </a:spcAft>
              <a:buClr>
                <a:schemeClr val="accent1"/>
              </a:buClr>
              <a:defRPr/>
            </a:pPr>
            <a:r>
              <a:rPr lang="en-US" dirty="0" smtClean="0">
                <a:solidFill>
                  <a:schemeClr val="bg1"/>
                </a:solidFill>
                <a:latin typeface="Segoe UI" pitchFamily="34" charset="0"/>
                <a:ea typeface="Segoe UI" pitchFamily="34" charset="0"/>
                <a:cs typeface="Segoe UI" pitchFamily="34" charset="0"/>
              </a:rPr>
              <a:t>To ensure the database meets the needs of national NTD programs, Ministries of Health were actively involved in the development process.</a:t>
            </a:r>
            <a:r>
              <a:rPr lang="en-US" dirty="0" smtClean="0">
                <a:solidFill>
                  <a:srgbClr val="094D5E"/>
                </a:solidFill>
                <a:latin typeface="Segoe UI" pitchFamily="34" charset="0"/>
                <a:ea typeface="Segoe UI" pitchFamily="34" charset="0"/>
                <a:cs typeface="Segoe UI" pitchFamily="34" charset="0"/>
              </a:rPr>
              <a:t>  </a:t>
            </a:r>
            <a:endParaRPr lang="en-US" dirty="0">
              <a:solidFill>
                <a:srgbClr val="094D5E"/>
              </a:solidFill>
              <a:latin typeface="Segoe UI" pitchFamily="34" charset="0"/>
              <a:ea typeface="Segoe UI" pitchFamily="34" charset="0"/>
              <a:cs typeface="Segoe UI" pitchFamily="34" charset="0"/>
            </a:endParaRPr>
          </a:p>
        </p:txBody>
      </p:sp>
      <p:cxnSp>
        <p:nvCxnSpPr>
          <p:cNvPr id="10" name="Straight Connector 9"/>
          <p:cNvCxnSpPr/>
          <p:nvPr/>
        </p:nvCxnSpPr>
        <p:spPr>
          <a:xfrm>
            <a:off x="4897581" y="5340927"/>
            <a:ext cx="2985655" cy="0"/>
          </a:xfrm>
          <a:prstGeom prst="line">
            <a:avLst/>
          </a:prstGeom>
          <a:ln w="28575" cap="rnd">
            <a:solidFill>
              <a:schemeClr val="bg1">
                <a:lumMod val="9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897581" y="5271654"/>
            <a:ext cx="2985655" cy="0"/>
          </a:xfrm>
          <a:prstGeom prst="line">
            <a:avLst/>
          </a:prstGeom>
          <a:ln w="28575" cap="rnd">
            <a:solidFill>
              <a:schemeClr val="bg1">
                <a:lumMod val="95000"/>
              </a:schemeClr>
            </a:solidFill>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tour of the tool</a:t>
            </a:r>
            <a:endParaRPr lang="en-US" dirty="0"/>
          </a:p>
        </p:txBody>
      </p:sp>
      <p:sp>
        <p:nvSpPr>
          <p:cNvPr id="3" name="Content Placeholder 2"/>
          <p:cNvSpPr>
            <a:spLocks noGrp="1"/>
          </p:cNvSpPr>
          <p:nvPr>
            <p:ph idx="1"/>
          </p:nvPr>
        </p:nvSpPr>
        <p:spPr>
          <a:xfrm>
            <a:off x="685800" y="1280160"/>
            <a:ext cx="8001000" cy="4525963"/>
          </a:xfrm>
        </p:spPr>
        <p:txBody>
          <a:bodyPr/>
          <a:lstStyle/>
          <a:p>
            <a:pPr marL="0" indent="0">
              <a:spcAft>
                <a:spcPts val="1200"/>
              </a:spcAft>
              <a:buNone/>
            </a:pPr>
            <a:r>
              <a:rPr lang="en-US" dirty="0" smtClean="0"/>
              <a:t>There are three main parts to the National Database Template:</a:t>
            </a:r>
          </a:p>
          <a:p>
            <a:pPr marL="457200" lvl="1" indent="-274320" fontAlgn="base">
              <a:lnSpc>
                <a:spcPct val="90000"/>
              </a:lnSpc>
              <a:spcAft>
                <a:spcPts val="800"/>
              </a:spcAft>
              <a:buFont typeface="Segoe UI" pitchFamily="34" charset="0"/>
              <a:buChar char="◦"/>
              <a:defRPr/>
            </a:pPr>
            <a:r>
              <a:rPr lang="en-US" sz="2200" b="1" dirty="0" smtClean="0">
                <a:latin typeface="Segoe UI Semibold" pitchFamily="34" charset="0"/>
              </a:rPr>
              <a:t>The Main Menu across the top</a:t>
            </a:r>
          </a:p>
          <a:p>
            <a:pPr marL="457200" lvl="1" indent="-274320" fontAlgn="base">
              <a:lnSpc>
                <a:spcPct val="90000"/>
              </a:lnSpc>
              <a:spcAft>
                <a:spcPts val="800"/>
              </a:spcAft>
              <a:buFont typeface="Segoe UI" pitchFamily="34" charset="0"/>
              <a:buChar char="◦"/>
              <a:defRPr/>
            </a:pPr>
            <a:r>
              <a:rPr lang="en-US" sz="2200" b="1" dirty="0" smtClean="0">
                <a:latin typeface="Segoe UI Semibold" pitchFamily="34" charset="0"/>
              </a:rPr>
              <a:t>The Location Tree</a:t>
            </a:r>
          </a:p>
          <a:p>
            <a:pPr marL="457200" lvl="1" indent="-274320" fontAlgn="base">
              <a:lnSpc>
                <a:spcPct val="90000"/>
              </a:lnSpc>
              <a:spcAft>
                <a:spcPts val="800"/>
              </a:spcAft>
              <a:buFont typeface="Segoe UI" pitchFamily="34" charset="0"/>
              <a:buChar char="◦"/>
              <a:defRPr/>
            </a:pPr>
            <a:r>
              <a:rPr lang="en-US" sz="2200" b="1" dirty="0" smtClean="0">
                <a:latin typeface="Segoe UI Semibold" pitchFamily="34" charset="0"/>
              </a:rPr>
              <a:t>The Activity Dashboard</a:t>
            </a:r>
          </a:p>
        </p:txBody>
      </p:sp>
      <p:pic>
        <p:nvPicPr>
          <p:cNvPr id="4" name="Picture 3" descr="8.PNG"/>
          <p:cNvPicPr>
            <a:picLocks noChangeAspect="1"/>
          </p:cNvPicPr>
          <p:nvPr/>
        </p:nvPicPr>
        <p:blipFill>
          <a:blip r:embed="rId3" cstate="print"/>
          <a:srcRect r="33720" b="48818"/>
          <a:stretch>
            <a:fillRect/>
          </a:stretch>
        </p:blipFill>
        <p:spPr>
          <a:xfrm>
            <a:off x="3505199" y="3429000"/>
            <a:ext cx="4899563" cy="2667000"/>
          </a:xfrm>
          <a:prstGeom prst="rect">
            <a:avLst/>
          </a:prstGeom>
          <a:effectLst>
            <a:outerShdw blurRad="63500" sx="102000" sy="102000" algn="ctr" rotWithShape="0">
              <a:schemeClr val="bg1">
                <a:lumMod val="65000"/>
                <a:alpha val="40000"/>
              </a:schemeClr>
            </a:outerShdw>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Main Menu</a:t>
            </a:r>
            <a:endParaRPr lang="en-US" dirty="0"/>
          </a:p>
        </p:txBody>
      </p:sp>
      <p:sp>
        <p:nvSpPr>
          <p:cNvPr id="3" name="Text Placeholder 2"/>
          <p:cNvSpPr>
            <a:spLocks noGrp="1"/>
          </p:cNvSpPr>
          <p:nvPr>
            <p:ph type="body" sz="quarter" idx="13"/>
          </p:nvPr>
        </p:nvSpPr>
        <p:spPr>
          <a:xfrm>
            <a:off x="581602" y="104775"/>
            <a:ext cx="1709928" cy="304800"/>
          </a:xfrm>
        </p:spPr>
        <p:txBody>
          <a:bodyPr/>
          <a:lstStyle/>
          <a:p>
            <a:r>
              <a:rPr lang="en-US" dirty="0" smtClean="0"/>
              <a:t>a tour of the tool</a:t>
            </a:r>
            <a:endParaRPr lang="en-US" dirty="0"/>
          </a:p>
        </p:txBody>
      </p:sp>
      <p:sp>
        <p:nvSpPr>
          <p:cNvPr id="5" name="Content Placeholder 3"/>
          <p:cNvSpPr>
            <a:spLocks noGrp="1"/>
          </p:cNvSpPr>
          <p:nvPr>
            <p:ph idx="1"/>
          </p:nvPr>
        </p:nvSpPr>
        <p:spPr>
          <a:xfrm>
            <a:off x="685800" y="1280160"/>
            <a:ext cx="7772400" cy="4525963"/>
          </a:xfrm>
        </p:spPr>
        <p:txBody>
          <a:bodyPr/>
          <a:lstStyle/>
          <a:p>
            <a:pPr>
              <a:spcAft>
                <a:spcPts val="1200"/>
              </a:spcAft>
              <a:buNone/>
            </a:pPr>
            <a:r>
              <a:rPr lang="en-US" dirty="0" smtClean="0"/>
              <a:t>The Main Menu has five functions:</a:t>
            </a:r>
          </a:p>
          <a:p>
            <a:pPr marL="457200" lvl="1" indent="-274320" fontAlgn="base">
              <a:lnSpc>
                <a:spcPct val="90000"/>
              </a:lnSpc>
              <a:spcAft>
                <a:spcPts val="800"/>
              </a:spcAft>
              <a:defRPr/>
            </a:pPr>
            <a:r>
              <a:rPr lang="en-US" sz="2200" b="1" dirty="0" smtClean="0">
                <a:latin typeface="Segoe UI Semibold" pitchFamily="34" charset="0"/>
              </a:rPr>
              <a:t>File</a:t>
            </a:r>
          </a:p>
          <a:p>
            <a:pPr marL="457200" lvl="1" indent="-274320" fontAlgn="base">
              <a:lnSpc>
                <a:spcPct val="90000"/>
              </a:lnSpc>
              <a:spcAft>
                <a:spcPts val="800"/>
              </a:spcAft>
              <a:defRPr/>
            </a:pPr>
            <a:r>
              <a:rPr lang="en-US" sz="2200" b="1" dirty="0" smtClean="0">
                <a:latin typeface="Segoe UI Semibold" pitchFamily="34" charset="0"/>
              </a:rPr>
              <a:t>Settings</a:t>
            </a:r>
          </a:p>
          <a:p>
            <a:pPr marL="457200" lvl="1" indent="-274320" fontAlgn="base">
              <a:lnSpc>
                <a:spcPct val="90000"/>
              </a:lnSpc>
              <a:spcAft>
                <a:spcPts val="800"/>
              </a:spcAft>
              <a:defRPr/>
            </a:pPr>
            <a:r>
              <a:rPr lang="en-US" sz="2200" b="1" dirty="0" smtClean="0">
                <a:latin typeface="Segoe UI Semibold" pitchFamily="34" charset="0"/>
              </a:rPr>
              <a:t>Import</a:t>
            </a:r>
          </a:p>
          <a:p>
            <a:pPr marL="457200" lvl="1" indent="-274320" fontAlgn="base">
              <a:lnSpc>
                <a:spcPct val="90000"/>
              </a:lnSpc>
              <a:spcAft>
                <a:spcPts val="800"/>
              </a:spcAft>
              <a:defRPr/>
            </a:pPr>
            <a:r>
              <a:rPr lang="en-US" sz="2200" b="1" dirty="0" smtClean="0">
                <a:latin typeface="Segoe UI Semibold" pitchFamily="34" charset="0"/>
              </a:rPr>
              <a:t>Reports</a:t>
            </a:r>
          </a:p>
          <a:p>
            <a:pPr marL="457200" lvl="1" indent="-274320" fontAlgn="base">
              <a:lnSpc>
                <a:spcPct val="90000"/>
              </a:lnSpc>
              <a:spcAft>
                <a:spcPts val="800"/>
              </a:spcAft>
              <a:defRPr/>
            </a:pPr>
            <a:r>
              <a:rPr lang="en-US" sz="2200" b="1" dirty="0" smtClean="0">
                <a:latin typeface="Segoe UI Semibold" pitchFamily="34" charset="0"/>
              </a:rPr>
              <a:t>Help</a:t>
            </a:r>
          </a:p>
        </p:txBody>
      </p:sp>
      <p:pic>
        <p:nvPicPr>
          <p:cNvPr id="7" name="Picture 6" descr="8.PNG"/>
          <p:cNvPicPr>
            <a:picLocks noChangeAspect="1"/>
          </p:cNvPicPr>
          <p:nvPr/>
        </p:nvPicPr>
        <p:blipFill>
          <a:blip r:embed="rId3" cstate="print"/>
          <a:srcRect r="68889" b="76973"/>
          <a:stretch>
            <a:fillRect/>
          </a:stretch>
        </p:blipFill>
        <p:spPr>
          <a:xfrm>
            <a:off x="4876800" y="1905000"/>
            <a:ext cx="3505200" cy="1828800"/>
          </a:xfrm>
          <a:prstGeom prst="rect">
            <a:avLst/>
          </a:prstGeom>
          <a:effectLst>
            <a:outerShdw blurRad="63500" sx="102000" sy="102000" algn="ctr" rotWithShape="0">
              <a:schemeClr val="bg1">
                <a:lumMod val="65000"/>
                <a:alpha val="40000"/>
              </a:schemeClr>
            </a:outerShdw>
          </a:effectLst>
        </p:spPr>
      </p:pic>
      <p:sp>
        <p:nvSpPr>
          <p:cNvPr id="8" name="Rounded Rectangle 7"/>
          <p:cNvSpPr/>
          <p:nvPr/>
        </p:nvSpPr>
        <p:spPr>
          <a:xfrm rot="10800000">
            <a:off x="4953000" y="2231136"/>
            <a:ext cx="2362200" cy="2286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4572000" y="2176272"/>
            <a:ext cx="38100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 name="Title 20"/>
          <p:cNvSpPr>
            <a:spLocks noGrp="1"/>
          </p:cNvSpPr>
          <p:nvPr>
            <p:ph type="title"/>
          </p:nvPr>
        </p:nvSpPr>
        <p:spPr>
          <a:xfrm>
            <a:off x="581603" y="533400"/>
            <a:ext cx="7723621" cy="624840"/>
          </a:xfrm>
        </p:spPr>
        <p:txBody>
          <a:bodyPr/>
          <a:lstStyle/>
          <a:p>
            <a:r>
              <a:rPr lang="en-US" sz="2600" dirty="0" smtClean="0">
                <a:solidFill>
                  <a:srgbClr val="066E9F"/>
                </a:solidFill>
              </a:rPr>
              <a:t>File</a:t>
            </a:r>
            <a:endParaRPr lang="en-US" sz="2600" dirty="0">
              <a:solidFill>
                <a:srgbClr val="066E9F"/>
              </a:solidFill>
            </a:endParaRPr>
          </a:p>
        </p:txBody>
      </p:sp>
      <p:sp>
        <p:nvSpPr>
          <p:cNvPr id="4" name="Content Placeholder 3"/>
          <p:cNvSpPr>
            <a:spLocks noGrp="1"/>
          </p:cNvSpPr>
          <p:nvPr>
            <p:ph idx="1"/>
          </p:nvPr>
        </p:nvSpPr>
        <p:spPr/>
        <p:txBody>
          <a:bodyPr/>
          <a:lstStyle/>
          <a:p>
            <a:pPr>
              <a:spcAft>
                <a:spcPts val="1200"/>
              </a:spcAft>
              <a:buNone/>
            </a:pPr>
            <a:r>
              <a:rPr lang="en-US" dirty="0" smtClean="0"/>
              <a:t>From the File menu, you can do the following actions:</a:t>
            </a:r>
          </a:p>
          <a:p>
            <a:pPr marL="457200" indent="-274320">
              <a:spcAft>
                <a:spcPts val="600"/>
              </a:spcAft>
              <a:buFont typeface="Segoe UI" pitchFamily="34" charset="0"/>
              <a:buChar char="◦"/>
            </a:pPr>
            <a:r>
              <a:rPr lang="en-US" dirty="0" smtClean="0">
                <a:latin typeface="Segoe UI Semibold" pitchFamily="34" charset="0"/>
              </a:rPr>
              <a:t>Start a new file</a:t>
            </a:r>
          </a:p>
          <a:p>
            <a:pPr marL="457200" indent="-274320">
              <a:spcAft>
                <a:spcPts val="600"/>
              </a:spcAft>
              <a:buFont typeface="Segoe UI" pitchFamily="34" charset="0"/>
              <a:buChar char="◦"/>
            </a:pPr>
            <a:r>
              <a:rPr lang="en-US" dirty="0" smtClean="0">
                <a:latin typeface="Segoe UI Semibold" pitchFamily="34" charset="0"/>
              </a:rPr>
              <a:t>Open an existing file</a:t>
            </a:r>
          </a:p>
          <a:p>
            <a:pPr marL="457200" indent="-274320">
              <a:spcAft>
                <a:spcPts val="600"/>
              </a:spcAft>
              <a:buFont typeface="Segoe UI" pitchFamily="34" charset="0"/>
              <a:buChar char="◦"/>
            </a:pPr>
            <a:r>
              <a:rPr lang="en-US" dirty="0" smtClean="0">
                <a:latin typeface="Segoe UI Semibold" pitchFamily="34" charset="0"/>
              </a:rPr>
              <a:t>Exit your National Database Template</a:t>
            </a:r>
            <a:endParaRPr lang="en-US" dirty="0">
              <a:latin typeface="Segoe UI Semibold" pitchFamily="34" charset="0"/>
            </a:endParaRPr>
          </a:p>
        </p:txBody>
      </p:sp>
      <p:grpSp>
        <p:nvGrpSpPr>
          <p:cNvPr id="17" name="Group 16"/>
          <p:cNvGrpSpPr/>
          <p:nvPr/>
        </p:nvGrpSpPr>
        <p:grpSpPr>
          <a:xfrm>
            <a:off x="228600" y="4114800"/>
            <a:ext cx="8305800" cy="2383781"/>
            <a:chOff x="228600" y="4114800"/>
            <a:chExt cx="8305800" cy="2383781"/>
          </a:xfrm>
        </p:grpSpPr>
        <p:sp>
          <p:nvSpPr>
            <p:cNvPr id="16" name="Round Single Corner Rectangle 15"/>
            <p:cNvSpPr/>
            <p:nvPr/>
          </p:nvSpPr>
          <p:spPr>
            <a:xfrm>
              <a:off x="228600" y="4114800"/>
              <a:ext cx="8305800" cy="2286000"/>
            </a:xfrm>
            <a:prstGeom prst="round1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57200" y="4267201"/>
              <a:ext cx="7848600" cy="2231380"/>
            </a:xfrm>
            <a:prstGeom prst="rect">
              <a:avLst/>
            </a:prstGeom>
            <a:noFill/>
          </p:spPr>
          <p:txBody>
            <a:bodyPr wrap="square" rtlCol="0">
              <a:spAutoFit/>
            </a:bodyPr>
            <a:lstStyle/>
            <a:p>
              <a:pPr>
                <a:spcAft>
                  <a:spcPts val="600"/>
                </a:spcAft>
              </a:pPr>
              <a:r>
                <a:rPr lang="en-US" sz="1700" b="1" dirty="0" smtClean="0">
                  <a:solidFill>
                    <a:srgbClr val="066E9F"/>
                  </a:solidFill>
                  <a:latin typeface="Segoe UI" pitchFamily="34" charset="0"/>
                  <a:ea typeface="Segoe UI" pitchFamily="34" charset="0"/>
                  <a:cs typeface="Segoe UI" pitchFamily="34" charset="0"/>
                </a:rPr>
                <a:t>Quick tips:</a:t>
              </a:r>
            </a:p>
            <a:p>
              <a:pPr>
                <a:spcAft>
                  <a:spcPts val="600"/>
                </a:spcAft>
              </a:pPr>
              <a:r>
                <a:rPr lang="en-US" sz="1700" b="1" dirty="0" smtClean="0">
                  <a:solidFill>
                    <a:srgbClr val="17375D"/>
                  </a:solidFill>
                  <a:latin typeface="Segoe UI" pitchFamily="34" charset="0"/>
                  <a:ea typeface="Segoe UI" pitchFamily="34" charset="0"/>
                  <a:cs typeface="Segoe UI" pitchFamily="34" charset="0"/>
                </a:rPr>
                <a:t>Exiting: </a:t>
              </a:r>
              <a:r>
                <a:rPr lang="en-US" sz="1700" dirty="0" smtClean="0">
                  <a:solidFill>
                    <a:srgbClr val="17375D"/>
                  </a:solidFill>
                  <a:latin typeface="Segoe UI" pitchFamily="34" charset="0"/>
                  <a:ea typeface="Segoe UI" pitchFamily="34" charset="0"/>
                  <a:cs typeface="Segoe UI" pitchFamily="34" charset="0"/>
                </a:rPr>
                <a:t>you can use the red X at the top, right to exit your program at any time.</a:t>
              </a:r>
            </a:p>
            <a:p>
              <a:pPr>
                <a:spcAft>
                  <a:spcPts val="600"/>
                </a:spcAft>
              </a:pPr>
              <a:r>
                <a:rPr lang="en-US" sz="1700" b="1" dirty="0" smtClean="0">
                  <a:solidFill>
                    <a:srgbClr val="17375D"/>
                  </a:solidFill>
                  <a:latin typeface="Segoe UI" pitchFamily="34" charset="0"/>
                  <a:ea typeface="Segoe UI" pitchFamily="34" charset="0"/>
                  <a:cs typeface="Segoe UI" pitchFamily="34" charset="0"/>
                </a:rPr>
                <a:t>Saving: </a:t>
              </a:r>
              <a:r>
                <a:rPr lang="en-US" sz="1700" dirty="0" smtClean="0">
                  <a:solidFill>
                    <a:srgbClr val="17375D"/>
                  </a:solidFill>
                  <a:latin typeface="Segoe UI" pitchFamily="34" charset="0"/>
                  <a:ea typeface="Segoe UI" pitchFamily="34" charset="0"/>
                  <a:cs typeface="Segoe UI" pitchFamily="34" charset="0"/>
                </a:rPr>
                <a:t>you never need to save your file. Your database file updates in real time, meaning any changes you make are automatically saved.</a:t>
              </a:r>
            </a:p>
            <a:p>
              <a:pPr>
                <a:spcAft>
                  <a:spcPts val="600"/>
                </a:spcAft>
              </a:pPr>
              <a:r>
                <a:rPr lang="en-US" sz="1700" b="1" dirty="0" smtClean="0">
                  <a:solidFill>
                    <a:srgbClr val="17375D"/>
                  </a:solidFill>
                  <a:latin typeface="Segoe UI" pitchFamily="34" charset="0"/>
                  <a:ea typeface="Segoe UI" pitchFamily="34" charset="0"/>
                  <a:cs typeface="Segoe UI" pitchFamily="34" charset="0"/>
                </a:rPr>
                <a:t>Opening a new file: </a:t>
              </a:r>
              <a:r>
                <a:rPr lang="en-US" sz="1700" dirty="0" smtClean="0">
                  <a:solidFill>
                    <a:srgbClr val="17375D"/>
                  </a:solidFill>
                  <a:latin typeface="Segoe UI" pitchFamily="34" charset="0"/>
                  <a:ea typeface="Segoe UI" pitchFamily="34" charset="0"/>
                  <a:cs typeface="Segoe UI" pitchFamily="34" charset="0"/>
                </a:rPr>
                <a:t>If you do choose to either start a new file or open an existing file, the file you are currently working in will automatically close.</a:t>
              </a:r>
            </a:p>
            <a:p>
              <a:endParaRPr lang="en-US" sz="1700" dirty="0">
                <a:solidFill>
                  <a:srgbClr val="17375D"/>
                </a:solidFill>
                <a:latin typeface="Segoe UI" pitchFamily="34" charset="0"/>
                <a:ea typeface="Segoe UI" pitchFamily="34" charset="0"/>
                <a:cs typeface="Segoe UI" pitchFamily="34" charset="0"/>
              </a:endParaRPr>
            </a:p>
          </p:txBody>
        </p:sp>
      </p:grpSp>
      <p:sp>
        <p:nvSpPr>
          <p:cNvPr id="26" name="Text Placeholder 2"/>
          <p:cNvSpPr txBox="1">
            <a:spLocks/>
          </p:cNvSpPr>
          <p:nvPr/>
        </p:nvSpPr>
        <p:spPr>
          <a:xfrm>
            <a:off x="581603" y="104775"/>
            <a:ext cx="2847397" cy="304800"/>
          </a:xfrm>
          <a:prstGeom prst="rect">
            <a:avLst/>
          </a:prstGeom>
          <a:solidFill>
            <a:schemeClr val="bg1"/>
          </a:solidFill>
        </p:spPr>
        <p:txBody>
          <a:bodyPr vert="horz" lIns="0" tIns="45720" rIns="0" bIns="45720" rtlCol="0">
            <a:noAutofit/>
          </a:bodyPr>
          <a:lstStyle/>
          <a:p>
            <a:pPr marL="0" marR="0" lvl="0" indent="-342900" algn="l" defTabSz="914400" rtl="0" eaLnBrk="1" fontAlgn="auto" latinLnBrk="0" hangingPunct="1">
              <a:lnSpc>
                <a:spcPct val="100000"/>
              </a:lnSpc>
              <a:spcBef>
                <a:spcPct val="20000"/>
              </a:spcBef>
              <a:spcAft>
                <a:spcPts val="0"/>
              </a:spcAft>
              <a:buClr>
                <a:srgbClr val="066E9F"/>
              </a:buClr>
              <a:buSzPct val="120000"/>
              <a:buFont typeface="Segoe UI" pitchFamily="34" charset="0"/>
              <a:buNone/>
              <a:tabLst/>
              <a:defRPr/>
            </a:pPr>
            <a:r>
              <a:rPr kumimoji="0" lang="en-US" sz="1400" b="0" i="0" u="none" strike="noStrike" kern="1200" cap="small" spc="100" normalizeH="0" baseline="0" noProof="0" dirty="0" smtClean="0">
                <a:ln>
                  <a:noFill/>
                </a:ln>
                <a:solidFill>
                  <a:schemeClr val="bg1">
                    <a:lumMod val="50000"/>
                  </a:schemeClr>
                </a:solidFill>
                <a:effectLst/>
                <a:uLnTx/>
                <a:uFillTx/>
                <a:latin typeface="Segoe UI Semibold" pitchFamily="34" charset="0"/>
                <a:ea typeface="Segoe UI" pitchFamily="34" charset="0"/>
                <a:cs typeface="Segoe UI" pitchFamily="34" charset="0"/>
              </a:rPr>
              <a:t>a tour of the tool </a:t>
            </a:r>
            <a:r>
              <a:rPr kumimoji="0" lang="en-US" sz="1200" b="0" i="0" u="none" strike="noStrike" kern="1200" cap="small" spc="100" normalizeH="0" baseline="0" noProof="0" dirty="0" smtClean="0">
                <a:ln>
                  <a:noFill/>
                </a:ln>
                <a:solidFill>
                  <a:schemeClr val="bg1">
                    <a:lumMod val="50000"/>
                  </a:schemeClr>
                </a:solidFill>
                <a:effectLst/>
                <a:uLnTx/>
                <a:uFillTx/>
                <a:latin typeface="Segoe UI Semibold" pitchFamily="34" charset="0"/>
                <a:ea typeface="Segoe UI" pitchFamily="34" charset="0"/>
                <a:cs typeface="Segoe UI" pitchFamily="34" charset="0"/>
              </a:rPr>
              <a:t>:</a:t>
            </a:r>
            <a:r>
              <a:rPr kumimoji="0" lang="en-US" sz="1400" b="0" i="0" u="none" strike="noStrike" kern="1200" cap="small" spc="100" normalizeH="0" baseline="0" noProof="0" dirty="0" smtClean="0">
                <a:ln>
                  <a:noFill/>
                </a:ln>
                <a:solidFill>
                  <a:schemeClr val="bg1">
                    <a:lumMod val="50000"/>
                  </a:schemeClr>
                </a:solidFill>
                <a:effectLst/>
                <a:uLnTx/>
                <a:uFillTx/>
                <a:latin typeface="Segoe UI Semibold" pitchFamily="34" charset="0"/>
                <a:ea typeface="Segoe UI" pitchFamily="34" charset="0"/>
                <a:cs typeface="Segoe UI" pitchFamily="34" charset="0"/>
              </a:rPr>
              <a:t> </a:t>
            </a:r>
            <a:r>
              <a:rPr kumimoji="0" lang="en-US" sz="1400" b="0" i="0" u="none" strike="noStrike" kern="1200" cap="small" spc="100" normalizeH="0" baseline="0" noProof="0" dirty="0" smtClean="0">
                <a:ln>
                  <a:noFill/>
                </a:ln>
                <a:solidFill>
                  <a:srgbClr val="17375D"/>
                </a:solidFill>
                <a:effectLst/>
                <a:uLnTx/>
                <a:uFillTx/>
                <a:latin typeface="Segoe UI Semibold" pitchFamily="34" charset="0"/>
                <a:ea typeface="Segoe UI" pitchFamily="34" charset="0"/>
                <a:cs typeface="Segoe UI" pitchFamily="34" charset="0"/>
              </a:rPr>
              <a:t>main menu</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3"/>
          <p:cNvSpPr txBox="1">
            <a:spLocks/>
          </p:cNvSpPr>
          <p:nvPr/>
        </p:nvSpPr>
        <p:spPr>
          <a:xfrm>
            <a:off x="685800" y="1143000"/>
            <a:ext cx="7391400" cy="3962399"/>
          </a:xfrm>
          <a:prstGeom prst="rect">
            <a:avLst/>
          </a:prstGeom>
        </p:spPr>
        <p:txBody>
          <a:bodyPr vert="horz" lIns="91440" tIns="45720" rIns="91440" bIns="45720" rtlCol="0">
            <a:noAutofit/>
          </a:bodyPr>
          <a:lstStyle/>
          <a:p>
            <a:pPr marL="342900" lvl="0" indent="-342900">
              <a:spcBef>
                <a:spcPct val="20000"/>
              </a:spcBef>
              <a:spcAft>
                <a:spcPts val="1200"/>
              </a:spcAft>
              <a:buClr>
                <a:srgbClr val="066E9F"/>
              </a:buClr>
              <a:buSzPct val="120000"/>
            </a:pPr>
            <a:r>
              <a:rPr kumimoji="0" lang="en-US" sz="2200" b="1"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Edit Settings </a:t>
            </a:r>
            <a:r>
              <a:rPr kumimoji="0" lang="en-US" sz="22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option allows you to:</a:t>
            </a:r>
          </a:p>
          <a:p>
            <a:pPr marL="640080" marR="0" lvl="0" indent="-342900" algn="l" defTabSz="914400" rtl="0" eaLnBrk="1" fontAlgn="auto" latinLnBrk="0" hangingPunct="1">
              <a:lnSpc>
                <a:spcPct val="100000"/>
              </a:lnSpc>
              <a:spcBef>
                <a:spcPct val="20000"/>
              </a:spcBef>
              <a:spcAft>
                <a:spcPts val="1200"/>
              </a:spcAft>
              <a:buClr>
                <a:srgbClr val="066E9F"/>
              </a:buClr>
              <a:buSzPct val="120000"/>
              <a:buFont typeface="Segoe UI" pitchFamily="34" charset="0"/>
              <a:buChar char="◦"/>
              <a:tabLst/>
              <a:defRPr/>
            </a:pPr>
            <a:r>
              <a:rPr lang="en-US" sz="2200" b="1" dirty="0" smtClean="0">
                <a:solidFill>
                  <a:srgbClr val="17375D"/>
                </a:solidFill>
                <a:latin typeface="Segoe UI" pitchFamily="34" charset="0"/>
                <a:ea typeface="Segoe UI" pitchFamily="34" charset="0"/>
                <a:cs typeface="Segoe UI" pitchFamily="34" charset="0"/>
              </a:rPr>
              <a:t>Change country settings and diseases</a:t>
            </a:r>
            <a:r>
              <a:rPr lang="en-US" sz="2200" dirty="0" smtClean="0">
                <a:solidFill>
                  <a:srgbClr val="17375D"/>
                </a:solidFill>
                <a:latin typeface="Segoe UI Semibold" pitchFamily="34" charset="0"/>
                <a:ea typeface="Segoe UI" pitchFamily="34" charset="0"/>
                <a:cs typeface="Segoe UI" pitchFamily="34" charset="0"/>
              </a:rPr>
              <a:t>.</a:t>
            </a:r>
            <a:br>
              <a:rPr lang="en-US" sz="2200" dirty="0" smtClean="0">
                <a:solidFill>
                  <a:srgbClr val="17375D"/>
                </a:solidFill>
                <a:latin typeface="Segoe UI Semibold" pitchFamily="34" charset="0"/>
                <a:ea typeface="Segoe UI" pitchFamily="34" charset="0"/>
                <a:cs typeface="Segoe UI" pitchFamily="34" charset="0"/>
              </a:rPr>
            </a:br>
            <a:r>
              <a:rPr lang="en-US" sz="2200" dirty="0" smtClean="0">
                <a:solidFill>
                  <a:srgbClr val="17375D"/>
                </a:solidFill>
                <a:latin typeface="Segoe UI" pitchFamily="34" charset="0"/>
                <a:ea typeface="Segoe UI" pitchFamily="34" charset="0"/>
                <a:cs typeface="Segoe UI" pitchFamily="34" charset="0"/>
              </a:rPr>
              <a:t>These first two tabs are from the set up wizard and work the same as the first time you set up a new file.</a:t>
            </a:r>
            <a:endParaRPr lang="en-US" sz="2200" dirty="0" smtClean="0">
              <a:solidFill>
                <a:srgbClr val="17375D"/>
              </a:solidFill>
              <a:latin typeface="Segoe UI Semibold" pitchFamily="34" charset="0"/>
              <a:ea typeface="Segoe UI" pitchFamily="34" charset="0"/>
              <a:cs typeface="Segoe UI" pitchFamily="34" charset="0"/>
            </a:endParaRPr>
          </a:p>
          <a:p>
            <a:pPr marL="640080" indent="-342900">
              <a:spcBef>
                <a:spcPct val="20000"/>
              </a:spcBef>
              <a:buClr>
                <a:srgbClr val="066E9F"/>
              </a:buClr>
              <a:buSzPct val="120000"/>
              <a:buFont typeface="Segoe UI" pitchFamily="34" charset="0"/>
              <a:buChar char="◦"/>
              <a:defRPr/>
            </a:pPr>
            <a:r>
              <a:rPr lang="en-US" sz="2200" b="1" dirty="0" smtClean="0">
                <a:solidFill>
                  <a:srgbClr val="17375D"/>
                </a:solidFill>
                <a:latin typeface="Segoe UI" pitchFamily="34" charset="0"/>
                <a:ea typeface="Segoe UI" pitchFamily="34" charset="0"/>
                <a:cs typeface="Segoe UI" pitchFamily="34" charset="0"/>
              </a:rPr>
              <a:t>Edit users. </a:t>
            </a:r>
            <a:r>
              <a:rPr lang="en-US" sz="2200" dirty="0" smtClean="0">
                <a:solidFill>
                  <a:srgbClr val="17375D"/>
                </a:solidFill>
                <a:latin typeface="Segoe UI Semibold" pitchFamily="34" charset="0"/>
                <a:ea typeface="Segoe UI" pitchFamily="34" charset="0"/>
                <a:cs typeface="Segoe UI" pitchFamily="34" charset="0"/>
              </a:rPr>
              <a:t/>
            </a:r>
            <a:br>
              <a:rPr lang="en-US" sz="2200" dirty="0" smtClean="0">
                <a:solidFill>
                  <a:srgbClr val="17375D"/>
                </a:solidFill>
                <a:latin typeface="Segoe UI Semibold" pitchFamily="34" charset="0"/>
                <a:ea typeface="Segoe UI" pitchFamily="34" charset="0"/>
                <a:cs typeface="Segoe UI" pitchFamily="34" charset="0"/>
              </a:rPr>
            </a:br>
            <a:r>
              <a:rPr lang="en-US" sz="2200" dirty="0" smtClean="0">
                <a:solidFill>
                  <a:srgbClr val="17375D"/>
                </a:solidFill>
                <a:latin typeface="Segoe UI" pitchFamily="34" charset="0"/>
                <a:ea typeface="Segoe UI" pitchFamily="34" charset="0"/>
                <a:cs typeface="Segoe UI" pitchFamily="34" charset="0"/>
              </a:rPr>
              <a:t>There are three types of users in the National Database Template.</a:t>
            </a:r>
          </a:p>
          <a:p>
            <a:pPr marL="640080" lvl="1">
              <a:spcAft>
                <a:spcPts val="1200"/>
              </a:spcAft>
              <a:buClr>
                <a:srgbClr val="066E9F"/>
              </a:buClr>
              <a:buSzPct val="120000"/>
            </a:pPr>
            <a:endParaRPr kumimoji="0" lang="en-US" sz="2200" i="0" u="none" strike="noStrike" kern="1200" cap="none" spc="0" normalizeH="0" noProof="0" dirty="0" smtClean="0">
              <a:ln>
                <a:noFill/>
              </a:ln>
              <a:solidFill>
                <a:srgbClr val="17375D"/>
              </a:solidFill>
              <a:effectLst/>
              <a:uLnTx/>
              <a:uFillTx/>
              <a:latin typeface="Segoe UI" pitchFamily="34" charset="0"/>
              <a:ea typeface="Segoe UI" pitchFamily="34" charset="0"/>
              <a:cs typeface="Segoe UI" pitchFamily="34" charset="0"/>
            </a:endParaRPr>
          </a:p>
          <a:p>
            <a:pPr marL="640080" marR="0" lvl="0" indent="-342900" algn="l" defTabSz="914400" rtl="0" eaLnBrk="1" fontAlgn="auto" latinLnBrk="0" hangingPunct="1">
              <a:lnSpc>
                <a:spcPct val="100000"/>
              </a:lnSpc>
              <a:spcBef>
                <a:spcPct val="20000"/>
              </a:spcBef>
              <a:spcAft>
                <a:spcPts val="600"/>
              </a:spcAft>
              <a:buClr>
                <a:srgbClr val="066E9F"/>
              </a:buClr>
              <a:buSzPct val="120000"/>
              <a:buFont typeface="Segoe UI" pitchFamily="34" charset="0"/>
              <a:buChar char="◦"/>
              <a:tabLst/>
              <a:defRPr/>
            </a:pPr>
            <a:endParaRPr kumimoji="0" lang="en-US" sz="2400" b="0" i="0" u="none" strike="noStrike" kern="1200" cap="none" spc="0" normalizeH="0" baseline="0" noProof="0" dirty="0">
              <a:ln>
                <a:noFill/>
              </a:ln>
              <a:solidFill>
                <a:srgbClr val="17375D"/>
              </a:solidFill>
              <a:effectLst/>
              <a:uLnTx/>
              <a:uFillTx/>
              <a:latin typeface="Segoe UI Semibold" pitchFamily="34" charset="0"/>
              <a:ea typeface="Segoe UI" pitchFamily="34" charset="0"/>
              <a:cs typeface="Segoe UI" pitchFamily="34" charset="0"/>
            </a:endParaRPr>
          </a:p>
        </p:txBody>
      </p:sp>
      <p:sp>
        <p:nvSpPr>
          <p:cNvPr id="27" name="Title 20"/>
          <p:cNvSpPr>
            <a:spLocks noGrp="1"/>
          </p:cNvSpPr>
          <p:nvPr>
            <p:ph type="title"/>
          </p:nvPr>
        </p:nvSpPr>
        <p:spPr>
          <a:xfrm>
            <a:off x="581603" y="533400"/>
            <a:ext cx="7723621" cy="624840"/>
          </a:xfrm>
        </p:spPr>
        <p:txBody>
          <a:bodyPr/>
          <a:lstStyle/>
          <a:p>
            <a:r>
              <a:rPr lang="en-US" sz="2600" dirty="0" smtClean="0">
                <a:solidFill>
                  <a:srgbClr val="066E9F"/>
                </a:solidFill>
              </a:rPr>
              <a:t>Settings</a:t>
            </a:r>
            <a:endParaRPr lang="en-US" sz="2600" dirty="0">
              <a:solidFill>
                <a:srgbClr val="066E9F"/>
              </a:solidFill>
            </a:endParaRPr>
          </a:p>
        </p:txBody>
      </p:sp>
      <p:sp>
        <p:nvSpPr>
          <p:cNvPr id="28" name="Text Placeholder 2"/>
          <p:cNvSpPr txBox="1">
            <a:spLocks/>
          </p:cNvSpPr>
          <p:nvPr/>
        </p:nvSpPr>
        <p:spPr>
          <a:xfrm>
            <a:off x="581603" y="104775"/>
            <a:ext cx="2847397" cy="304800"/>
          </a:xfrm>
          <a:prstGeom prst="rect">
            <a:avLst/>
          </a:prstGeom>
          <a:solidFill>
            <a:schemeClr val="bg1"/>
          </a:solidFill>
        </p:spPr>
        <p:txBody>
          <a:bodyPr vert="horz" lIns="0" tIns="45720" rIns="0" bIns="45720" rtlCol="0">
            <a:noAutofit/>
          </a:bodyPr>
          <a:lstStyle/>
          <a:p>
            <a:pPr marL="0" marR="0" lvl="0" indent="-342900" algn="l" defTabSz="914400" rtl="0" eaLnBrk="1" fontAlgn="auto" latinLnBrk="0" hangingPunct="1">
              <a:lnSpc>
                <a:spcPct val="100000"/>
              </a:lnSpc>
              <a:spcBef>
                <a:spcPct val="20000"/>
              </a:spcBef>
              <a:spcAft>
                <a:spcPts val="0"/>
              </a:spcAft>
              <a:buClr>
                <a:srgbClr val="066E9F"/>
              </a:buClr>
              <a:buSzPct val="120000"/>
              <a:buFont typeface="Segoe UI" pitchFamily="34" charset="0"/>
              <a:buNone/>
              <a:tabLst/>
              <a:defRPr/>
            </a:pPr>
            <a:r>
              <a:rPr kumimoji="0" lang="en-US" sz="1400" b="0" i="0" u="none" strike="noStrike" kern="1200" cap="small" spc="100" normalizeH="0" baseline="0" noProof="0" dirty="0" smtClean="0">
                <a:ln>
                  <a:noFill/>
                </a:ln>
                <a:solidFill>
                  <a:schemeClr val="bg1">
                    <a:lumMod val="50000"/>
                  </a:schemeClr>
                </a:solidFill>
                <a:effectLst/>
                <a:uLnTx/>
                <a:uFillTx/>
                <a:latin typeface="Segoe UI Semibold" pitchFamily="34" charset="0"/>
                <a:ea typeface="Segoe UI" pitchFamily="34" charset="0"/>
                <a:cs typeface="Segoe UI" pitchFamily="34" charset="0"/>
              </a:rPr>
              <a:t>a tour of the tool </a:t>
            </a:r>
            <a:r>
              <a:rPr kumimoji="0" lang="en-US" sz="1200" b="0" i="0" u="none" strike="noStrike" kern="1200" cap="small" spc="100" normalizeH="0" baseline="0" noProof="0" dirty="0" smtClean="0">
                <a:ln>
                  <a:noFill/>
                </a:ln>
                <a:solidFill>
                  <a:schemeClr val="bg1">
                    <a:lumMod val="50000"/>
                  </a:schemeClr>
                </a:solidFill>
                <a:effectLst/>
                <a:uLnTx/>
                <a:uFillTx/>
                <a:latin typeface="Segoe UI Semibold" pitchFamily="34" charset="0"/>
                <a:ea typeface="Segoe UI" pitchFamily="34" charset="0"/>
                <a:cs typeface="Segoe UI" pitchFamily="34" charset="0"/>
              </a:rPr>
              <a:t>:</a:t>
            </a:r>
            <a:r>
              <a:rPr kumimoji="0" lang="en-US" sz="1400" b="0" i="0" u="none" strike="noStrike" kern="1200" cap="small" spc="100" normalizeH="0" baseline="0" noProof="0" dirty="0" smtClean="0">
                <a:ln>
                  <a:noFill/>
                </a:ln>
                <a:solidFill>
                  <a:schemeClr val="bg1">
                    <a:lumMod val="50000"/>
                  </a:schemeClr>
                </a:solidFill>
                <a:effectLst/>
                <a:uLnTx/>
                <a:uFillTx/>
                <a:latin typeface="Segoe UI Semibold" pitchFamily="34" charset="0"/>
                <a:ea typeface="Segoe UI" pitchFamily="34" charset="0"/>
                <a:cs typeface="Segoe UI" pitchFamily="34" charset="0"/>
              </a:rPr>
              <a:t> </a:t>
            </a:r>
            <a:r>
              <a:rPr kumimoji="0" lang="en-US" sz="1400" b="0" i="0" u="none" strike="noStrike" kern="1200" cap="small" spc="100" normalizeH="0" baseline="0" noProof="0" dirty="0" smtClean="0">
                <a:ln>
                  <a:noFill/>
                </a:ln>
                <a:solidFill>
                  <a:srgbClr val="17375D"/>
                </a:solidFill>
                <a:effectLst/>
                <a:uLnTx/>
                <a:uFillTx/>
                <a:latin typeface="Segoe UI Semibold" pitchFamily="34" charset="0"/>
                <a:ea typeface="Segoe UI" pitchFamily="34" charset="0"/>
                <a:cs typeface="Segoe UI" pitchFamily="34" charset="0"/>
              </a:rPr>
              <a:t>main menu</a:t>
            </a:r>
          </a:p>
        </p:txBody>
      </p:sp>
      <p:cxnSp>
        <p:nvCxnSpPr>
          <p:cNvPr id="30" name="Straight Connector 29"/>
          <p:cNvCxnSpPr/>
          <p:nvPr/>
        </p:nvCxnSpPr>
        <p:spPr>
          <a:xfrm>
            <a:off x="694944" y="6317673"/>
            <a:ext cx="7543800" cy="0"/>
          </a:xfrm>
          <a:prstGeom prst="line">
            <a:avLst/>
          </a:prstGeom>
          <a:ln w="28575" cap="rnd">
            <a:solidFill>
              <a:schemeClr val="bg1">
                <a:lumMod val="9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94944" y="6248400"/>
            <a:ext cx="7543800" cy="0"/>
          </a:xfrm>
          <a:prstGeom prst="line">
            <a:avLst/>
          </a:prstGeom>
          <a:ln w="28575" cap="rnd">
            <a:solidFill>
              <a:schemeClr val="bg1">
                <a:lumMod val="95000"/>
              </a:schemeClr>
            </a:solidFill>
            <a:prstDash val="sysDot"/>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838200" y="4572000"/>
            <a:ext cx="2389908" cy="1940579"/>
          </a:xfrm>
          <a:prstGeom prst="rect">
            <a:avLst/>
          </a:prstGeom>
          <a:solidFill>
            <a:srgbClr val="066E9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74320" tIns="182880" rIns="182880" bIns="0" rtlCol="0" anchor="t" anchorCtr="0"/>
          <a:lstStyle/>
          <a:p>
            <a:pPr marL="0" lvl="1">
              <a:spcAft>
                <a:spcPts val="600"/>
              </a:spcAft>
              <a:buSzPct val="110000"/>
            </a:pPr>
            <a:r>
              <a:rPr lang="en-US" b="1" dirty="0" smtClean="0">
                <a:solidFill>
                  <a:schemeClr val="bg1"/>
                </a:solidFill>
                <a:latin typeface="Segoe UI" pitchFamily="34" charset="0"/>
                <a:ea typeface="Segoe UI" pitchFamily="34" charset="0"/>
                <a:cs typeface="Segoe UI" pitchFamily="34" charset="0"/>
              </a:rPr>
              <a:t>Administrators</a:t>
            </a:r>
          </a:p>
          <a:p>
            <a:pPr marL="91440" lvl="1" indent="-182880">
              <a:buSzPct val="110000"/>
              <a:buFont typeface="Arial" pitchFamily="34" charset="0"/>
              <a:buChar char="•"/>
            </a:pPr>
            <a:r>
              <a:rPr lang="en-US" sz="1500" dirty="0" smtClean="0">
                <a:solidFill>
                  <a:schemeClr val="bg1"/>
                </a:solidFill>
                <a:latin typeface="Segoe UI" pitchFamily="34" charset="0"/>
                <a:ea typeface="Segoe UI" pitchFamily="34" charset="0"/>
                <a:cs typeface="Segoe UI" pitchFamily="34" charset="0"/>
              </a:rPr>
              <a:t>Edit country settings</a:t>
            </a:r>
          </a:p>
          <a:p>
            <a:pPr marL="91440" lvl="1" indent="-182880">
              <a:buSzPct val="110000"/>
              <a:buFont typeface="Arial" pitchFamily="34" charset="0"/>
              <a:buChar char="•"/>
            </a:pPr>
            <a:r>
              <a:rPr lang="en-US" sz="1500" dirty="0" smtClean="0">
                <a:solidFill>
                  <a:schemeClr val="bg1"/>
                </a:solidFill>
                <a:latin typeface="Segoe UI" pitchFamily="34" charset="0"/>
                <a:ea typeface="Segoe UI" pitchFamily="34" charset="0"/>
                <a:cs typeface="Segoe UI" pitchFamily="34" charset="0"/>
              </a:rPr>
              <a:t>Add diseases</a:t>
            </a:r>
          </a:p>
          <a:p>
            <a:pPr marL="91440" lvl="1" indent="-182880">
              <a:buSzPct val="110000"/>
              <a:buFont typeface="Arial" pitchFamily="34" charset="0"/>
              <a:buChar char="•"/>
            </a:pPr>
            <a:r>
              <a:rPr lang="en-US" sz="1500" dirty="0" smtClean="0">
                <a:solidFill>
                  <a:schemeClr val="bg1"/>
                </a:solidFill>
                <a:latin typeface="Segoe UI" pitchFamily="34" charset="0"/>
                <a:ea typeface="Segoe UI" pitchFamily="34" charset="0"/>
                <a:cs typeface="Segoe UI" pitchFamily="34" charset="0"/>
              </a:rPr>
              <a:t>View, add, edit users</a:t>
            </a:r>
          </a:p>
          <a:p>
            <a:pPr marL="91440" lvl="1" indent="-182880">
              <a:buSzPct val="110000"/>
              <a:buFont typeface="Arial" pitchFamily="34" charset="0"/>
              <a:buChar char="•"/>
            </a:pPr>
            <a:r>
              <a:rPr lang="en-US" sz="1500" dirty="0" smtClean="0">
                <a:solidFill>
                  <a:schemeClr val="bg1"/>
                </a:solidFill>
                <a:latin typeface="Segoe UI" pitchFamily="34" charset="0"/>
                <a:ea typeface="Segoe UI" pitchFamily="34" charset="0"/>
                <a:cs typeface="Segoe UI" pitchFamily="34" charset="0"/>
              </a:rPr>
              <a:t>View, add edit data</a:t>
            </a:r>
          </a:p>
          <a:p>
            <a:pPr marL="91440" lvl="1" indent="-182880">
              <a:buSzPct val="110000"/>
              <a:buFont typeface="Arial" pitchFamily="34" charset="0"/>
              <a:buChar char="•"/>
            </a:pPr>
            <a:r>
              <a:rPr lang="en-US" sz="1500" dirty="0" smtClean="0">
                <a:solidFill>
                  <a:schemeClr val="bg1"/>
                </a:solidFill>
                <a:latin typeface="Segoe UI" pitchFamily="34" charset="0"/>
                <a:ea typeface="Segoe UI" pitchFamily="34" charset="0"/>
                <a:cs typeface="Segoe UI" pitchFamily="34" charset="0"/>
              </a:rPr>
              <a:t>Run reports</a:t>
            </a:r>
            <a:endParaRPr lang="en-US" sz="1500" dirty="0">
              <a:solidFill>
                <a:schemeClr val="bg1"/>
              </a:solidFill>
              <a:latin typeface="Segoe UI" pitchFamily="34" charset="0"/>
              <a:ea typeface="Segoe UI" pitchFamily="34" charset="0"/>
              <a:cs typeface="Segoe UI" pitchFamily="34" charset="0"/>
            </a:endParaRPr>
          </a:p>
        </p:txBody>
      </p:sp>
      <p:sp>
        <p:nvSpPr>
          <p:cNvPr id="10" name="Rectangle 9"/>
          <p:cNvSpPr/>
          <p:nvPr/>
        </p:nvSpPr>
        <p:spPr>
          <a:xfrm>
            <a:off x="3429000" y="4572000"/>
            <a:ext cx="2389908" cy="1940579"/>
          </a:xfrm>
          <a:prstGeom prst="rect">
            <a:avLst/>
          </a:prstGeom>
          <a:solidFill>
            <a:srgbClr val="066E9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74320" tIns="182880" rIns="182880" bIns="0" rtlCol="0" anchor="t" anchorCtr="0"/>
          <a:lstStyle/>
          <a:p>
            <a:pPr marL="0" lvl="1">
              <a:spcAft>
                <a:spcPts val="600"/>
              </a:spcAft>
              <a:buSzPct val="110000"/>
            </a:pPr>
            <a:r>
              <a:rPr lang="en-US" b="1" dirty="0" smtClean="0">
                <a:solidFill>
                  <a:schemeClr val="bg1"/>
                </a:solidFill>
                <a:latin typeface="Segoe UI" pitchFamily="34" charset="0"/>
                <a:ea typeface="Segoe UI" pitchFamily="34" charset="0"/>
                <a:cs typeface="Segoe UI" pitchFamily="34" charset="0"/>
              </a:rPr>
              <a:t>Data enterers</a:t>
            </a:r>
          </a:p>
          <a:p>
            <a:pPr marL="91440" lvl="1" indent="-182880">
              <a:buSzPct val="110000"/>
              <a:buFont typeface="Arial" pitchFamily="34" charset="0"/>
              <a:buChar char="•"/>
            </a:pPr>
            <a:r>
              <a:rPr lang="en-US" sz="1500" dirty="0" smtClean="0">
                <a:solidFill>
                  <a:schemeClr val="bg1"/>
                </a:solidFill>
                <a:latin typeface="Segoe UI" pitchFamily="34" charset="0"/>
                <a:ea typeface="Segoe UI" pitchFamily="34" charset="0"/>
                <a:cs typeface="Segoe UI" pitchFamily="34" charset="0"/>
              </a:rPr>
              <a:t>View, add, edit data</a:t>
            </a:r>
          </a:p>
          <a:p>
            <a:pPr marL="91440" lvl="1" indent="-182880">
              <a:buSzPct val="110000"/>
              <a:buFont typeface="Arial" pitchFamily="34" charset="0"/>
              <a:buChar char="•"/>
            </a:pPr>
            <a:r>
              <a:rPr lang="en-US" sz="1500" dirty="0" smtClean="0">
                <a:solidFill>
                  <a:schemeClr val="bg1"/>
                </a:solidFill>
                <a:latin typeface="Segoe UI" pitchFamily="34" charset="0"/>
                <a:ea typeface="Segoe UI" pitchFamily="34" charset="0"/>
                <a:cs typeface="Segoe UI" pitchFamily="34" charset="0"/>
              </a:rPr>
              <a:t>Run reports</a:t>
            </a:r>
            <a:endParaRPr lang="en-US" sz="1500" dirty="0">
              <a:solidFill>
                <a:schemeClr val="bg1"/>
              </a:solidFill>
              <a:latin typeface="Segoe UI" pitchFamily="34" charset="0"/>
              <a:ea typeface="Segoe UI" pitchFamily="34" charset="0"/>
              <a:cs typeface="Segoe UI" pitchFamily="34" charset="0"/>
            </a:endParaRPr>
          </a:p>
        </p:txBody>
      </p:sp>
      <p:sp>
        <p:nvSpPr>
          <p:cNvPr id="11" name="Rectangle 10"/>
          <p:cNvSpPr/>
          <p:nvPr/>
        </p:nvSpPr>
        <p:spPr>
          <a:xfrm>
            <a:off x="6019800" y="4572000"/>
            <a:ext cx="2389908" cy="1940579"/>
          </a:xfrm>
          <a:prstGeom prst="rect">
            <a:avLst/>
          </a:prstGeom>
          <a:solidFill>
            <a:srgbClr val="066E9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74320" tIns="182880" rIns="182880" bIns="0" rtlCol="0" anchor="t" anchorCtr="0"/>
          <a:lstStyle/>
          <a:p>
            <a:pPr marL="0" lvl="1">
              <a:spcAft>
                <a:spcPts val="600"/>
              </a:spcAft>
              <a:buSzPct val="110000"/>
            </a:pPr>
            <a:r>
              <a:rPr lang="en-US" b="1" dirty="0" smtClean="0">
                <a:solidFill>
                  <a:schemeClr val="bg1"/>
                </a:solidFill>
                <a:latin typeface="Segoe UI" pitchFamily="34" charset="0"/>
                <a:ea typeface="Segoe UI" pitchFamily="34" charset="0"/>
                <a:cs typeface="Segoe UI" pitchFamily="34" charset="0"/>
              </a:rPr>
              <a:t>Data viewers</a:t>
            </a:r>
          </a:p>
          <a:p>
            <a:pPr marL="91440" lvl="1" indent="-182880">
              <a:buSzPct val="110000"/>
              <a:buFont typeface="Arial" pitchFamily="34" charset="0"/>
              <a:buChar char="•"/>
            </a:pPr>
            <a:r>
              <a:rPr lang="en-US" sz="1500" dirty="0" smtClean="0">
                <a:solidFill>
                  <a:schemeClr val="bg1"/>
                </a:solidFill>
                <a:latin typeface="Segoe UI" pitchFamily="34" charset="0"/>
                <a:ea typeface="Segoe UI" pitchFamily="34" charset="0"/>
                <a:cs typeface="Segoe UI" pitchFamily="34" charset="0"/>
              </a:rPr>
              <a:t>View data</a:t>
            </a:r>
          </a:p>
          <a:p>
            <a:pPr marL="91440" lvl="1" indent="-182880">
              <a:buSzPct val="110000"/>
              <a:buFont typeface="Arial" pitchFamily="34" charset="0"/>
              <a:buChar char="•"/>
            </a:pPr>
            <a:r>
              <a:rPr lang="en-US" sz="1500" dirty="0" smtClean="0">
                <a:solidFill>
                  <a:schemeClr val="bg1"/>
                </a:solidFill>
                <a:latin typeface="Segoe UI" pitchFamily="34" charset="0"/>
                <a:ea typeface="Segoe UI" pitchFamily="34" charset="0"/>
                <a:cs typeface="Segoe UI" pitchFamily="34" charset="0"/>
              </a:rPr>
              <a:t>Run reports</a:t>
            </a:r>
            <a:endParaRPr lang="en-US" sz="1500" dirty="0">
              <a:solidFill>
                <a:schemeClr val="bg1"/>
              </a:solidFill>
              <a:latin typeface="Segoe UI" pitchFamily="34" charset="0"/>
              <a:ea typeface="Segoe UI" pitchFamily="34" charset="0"/>
              <a:cs typeface="Segoe UI" pitchFamily="34" charset="0"/>
            </a:endParaRPr>
          </a:p>
        </p:txBody>
      </p:sp>
      <p:cxnSp>
        <p:nvCxnSpPr>
          <p:cNvPr id="12" name="Straight Connector 11"/>
          <p:cNvCxnSpPr/>
          <p:nvPr/>
        </p:nvCxnSpPr>
        <p:spPr>
          <a:xfrm>
            <a:off x="847344" y="6470073"/>
            <a:ext cx="7543800" cy="0"/>
          </a:xfrm>
          <a:prstGeom prst="line">
            <a:avLst/>
          </a:prstGeom>
          <a:ln w="28575" cap="rnd">
            <a:solidFill>
              <a:schemeClr val="bg1">
                <a:lumMod val="9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47344" y="6400800"/>
            <a:ext cx="7543800" cy="0"/>
          </a:xfrm>
          <a:prstGeom prst="line">
            <a:avLst/>
          </a:prstGeom>
          <a:ln w="28575" cap="rnd">
            <a:solidFill>
              <a:schemeClr val="bg1">
                <a:lumMod val="95000"/>
              </a:schemeClr>
            </a:solidFill>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1219200" y="1371600"/>
            <a:ext cx="7010400" cy="5029200"/>
          </a:xfrm>
        </p:spPr>
        <p:txBody>
          <a:bodyPr>
            <a:noAutofit/>
          </a:bodyPr>
          <a:lstStyle/>
          <a:p>
            <a:pPr marL="457200" lvl="1" indent="-457200">
              <a:spcAft>
                <a:spcPts val="1200"/>
              </a:spcAft>
              <a:buFont typeface="+mj-lt"/>
              <a:buAutoNum type="arabicPeriod"/>
            </a:pPr>
            <a:r>
              <a:rPr lang="en-US" sz="2000" dirty="0" smtClean="0"/>
              <a:t>Select </a:t>
            </a:r>
            <a:r>
              <a:rPr lang="en-US" sz="2000" b="1" dirty="0" smtClean="0"/>
              <a:t>Add new user</a:t>
            </a:r>
          </a:p>
          <a:p>
            <a:pPr marL="457200" lvl="1" indent="-457200">
              <a:spcAft>
                <a:spcPts val="1200"/>
              </a:spcAft>
              <a:buFont typeface="+mj-lt"/>
              <a:buAutoNum type="arabicPeriod"/>
            </a:pPr>
            <a:r>
              <a:rPr lang="en-US" sz="2000" dirty="0" smtClean="0"/>
              <a:t>Set user name: </a:t>
            </a:r>
            <a:r>
              <a:rPr lang="en-US" sz="2000" b="1" dirty="0" smtClean="0"/>
              <a:t>Administrator</a:t>
            </a:r>
          </a:p>
          <a:p>
            <a:pPr marL="457200" lvl="1" indent="-457200">
              <a:spcAft>
                <a:spcPts val="1200"/>
              </a:spcAft>
              <a:buFont typeface="+mj-lt"/>
              <a:buAutoNum type="arabicPeriod"/>
            </a:pPr>
            <a:r>
              <a:rPr lang="en-US" sz="2000" dirty="0" smtClean="0"/>
              <a:t>Set password: (your choice, but write it down) </a:t>
            </a:r>
          </a:p>
          <a:p>
            <a:pPr marL="457200" lvl="1" indent="-457200">
              <a:buFont typeface="+mj-lt"/>
              <a:buAutoNum type="arabicPeriod"/>
            </a:pPr>
            <a:r>
              <a:rPr lang="en-US" sz="2000" dirty="0" smtClean="0"/>
              <a:t>Select roles: </a:t>
            </a:r>
          </a:p>
          <a:p>
            <a:pPr marL="640080" lvl="2" indent="-182880"/>
            <a:r>
              <a:rPr lang="en-US" sz="2000" b="1" dirty="0" smtClean="0"/>
              <a:t>Administrator</a:t>
            </a:r>
          </a:p>
          <a:p>
            <a:pPr marL="640080" lvl="2" indent="-182880"/>
            <a:r>
              <a:rPr lang="en-US" sz="2000" b="1" dirty="0" smtClean="0"/>
              <a:t>Data enterer</a:t>
            </a:r>
          </a:p>
          <a:p>
            <a:pPr marL="640080" lvl="2" indent="-182880">
              <a:spcAft>
                <a:spcPts val="1200"/>
              </a:spcAft>
            </a:pPr>
            <a:r>
              <a:rPr lang="en-US" sz="2000" b="1" dirty="0" smtClean="0"/>
              <a:t>Data viewer</a:t>
            </a:r>
          </a:p>
          <a:p>
            <a:pPr marL="457200" lvl="1" indent="-457200">
              <a:spcAft>
                <a:spcPts val="1200"/>
              </a:spcAft>
              <a:buFont typeface="+mj-lt"/>
              <a:buAutoNum type="arabicPeriod"/>
            </a:pPr>
            <a:r>
              <a:rPr lang="en-US" sz="2000" dirty="0" smtClean="0"/>
              <a:t>Press </a:t>
            </a:r>
            <a:r>
              <a:rPr lang="en-US" sz="2000" b="1" dirty="0" smtClean="0"/>
              <a:t>Save</a:t>
            </a:r>
          </a:p>
          <a:p>
            <a:pPr marL="457200" lvl="1" indent="-457200">
              <a:spcAft>
                <a:spcPts val="1200"/>
              </a:spcAft>
              <a:buFont typeface="+mj-lt"/>
              <a:buAutoNum type="arabicPeriod"/>
            </a:pPr>
            <a:r>
              <a:rPr lang="en-US" sz="2000" dirty="0" smtClean="0"/>
              <a:t>Use the </a:t>
            </a:r>
            <a:r>
              <a:rPr lang="en-US" sz="2000" b="1" dirty="0" smtClean="0"/>
              <a:t>Dashboard button </a:t>
            </a:r>
            <a:r>
              <a:rPr lang="en-US" sz="2000" dirty="0" smtClean="0"/>
              <a:t>to return to the dashboard</a:t>
            </a:r>
          </a:p>
        </p:txBody>
      </p:sp>
      <p:sp>
        <p:nvSpPr>
          <p:cNvPr id="3" name="Title 2"/>
          <p:cNvSpPr>
            <a:spLocks noGrp="1"/>
          </p:cNvSpPr>
          <p:nvPr>
            <p:ph type="title"/>
          </p:nvPr>
        </p:nvSpPr>
        <p:spPr/>
        <p:txBody>
          <a:bodyPr/>
          <a:lstStyle/>
          <a:p>
            <a:r>
              <a:rPr lang="en-US" dirty="0" smtClean="0"/>
              <a:t>Add a new user</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3"/>
          <p:cNvSpPr txBox="1">
            <a:spLocks/>
          </p:cNvSpPr>
          <p:nvPr/>
        </p:nvSpPr>
        <p:spPr>
          <a:xfrm>
            <a:off x="685800" y="1143000"/>
            <a:ext cx="7391400" cy="4190999"/>
          </a:xfrm>
          <a:prstGeom prst="rect">
            <a:avLst/>
          </a:prstGeom>
        </p:spPr>
        <p:txBody>
          <a:bodyPr vert="horz" lIns="91440" tIns="45720" rIns="91440" bIns="45720" rtlCol="0">
            <a:noAutofit/>
          </a:bodyPr>
          <a:lstStyle/>
          <a:p>
            <a:pPr lvl="0">
              <a:spcBef>
                <a:spcPct val="20000"/>
              </a:spcBef>
              <a:spcAft>
                <a:spcPts val="1200"/>
              </a:spcAft>
              <a:buClr>
                <a:srgbClr val="066E9F"/>
              </a:buClr>
              <a:buSzPct val="120000"/>
            </a:pPr>
            <a:r>
              <a:rPr kumimoji="0" lang="en-US" sz="2200" b="1"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Add </a:t>
            </a:r>
            <a:r>
              <a:rPr lang="en-US" sz="2200" b="1" dirty="0" smtClean="0">
                <a:solidFill>
                  <a:srgbClr val="17375D"/>
                </a:solidFill>
                <a:latin typeface="Segoe UI" pitchFamily="34" charset="0"/>
                <a:ea typeface="Segoe UI" pitchFamily="34" charset="0"/>
                <a:cs typeface="Segoe UI" pitchFamily="34" charset="0"/>
              </a:rPr>
              <a:t>administrative unit </a:t>
            </a:r>
            <a:r>
              <a:rPr kumimoji="0" lang="en-US" sz="22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option allows you to add new locations, such as:</a:t>
            </a:r>
          </a:p>
          <a:p>
            <a:pPr marL="640080" marR="0" lvl="0" indent="-342900" algn="l" defTabSz="914400" rtl="0" eaLnBrk="1" fontAlgn="auto" latinLnBrk="0" hangingPunct="1">
              <a:lnSpc>
                <a:spcPct val="100000"/>
              </a:lnSpc>
              <a:spcBef>
                <a:spcPct val="20000"/>
              </a:spcBef>
              <a:spcAft>
                <a:spcPts val="1200"/>
              </a:spcAft>
              <a:buClr>
                <a:srgbClr val="066E9F"/>
              </a:buClr>
              <a:buSzPct val="120000"/>
              <a:buFont typeface="Segoe UI" pitchFamily="34" charset="0"/>
              <a:buChar char="◦"/>
              <a:tabLst/>
              <a:defRPr/>
            </a:pPr>
            <a:r>
              <a:rPr lang="en-US" sz="2200" dirty="0" smtClean="0">
                <a:solidFill>
                  <a:srgbClr val="17375D"/>
                </a:solidFill>
                <a:latin typeface="Segoe UI Semibold" pitchFamily="34" charset="0"/>
                <a:ea typeface="Segoe UI" pitchFamily="34" charset="0"/>
                <a:cs typeface="Segoe UI" pitchFamily="34" charset="0"/>
              </a:rPr>
              <a:t>Provinces</a:t>
            </a:r>
          </a:p>
          <a:p>
            <a:pPr marL="640080" marR="0" lvl="0" indent="-342900" algn="l" defTabSz="914400" rtl="0" eaLnBrk="1" fontAlgn="auto" latinLnBrk="0" hangingPunct="1">
              <a:lnSpc>
                <a:spcPct val="100000"/>
              </a:lnSpc>
              <a:spcBef>
                <a:spcPct val="20000"/>
              </a:spcBef>
              <a:spcAft>
                <a:spcPts val="1200"/>
              </a:spcAft>
              <a:buClr>
                <a:srgbClr val="066E9F"/>
              </a:buClr>
              <a:buSzPct val="120000"/>
              <a:buFont typeface="Segoe UI" pitchFamily="34" charset="0"/>
              <a:buChar char="◦"/>
              <a:tabLst/>
              <a:defRPr/>
            </a:pPr>
            <a:r>
              <a:rPr kumimoji="0" lang="en-US" sz="2200" i="0" u="none" strike="noStrike" kern="1200" cap="none" spc="0" normalizeH="0" baseline="0" noProof="0" dirty="0" smtClean="0">
                <a:ln>
                  <a:noFill/>
                </a:ln>
                <a:solidFill>
                  <a:srgbClr val="17375D"/>
                </a:solidFill>
                <a:effectLst/>
                <a:uLnTx/>
                <a:uFillTx/>
                <a:latin typeface="Segoe UI Semibold" pitchFamily="34" charset="0"/>
                <a:ea typeface="Segoe UI" pitchFamily="34" charset="0"/>
                <a:cs typeface="Segoe UI" pitchFamily="34" charset="0"/>
              </a:rPr>
              <a:t>Districts</a:t>
            </a:r>
          </a:p>
          <a:p>
            <a:pPr marL="640080" marR="0" lvl="0" indent="-342900" algn="l" defTabSz="914400" rtl="0" eaLnBrk="1" fontAlgn="auto" latinLnBrk="0" hangingPunct="1">
              <a:lnSpc>
                <a:spcPct val="100000"/>
              </a:lnSpc>
              <a:spcBef>
                <a:spcPct val="20000"/>
              </a:spcBef>
              <a:spcAft>
                <a:spcPts val="1200"/>
              </a:spcAft>
              <a:buClr>
                <a:srgbClr val="066E9F"/>
              </a:buClr>
              <a:buSzPct val="120000"/>
              <a:buFont typeface="Segoe UI" pitchFamily="34" charset="0"/>
              <a:buChar char="◦"/>
              <a:tabLst/>
              <a:defRPr/>
            </a:pPr>
            <a:r>
              <a:rPr lang="en-US" sz="2200" dirty="0" smtClean="0">
                <a:solidFill>
                  <a:srgbClr val="17375D"/>
                </a:solidFill>
                <a:latin typeface="Segoe UI Semibold" pitchFamily="34" charset="0"/>
                <a:ea typeface="Segoe UI" pitchFamily="34" charset="0"/>
                <a:cs typeface="Segoe UI" pitchFamily="34" charset="0"/>
              </a:rPr>
              <a:t>Villages</a:t>
            </a:r>
          </a:p>
          <a:p>
            <a:pPr marL="640080" marR="0" lvl="0" indent="-342900" algn="l" defTabSz="914400" rtl="0" eaLnBrk="1" fontAlgn="auto" latinLnBrk="0" hangingPunct="1">
              <a:lnSpc>
                <a:spcPct val="100000"/>
              </a:lnSpc>
              <a:spcBef>
                <a:spcPct val="20000"/>
              </a:spcBef>
              <a:buClr>
                <a:srgbClr val="066E9F"/>
              </a:buClr>
              <a:buSzPct val="120000"/>
              <a:buFont typeface="Segoe UI" pitchFamily="34" charset="0"/>
              <a:buChar char="◦"/>
              <a:tabLst/>
              <a:defRPr/>
            </a:pPr>
            <a:r>
              <a:rPr kumimoji="0" lang="en-US" sz="2200" i="0" u="none" strike="noStrike" kern="1200" cap="none" spc="0" normalizeH="0" baseline="0" noProof="0" dirty="0" smtClean="0">
                <a:ln>
                  <a:noFill/>
                </a:ln>
                <a:solidFill>
                  <a:srgbClr val="17375D"/>
                </a:solidFill>
                <a:effectLst/>
                <a:uLnTx/>
                <a:uFillTx/>
                <a:latin typeface="Segoe UI Semibold" pitchFamily="34" charset="0"/>
                <a:ea typeface="Segoe UI" pitchFamily="34" charset="0"/>
                <a:cs typeface="Segoe UI" pitchFamily="34" charset="0"/>
              </a:rPr>
              <a:t>Communities</a:t>
            </a:r>
            <a:endParaRPr kumimoji="0" lang="en-US" sz="220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a:p>
            <a:pPr marL="640080" marR="0" lvl="0" indent="-342900" algn="l" defTabSz="914400" rtl="0" eaLnBrk="1" fontAlgn="auto" latinLnBrk="0" hangingPunct="1">
              <a:lnSpc>
                <a:spcPct val="100000"/>
              </a:lnSpc>
              <a:spcBef>
                <a:spcPct val="20000"/>
              </a:spcBef>
              <a:spcAft>
                <a:spcPts val="600"/>
              </a:spcAft>
              <a:buClr>
                <a:srgbClr val="066E9F"/>
              </a:buClr>
              <a:buSzPct val="120000"/>
              <a:buFont typeface="Segoe UI" pitchFamily="34" charset="0"/>
              <a:buChar char="◦"/>
              <a:tabLst/>
              <a:defRPr/>
            </a:pPr>
            <a:endParaRPr kumimoji="0" lang="en-US" sz="2400" b="0" i="0" u="none" strike="noStrike" kern="1200" cap="none" spc="0" normalizeH="0" baseline="0" noProof="0" dirty="0">
              <a:ln>
                <a:noFill/>
              </a:ln>
              <a:solidFill>
                <a:srgbClr val="17375D"/>
              </a:solidFill>
              <a:effectLst/>
              <a:uLnTx/>
              <a:uFillTx/>
              <a:latin typeface="Segoe UI Semibold" pitchFamily="34" charset="0"/>
              <a:ea typeface="Segoe UI" pitchFamily="34" charset="0"/>
              <a:cs typeface="Segoe UI" pitchFamily="34" charset="0"/>
            </a:endParaRPr>
          </a:p>
        </p:txBody>
      </p:sp>
      <p:grpSp>
        <p:nvGrpSpPr>
          <p:cNvPr id="13" name="Group 13"/>
          <p:cNvGrpSpPr/>
          <p:nvPr/>
        </p:nvGrpSpPr>
        <p:grpSpPr>
          <a:xfrm>
            <a:off x="838200" y="5181600"/>
            <a:ext cx="7467600" cy="1395984"/>
            <a:chOff x="841312" y="5332217"/>
            <a:chExt cx="7543800" cy="1245697"/>
          </a:xfrm>
        </p:grpSpPr>
        <p:sp>
          <p:nvSpPr>
            <p:cNvPr id="14" name="Round Same Side Corner Rectangle 13"/>
            <p:cNvSpPr/>
            <p:nvPr/>
          </p:nvSpPr>
          <p:spPr>
            <a:xfrm>
              <a:off x="841312" y="5332217"/>
              <a:ext cx="7543800" cy="1245697"/>
            </a:xfrm>
            <a:prstGeom prst="round2SameRect">
              <a:avLst/>
            </a:prstGeom>
            <a:solidFill>
              <a:srgbClr val="FCF9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222312" y="5672198"/>
              <a:ext cx="6934200" cy="576749"/>
            </a:xfrm>
            <a:prstGeom prst="rect">
              <a:avLst/>
            </a:prstGeom>
            <a:noFill/>
          </p:spPr>
          <p:txBody>
            <a:bodyPr wrap="square" rtlCol="0">
              <a:spAutoFit/>
            </a:bodyPr>
            <a:lstStyle/>
            <a:p>
              <a:r>
                <a:rPr lang="en-US" b="1" dirty="0" smtClean="0">
                  <a:solidFill>
                    <a:srgbClr val="932323"/>
                  </a:solidFill>
                  <a:latin typeface="Segoe UI" pitchFamily="34" charset="0"/>
                  <a:ea typeface="Segoe UI" pitchFamily="34" charset="0"/>
                  <a:cs typeface="Segoe UI" pitchFamily="34" charset="0"/>
                </a:rPr>
                <a:t>Important note:</a:t>
              </a:r>
              <a:r>
                <a:rPr lang="en-US" b="1" dirty="0" smtClean="0">
                  <a:solidFill>
                    <a:srgbClr val="932323"/>
                  </a:solidFill>
                  <a:latin typeface="Segoe UI Semibold" pitchFamily="34" charset="0"/>
                  <a:ea typeface="Segoe UI" pitchFamily="34" charset="0"/>
                  <a:cs typeface="Segoe UI" pitchFamily="34" charset="0"/>
                </a:rPr>
                <a:t> </a:t>
              </a:r>
              <a:r>
                <a:rPr lang="en-US" dirty="0" smtClean="0">
                  <a:solidFill>
                    <a:srgbClr val="17375D"/>
                  </a:solidFill>
                  <a:latin typeface="Segoe UI Semibold" pitchFamily="34" charset="0"/>
                  <a:ea typeface="Segoe UI" pitchFamily="34" charset="0"/>
                  <a:cs typeface="Segoe UI" pitchFamily="34" charset="0"/>
                </a:rPr>
                <a:t>If you add a new location, you need to go to the </a:t>
              </a:r>
              <a:r>
                <a:rPr lang="en-US" b="1" dirty="0" smtClean="0">
                  <a:solidFill>
                    <a:srgbClr val="17375D"/>
                  </a:solidFill>
                  <a:latin typeface="Segoe UI" pitchFamily="34" charset="0"/>
                  <a:ea typeface="Segoe UI" pitchFamily="34" charset="0"/>
                  <a:cs typeface="Segoe UI" pitchFamily="34" charset="0"/>
                </a:rPr>
                <a:t>Demography activity </a:t>
              </a:r>
              <a:r>
                <a:rPr lang="en-US" dirty="0" smtClean="0">
                  <a:solidFill>
                    <a:srgbClr val="17375D"/>
                  </a:solidFill>
                  <a:latin typeface="Segoe UI Semibold" pitchFamily="34" charset="0"/>
                  <a:ea typeface="Segoe UI" pitchFamily="34" charset="0"/>
                  <a:cs typeface="Segoe UI" pitchFamily="34" charset="0"/>
                </a:rPr>
                <a:t>to enter population information.</a:t>
              </a:r>
              <a:endParaRPr lang="en-US" dirty="0">
                <a:solidFill>
                  <a:srgbClr val="17375D"/>
                </a:solidFill>
                <a:latin typeface="Segoe UI Semibold" pitchFamily="34" charset="0"/>
                <a:ea typeface="Segoe UI" pitchFamily="34" charset="0"/>
                <a:cs typeface="Segoe UI" pitchFamily="34" charset="0"/>
              </a:endParaRPr>
            </a:p>
          </p:txBody>
        </p:sp>
      </p:grpSp>
      <p:sp>
        <p:nvSpPr>
          <p:cNvPr id="21" name="Title 20"/>
          <p:cNvSpPr>
            <a:spLocks noGrp="1"/>
          </p:cNvSpPr>
          <p:nvPr>
            <p:ph type="title"/>
          </p:nvPr>
        </p:nvSpPr>
        <p:spPr>
          <a:xfrm>
            <a:off x="581603" y="533400"/>
            <a:ext cx="7723621" cy="624840"/>
          </a:xfrm>
        </p:spPr>
        <p:txBody>
          <a:bodyPr/>
          <a:lstStyle/>
          <a:p>
            <a:r>
              <a:rPr lang="en-US" sz="2600" dirty="0" smtClean="0">
                <a:solidFill>
                  <a:srgbClr val="066E9F"/>
                </a:solidFill>
              </a:rPr>
              <a:t>Settings</a:t>
            </a:r>
            <a:endParaRPr lang="en-US" sz="2600" dirty="0">
              <a:solidFill>
                <a:srgbClr val="066E9F"/>
              </a:solidFill>
            </a:endParaRPr>
          </a:p>
        </p:txBody>
      </p:sp>
      <p:sp>
        <p:nvSpPr>
          <p:cNvPr id="22" name="Text Placeholder 2"/>
          <p:cNvSpPr txBox="1">
            <a:spLocks/>
          </p:cNvSpPr>
          <p:nvPr/>
        </p:nvSpPr>
        <p:spPr>
          <a:xfrm>
            <a:off x="581603" y="104775"/>
            <a:ext cx="2847397" cy="304800"/>
          </a:xfrm>
          <a:prstGeom prst="rect">
            <a:avLst/>
          </a:prstGeom>
          <a:solidFill>
            <a:schemeClr val="bg1"/>
          </a:solidFill>
        </p:spPr>
        <p:txBody>
          <a:bodyPr vert="horz" lIns="0" tIns="45720" rIns="0" bIns="45720" rtlCol="0">
            <a:noAutofit/>
          </a:bodyPr>
          <a:lstStyle/>
          <a:p>
            <a:pPr marL="0" marR="0" lvl="0" indent="-342900" algn="l" defTabSz="914400" rtl="0" eaLnBrk="1" fontAlgn="auto" latinLnBrk="0" hangingPunct="1">
              <a:lnSpc>
                <a:spcPct val="100000"/>
              </a:lnSpc>
              <a:spcBef>
                <a:spcPct val="20000"/>
              </a:spcBef>
              <a:spcAft>
                <a:spcPts val="0"/>
              </a:spcAft>
              <a:buClr>
                <a:srgbClr val="066E9F"/>
              </a:buClr>
              <a:buSzPct val="120000"/>
              <a:buFont typeface="Segoe UI" pitchFamily="34" charset="0"/>
              <a:buNone/>
              <a:tabLst/>
              <a:defRPr/>
            </a:pPr>
            <a:r>
              <a:rPr kumimoji="0" lang="en-US" sz="1400" b="0" i="0" u="none" strike="noStrike" kern="1200" cap="small" spc="100" normalizeH="0" baseline="0" noProof="0" dirty="0" smtClean="0">
                <a:ln>
                  <a:noFill/>
                </a:ln>
                <a:solidFill>
                  <a:schemeClr val="bg1">
                    <a:lumMod val="50000"/>
                  </a:schemeClr>
                </a:solidFill>
                <a:effectLst/>
                <a:uLnTx/>
                <a:uFillTx/>
                <a:latin typeface="Segoe UI Semibold" pitchFamily="34" charset="0"/>
                <a:ea typeface="Segoe UI" pitchFamily="34" charset="0"/>
                <a:cs typeface="Segoe UI" pitchFamily="34" charset="0"/>
              </a:rPr>
              <a:t>a tour of the tool </a:t>
            </a:r>
            <a:r>
              <a:rPr kumimoji="0" lang="en-US" sz="1200" b="0" i="0" u="none" strike="noStrike" kern="1200" cap="small" spc="100" normalizeH="0" baseline="0" noProof="0" dirty="0" smtClean="0">
                <a:ln>
                  <a:noFill/>
                </a:ln>
                <a:solidFill>
                  <a:schemeClr val="bg1">
                    <a:lumMod val="50000"/>
                  </a:schemeClr>
                </a:solidFill>
                <a:effectLst/>
                <a:uLnTx/>
                <a:uFillTx/>
                <a:latin typeface="Segoe UI Semibold" pitchFamily="34" charset="0"/>
                <a:ea typeface="Segoe UI" pitchFamily="34" charset="0"/>
                <a:cs typeface="Segoe UI" pitchFamily="34" charset="0"/>
              </a:rPr>
              <a:t>:</a:t>
            </a:r>
            <a:r>
              <a:rPr kumimoji="0" lang="en-US" sz="1400" b="0" i="0" u="none" strike="noStrike" kern="1200" cap="small" spc="100" normalizeH="0" baseline="0" noProof="0" dirty="0" smtClean="0">
                <a:ln>
                  <a:noFill/>
                </a:ln>
                <a:solidFill>
                  <a:schemeClr val="bg1">
                    <a:lumMod val="50000"/>
                  </a:schemeClr>
                </a:solidFill>
                <a:effectLst/>
                <a:uLnTx/>
                <a:uFillTx/>
                <a:latin typeface="Segoe UI Semibold" pitchFamily="34" charset="0"/>
                <a:ea typeface="Segoe UI" pitchFamily="34" charset="0"/>
                <a:cs typeface="Segoe UI" pitchFamily="34" charset="0"/>
              </a:rPr>
              <a:t> </a:t>
            </a:r>
            <a:r>
              <a:rPr kumimoji="0" lang="en-US" sz="1400" b="0" i="0" u="none" strike="noStrike" kern="1200" cap="small" spc="100" normalizeH="0" baseline="0" noProof="0" dirty="0" smtClean="0">
                <a:ln>
                  <a:noFill/>
                </a:ln>
                <a:solidFill>
                  <a:srgbClr val="17375D"/>
                </a:solidFill>
                <a:effectLst/>
                <a:uLnTx/>
                <a:uFillTx/>
                <a:latin typeface="Segoe UI Semibold" pitchFamily="34" charset="0"/>
                <a:ea typeface="Segoe UI" pitchFamily="34" charset="0"/>
                <a:cs typeface="Segoe UI" pitchFamily="34" charset="0"/>
              </a:rPr>
              <a:t>main menu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3"/>
          <p:cNvSpPr txBox="1">
            <a:spLocks/>
          </p:cNvSpPr>
          <p:nvPr/>
        </p:nvSpPr>
        <p:spPr>
          <a:xfrm>
            <a:off x="685800" y="1143000"/>
            <a:ext cx="7391400" cy="4190999"/>
          </a:xfrm>
          <a:prstGeom prst="rect">
            <a:avLst/>
          </a:prstGeom>
        </p:spPr>
        <p:txBody>
          <a:bodyPr vert="horz" lIns="91440" tIns="45720" rIns="91440" bIns="45720" rtlCol="0">
            <a:noAutofit/>
          </a:bodyPr>
          <a:lstStyle/>
          <a:p>
            <a:pPr lvl="0">
              <a:spcBef>
                <a:spcPct val="20000"/>
              </a:spcBef>
              <a:spcAft>
                <a:spcPts val="2400"/>
              </a:spcAft>
              <a:buClr>
                <a:srgbClr val="066E9F"/>
              </a:buClr>
              <a:buSzPct val="120000"/>
            </a:pPr>
            <a:r>
              <a:rPr kumimoji="0" lang="en-US" sz="2200" b="1"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Add </a:t>
            </a:r>
            <a:r>
              <a:rPr lang="en-US" sz="2200" b="1" dirty="0" smtClean="0">
                <a:solidFill>
                  <a:srgbClr val="17375D"/>
                </a:solidFill>
                <a:latin typeface="Segoe UI" pitchFamily="34" charset="0"/>
                <a:ea typeface="Segoe UI" pitchFamily="34" charset="0"/>
                <a:cs typeface="Segoe UI" pitchFamily="34" charset="0"/>
              </a:rPr>
              <a:t>demography for a new year </a:t>
            </a:r>
            <a:r>
              <a:rPr lang="en-US" sz="2200" dirty="0" smtClean="0">
                <a:solidFill>
                  <a:srgbClr val="17375D"/>
                </a:solidFill>
                <a:latin typeface="Segoe UI" pitchFamily="34" charset="0"/>
                <a:ea typeface="Segoe UI" pitchFamily="34" charset="0"/>
                <a:cs typeface="Segoe UI" pitchFamily="34" charset="0"/>
              </a:rPr>
              <a:t>and </a:t>
            </a:r>
            <a:r>
              <a:rPr lang="en-US" sz="2200" b="1" dirty="0" smtClean="0">
                <a:solidFill>
                  <a:srgbClr val="17375D"/>
                </a:solidFill>
                <a:latin typeface="Segoe UI" pitchFamily="34" charset="0"/>
                <a:ea typeface="Segoe UI" pitchFamily="34" charset="0"/>
                <a:cs typeface="Segoe UI" pitchFamily="34" charset="0"/>
              </a:rPr>
              <a:t>Add disease distribution for a new year </a:t>
            </a:r>
            <a:r>
              <a:rPr kumimoji="0" lang="en-US" sz="22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options allows you to</a:t>
            </a:r>
            <a:r>
              <a:rPr kumimoji="0" lang="en-US" sz="2200" b="0" i="0" u="none" strike="noStrike" kern="1200" cap="none" spc="0" normalizeH="0" noProof="0" dirty="0" smtClean="0">
                <a:ln>
                  <a:noFill/>
                </a:ln>
                <a:solidFill>
                  <a:srgbClr val="17375D"/>
                </a:solidFill>
                <a:effectLst/>
                <a:uLnTx/>
                <a:uFillTx/>
                <a:latin typeface="Segoe UI" pitchFamily="34" charset="0"/>
                <a:ea typeface="Segoe UI" pitchFamily="34" charset="0"/>
                <a:cs typeface="Segoe UI" pitchFamily="34" charset="0"/>
              </a:rPr>
              <a:t> update your database in a new year. </a:t>
            </a:r>
          </a:p>
          <a:p>
            <a:pPr lvl="0">
              <a:spcBef>
                <a:spcPct val="20000"/>
              </a:spcBef>
              <a:spcAft>
                <a:spcPts val="1200"/>
              </a:spcAft>
              <a:buClr>
                <a:srgbClr val="066E9F"/>
              </a:buClr>
              <a:buSzPct val="120000"/>
            </a:pPr>
            <a:r>
              <a:rPr lang="en-US" sz="2200" b="1" baseline="0" dirty="0" smtClean="0">
                <a:solidFill>
                  <a:srgbClr val="17375D"/>
                </a:solidFill>
                <a:latin typeface="Segoe UI" pitchFamily="34" charset="0"/>
                <a:ea typeface="Segoe UI" pitchFamily="34" charset="0"/>
                <a:cs typeface="Segoe UI" pitchFamily="34" charset="0"/>
              </a:rPr>
              <a:t>Split/combine</a:t>
            </a:r>
            <a:r>
              <a:rPr lang="en-US" sz="2200" b="1" dirty="0" smtClean="0">
                <a:solidFill>
                  <a:srgbClr val="17375D"/>
                </a:solidFill>
                <a:latin typeface="Segoe UI" pitchFamily="34" charset="0"/>
                <a:ea typeface="Segoe UI" pitchFamily="34" charset="0"/>
                <a:cs typeface="Segoe UI" pitchFamily="34" charset="0"/>
              </a:rPr>
              <a:t> district </a:t>
            </a:r>
            <a:r>
              <a:rPr lang="en-US" sz="2200" dirty="0" smtClean="0">
                <a:solidFill>
                  <a:srgbClr val="17375D"/>
                </a:solidFill>
                <a:latin typeface="Segoe UI" pitchFamily="34" charset="0"/>
                <a:ea typeface="Segoe UI" pitchFamily="34" charset="0"/>
                <a:cs typeface="Segoe UI" pitchFamily="34" charset="0"/>
              </a:rPr>
              <a:t>option allows you to update the National Database Template when districts change. </a:t>
            </a:r>
            <a:endParaRPr kumimoji="0" lang="en-US" sz="2400" b="0" i="0" u="none" strike="noStrike" kern="1200" cap="none" spc="0" normalizeH="0" baseline="0" noProof="0" dirty="0">
              <a:ln>
                <a:noFill/>
              </a:ln>
              <a:solidFill>
                <a:srgbClr val="17375D"/>
              </a:solidFill>
              <a:effectLst/>
              <a:uLnTx/>
              <a:uFillTx/>
              <a:latin typeface="Segoe UI Semibold" pitchFamily="34" charset="0"/>
              <a:ea typeface="Segoe UI" pitchFamily="34" charset="0"/>
              <a:cs typeface="Segoe UI" pitchFamily="34" charset="0"/>
            </a:endParaRPr>
          </a:p>
        </p:txBody>
      </p:sp>
      <p:sp>
        <p:nvSpPr>
          <p:cNvPr id="21" name="Title 20"/>
          <p:cNvSpPr>
            <a:spLocks noGrp="1"/>
          </p:cNvSpPr>
          <p:nvPr>
            <p:ph type="title"/>
          </p:nvPr>
        </p:nvSpPr>
        <p:spPr>
          <a:xfrm>
            <a:off x="581603" y="533400"/>
            <a:ext cx="7723621" cy="624840"/>
          </a:xfrm>
        </p:spPr>
        <p:txBody>
          <a:bodyPr/>
          <a:lstStyle/>
          <a:p>
            <a:r>
              <a:rPr lang="en-US" sz="2600" dirty="0" smtClean="0">
                <a:solidFill>
                  <a:srgbClr val="066E9F"/>
                </a:solidFill>
              </a:rPr>
              <a:t>Settings</a:t>
            </a:r>
            <a:endParaRPr lang="en-US" sz="2600" dirty="0">
              <a:solidFill>
                <a:srgbClr val="066E9F"/>
              </a:solidFill>
            </a:endParaRPr>
          </a:p>
        </p:txBody>
      </p:sp>
      <p:sp>
        <p:nvSpPr>
          <p:cNvPr id="22" name="Text Placeholder 2"/>
          <p:cNvSpPr txBox="1">
            <a:spLocks/>
          </p:cNvSpPr>
          <p:nvPr/>
        </p:nvSpPr>
        <p:spPr>
          <a:xfrm>
            <a:off x="581603" y="104775"/>
            <a:ext cx="2847397" cy="304800"/>
          </a:xfrm>
          <a:prstGeom prst="rect">
            <a:avLst/>
          </a:prstGeom>
          <a:solidFill>
            <a:schemeClr val="bg1"/>
          </a:solidFill>
        </p:spPr>
        <p:txBody>
          <a:bodyPr vert="horz" lIns="0" tIns="45720" rIns="0" bIns="45720" rtlCol="0">
            <a:noAutofit/>
          </a:bodyPr>
          <a:lstStyle/>
          <a:p>
            <a:pPr marL="0" marR="0" lvl="0" indent="-342900" algn="l" defTabSz="914400" rtl="0" eaLnBrk="1" fontAlgn="auto" latinLnBrk="0" hangingPunct="1">
              <a:lnSpc>
                <a:spcPct val="100000"/>
              </a:lnSpc>
              <a:spcBef>
                <a:spcPct val="20000"/>
              </a:spcBef>
              <a:spcAft>
                <a:spcPts val="0"/>
              </a:spcAft>
              <a:buClr>
                <a:srgbClr val="066E9F"/>
              </a:buClr>
              <a:buSzPct val="120000"/>
              <a:buFont typeface="Segoe UI" pitchFamily="34" charset="0"/>
              <a:buNone/>
              <a:tabLst/>
              <a:defRPr/>
            </a:pPr>
            <a:r>
              <a:rPr kumimoji="0" lang="en-US" sz="1400" b="0" i="0" u="none" strike="noStrike" kern="1200" cap="small" spc="100" normalizeH="0" baseline="0" noProof="0" dirty="0" smtClean="0">
                <a:ln>
                  <a:noFill/>
                </a:ln>
                <a:solidFill>
                  <a:schemeClr val="bg1">
                    <a:lumMod val="50000"/>
                  </a:schemeClr>
                </a:solidFill>
                <a:effectLst/>
                <a:uLnTx/>
                <a:uFillTx/>
                <a:latin typeface="Segoe UI Semibold" pitchFamily="34" charset="0"/>
                <a:ea typeface="Segoe UI" pitchFamily="34" charset="0"/>
                <a:cs typeface="Segoe UI" pitchFamily="34" charset="0"/>
              </a:rPr>
              <a:t>a tour of the tool </a:t>
            </a:r>
            <a:r>
              <a:rPr kumimoji="0" lang="en-US" sz="1200" b="0" i="0" u="none" strike="noStrike" kern="1200" cap="small" spc="100" normalizeH="0" baseline="0" noProof="0" dirty="0" smtClean="0">
                <a:ln>
                  <a:noFill/>
                </a:ln>
                <a:solidFill>
                  <a:schemeClr val="bg1">
                    <a:lumMod val="50000"/>
                  </a:schemeClr>
                </a:solidFill>
                <a:effectLst/>
                <a:uLnTx/>
                <a:uFillTx/>
                <a:latin typeface="Segoe UI Semibold" pitchFamily="34" charset="0"/>
                <a:ea typeface="Segoe UI" pitchFamily="34" charset="0"/>
                <a:cs typeface="Segoe UI" pitchFamily="34" charset="0"/>
              </a:rPr>
              <a:t>:</a:t>
            </a:r>
            <a:r>
              <a:rPr kumimoji="0" lang="en-US" sz="1400" b="0" i="0" u="none" strike="noStrike" kern="1200" cap="small" spc="100" normalizeH="0" baseline="0" noProof="0" dirty="0" smtClean="0">
                <a:ln>
                  <a:noFill/>
                </a:ln>
                <a:solidFill>
                  <a:schemeClr val="bg1">
                    <a:lumMod val="50000"/>
                  </a:schemeClr>
                </a:solidFill>
                <a:effectLst/>
                <a:uLnTx/>
                <a:uFillTx/>
                <a:latin typeface="Segoe UI Semibold" pitchFamily="34" charset="0"/>
                <a:ea typeface="Segoe UI" pitchFamily="34" charset="0"/>
                <a:cs typeface="Segoe UI" pitchFamily="34" charset="0"/>
              </a:rPr>
              <a:t> </a:t>
            </a:r>
            <a:r>
              <a:rPr kumimoji="0" lang="en-US" sz="1400" b="0" i="0" u="none" strike="noStrike" kern="1200" cap="small" spc="100" normalizeH="0" baseline="0" noProof="0" dirty="0" smtClean="0">
                <a:ln>
                  <a:noFill/>
                </a:ln>
                <a:solidFill>
                  <a:srgbClr val="17375D"/>
                </a:solidFill>
                <a:effectLst/>
                <a:uLnTx/>
                <a:uFillTx/>
                <a:latin typeface="Segoe UI Semibold" pitchFamily="34" charset="0"/>
                <a:ea typeface="Segoe UI" pitchFamily="34" charset="0"/>
                <a:cs typeface="Segoe UI" pitchFamily="34" charset="0"/>
              </a:rPr>
              <a:t>main menu</a:t>
            </a:r>
          </a:p>
        </p:txBody>
      </p:sp>
    </p:spTree>
    <p:extLst>
      <p:ext uri="{BB962C8B-B14F-4D97-AF65-F5344CB8AC3E}">
        <p14:creationId xmlns:p14="http://schemas.microsoft.com/office/powerpoint/2010/main" val="198342241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3"/>
          <p:cNvSpPr txBox="1">
            <a:spLocks/>
          </p:cNvSpPr>
          <p:nvPr/>
        </p:nvSpPr>
        <p:spPr>
          <a:xfrm>
            <a:off x="685800" y="1143000"/>
            <a:ext cx="7391400" cy="3962399"/>
          </a:xfrm>
          <a:prstGeom prst="rect">
            <a:avLst/>
          </a:prstGeom>
        </p:spPr>
        <p:txBody>
          <a:bodyPr vert="horz" lIns="91440" tIns="45720" rIns="91440" bIns="45720" rtlCol="0">
            <a:noAutofit/>
          </a:bodyPr>
          <a:lstStyle/>
          <a:p>
            <a:pPr lvl="0" indent="-342900">
              <a:spcBef>
                <a:spcPct val="20000"/>
              </a:spcBef>
              <a:spcAft>
                <a:spcPts val="2400"/>
              </a:spcAft>
              <a:buClr>
                <a:srgbClr val="066E9F"/>
              </a:buClr>
              <a:buSzPct val="120000"/>
            </a:pPr>
            <a:r>
              <a:rPr kumimoji="0" lang="en-US" sz="2200" b="1"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Import</a:t>
            </a:r>
            <a:r>
              <a:rPr kumimoji="0" lang="en-US" sz="2200" b="1" i="0" u="none" strike="noStrike" kern="1200" cap="none" spc="0" normalizeH="0" baseline="0" noProof="0" dirty="0" smtClean="0">
                <a:ln>
                  <a:noFill/>
                </a:ln>
                <a:solidFill>
                  <a:srgbClr val="066E9F"/>
                </a:solidFill>
                <a:effectLst/>
                <a:uLnTx/>
                <a:uFillTx/>
                <a:latin typeface="Segoe UI" pitchFamily="34" charset="0"/>
                <a:ea typeface="Segoe UI" pitchFamily="34" charset="0"/>
                <a:cs typeface="Segoe UI" pitchFamily="34" charset="0"/>
              </a:rPr>
              <a:t> </a:t>
            </a:r>
            <a:r>
              <a:rPr lang="en-US" sz="2200" dirty="0" smtClean="0">
                <a:solidFill>
                  <a:srgbClr val="17375D"/>
                </a:solidFill>
                <a:latin typeface="Segoe UI" pitchFamily="34" charset="0"/>
                <a:ea typeface="Segoe UI" pitchFamily="34" charset="0"/>
                <a:cs typeface="Segoe UI" pitchFamily="34" charset="0"/>
              </a:rPr>
              <a:t>option </a:t>
            </a:r>
            <a:r>
              <a:rPr kumimoji="0" lang="en-US" sz="22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will enable</a:t>
            </a:r>
            <a:r>
              <a:rPr kumimoji="0" lang="en-US" sz="2200" b="0" i="0" u="none" strike="noStrike" kern="1200" cap="none" spc="0" normalizeH="0" noProof="0" dirty="0" smtClean="0">
                <a:ln>
                  <a:noFill/>
                </a:ln>
                <a:solidFill>
                  <a:srgbClr val="17375D"/>
                </a:solidFill>
                <a:effectLst/>
                <a:uLnTx/>
                <a:uFillTx/>
                <a:latin typeface="Segoe UI" pitchFamily="34" charset="0"/>
                <a:ea typeface="Segoe UI" pitchFamily="34" charset="0"/>
                <a:cs typeface="Segoe UI" pitchFamily="34" charset="0"/>
              </a:rPr>
              <a:t> you to bulk import data.</a:t>
            </a:r>
            <a:endParaRPr lang="en-US" sz="2200" dirty="0">
              <a:solidFill>
                <a:srgbClr val="17375D"/>
              </a:solidFill>
              <a:latin typeface="Segoe UI Semibold" pitchFamily="34" charset="0"/>
              <a:ea typeface="Segoe UI" pitchFamily="34" charset="0"/>
              <a:cs typeface="Segoe UI" pitchFamily="34" charset="0"/>
            </a:endParaRPr>
          </a:p>
          <a:p>
            <a:pPr lvl="0" indent="-342900">
              <a:spcBef>
                <a:spcPct val="20000"/>
              </a:spcBef>
              <a:spcAft>
                <a:spcPts val="1200"/>
              </a:spcAft>
              <a:buClr>
                <a:srgbClr val="066E9F"/>
              </a:buClr>
              <a:buSzPct val="120000"/>
            </a:pPr>
            <a:r>
              <a:rPr lang="en-US" sz="2200" b="1" dirty="0" smtClean="0">
                <a:solidFill>
                  <a:srgbClr val="17375D"/>
                </a:solidFill>
                <a:latin typeface="Segoe UI" pitchFamily="34" charset="0"/>
                <a:ea typeface="Segoe UI" pitchFamily="34" charset="0"/>
                <a:cs typeface="Segoe UI" pitchFamily="34" charset="0"/>
              </a:rPr>
              <a:t>Reports</a:t>
            </a:r>
            <a:r>
              <a:rPr lang="en-US" sz="2200" b="1" dirty="0" smtClean="0">
                <a:solidFill>
                  <a:srgbClr val="066E9F"/>
                </a:solidFill>
                <a:latin typeface="Segoe UI" pitchFamily="34" charset="0"/>
                <a:ea typeface="Segoe UI" pitchFamily="34" charset="0"/>
                <a:cs typeface="Segoe UI" pitchFamily="34" charset="0"/>
              </a:rPr>
              <a:t> </a:t>
            </a:r>
            <a:r>
              <a:rPr lang="en-US" sz="2200" dirty="0" smtClean="0">
                <a:solidFill>
                  <a:srgbClr val="17375D"/>
                </a:solidFill>
                <a:latin typeface="Segoe UI" pitchFamily="34" charset="0"/>
                <a:ea typeface="Segoe UI" pitchFamily="34" charset="0"/>
                <a:cs typeface="Segoe UI" pitchFamily="34" charset="0"/>
              </a:rPr>
              <a:t>option will provide an interface to run custom and standard reports.</a:t>
            </a:r>
          </a:p>
          <a:p>
            <a:pPr lvl="0" indent="-342900">
              <a:spcBef>
                <a:spcPct val="20000"/>
              </a:spcBef>
              <a:spcAft>
                <a:spcPts val="1200"/>
              </a:spcAft>
              <a:buClr>
                <a:srgbClr val="066E9F"/>
              </a:buClr>
              <a:buSzPct val="120000"/>
            </a:pPr>
            <a:endParaRPr lang="en-US" sz="2200" b="1" dirty="0" smtClean="0">
              <a:solidFill>
                <a:srgbClr val="17375D"/>
              </a:solidFill>
              <a:latin typeface="Segoe UI" pitchFamily="34" charset="0"/>
              <a:ea typeface="Segoe UI" pitchFamily="34" charset="0"/>
              <a:cs typeface="Segoe UI" pitchFamily="34" charset="0"/>
            </a:endParaRPr>
          </a:p>
          <a:p>
            <a:pPr lvl="0" indent="-342900">
              <a:spcBef>
                <a:spcPct val="20000"/>
              </a:spcBef>
              <a:spcAft>
                <a:spcPts val="1200"/>
              </a:spcAft>
              <a:buClr>
                <a:srgbClr val="066E9F"/>
              </a:buClr>
              <a:buSzPct val="120000"/>
            </a:pPr>
            <a:r>
              <a:rPr lang="en-US" sz="2200" b="1" dirty="0" smtClean="0">
                <a:solidFill>
                  <a:srgbClr val="17375D"/>
                </a:solidFill>
                <a:latin typeface="Segoe UI" pitchFamily="34" charset="0"/>
                <a:ea typeface="Segoe UI" pitchFamily="34" charset="0"/>
                <a:cs typeface="Segoe UI" pitchFamily="34" charset="0"/>
              </a:rPr>
              <a:t>An overview of both of these sections will be </a:t>
            </a:r>
            <a:br>
              <a:rPr lang="en-US" sz="2200" b="1" dirty="0" smtClean="0">
                <a:solidFill>
                  <a:srgbClr val="17375D"/>
                </a:solidFill>
                <a:latin typeface="Segoe UI" pitchFamily="34" charset="0"/>
                <a:ea typeface="Segoe UI" pitchFamily="34" charset="0"/>
                <a:cs typeface="Segoe UI" pitchFamily="34" charset="0"/>
              </a:rPr>
            </a:br>
            <a:r>
              <a:rPr lang="en-US" sz="2200" b="1" dirty="0" smtClean="0">
                <a:solidFill>
                  <a:srgbClr val="17375D"/>
                </a:solidFill>
                <a:latin typeface="Segoe UI" pitchFamily="34" charset="0"/>
                <a:ea typeface="Segoe UI" pitchFamily="34" charset="0"/>
                <a:cs typeface="Segoe UI" pitchFamily="34" charset="0"/>
              </a:rPr>
              <a:t>covered later in this tutorial</a:t>
            </a:r>
            <a:r>
              <a:rPr lang="en-US" sz="2200" dirty="0" smtClean="0">
                <a:solidFill>
                  <a:srgbClr val="17375D"/>
                </a:solidFill>
                <a:latin typeface="Segoe UI" pitchFamily="34" charset="0"/>
                <a:ea typeface="Segoe UI" pitchFamily="34" charset="0"/>
                <a:cs typeface="Segoe UI" pitchFamily="34" charset="0"/>
              </a:rPr>
              <a:t>.</a:t>
            </a:r>
            <a:endParaRPr lang="en-US" sz="2200" dirty="0">
              <a:solidFill>
                <a:srgbClr val="17375D"/>
              </a:solidFill>
              <a:latin typeface="Segoe UI Semibold" pitchFamily="34" charset="0"/>
              <a:ea typeface="Segoe UI" pitchFamily="34" charset="0"/>
              <a:cs typeface="Segoe UI" pitchFamily="34" charset="0"/>
            </a:endParaRPr>
          </a:p>
        </p:txBody>
      </p:sp>
      <p:sp>
        <p:nvSpPr>
          <p:cNvPr id="12" name="Title 20"/>
          <p:cNvSpPr>
            <a:spLocks noGrp="1"/>
          </p:cNvSpPr>
          <p:nvPr>
            <p:ph type="title"/>
          </p:nvPr>
        </p:nvSpPr>
        <p:spPr>
          <a:xfrm>
            <a:off x="581603" y="533400"/>
            <a:ext cx="7723621" cy="624840"/>
          </a:xfrm>
        </p:spPr>
        <p:txBody>
          <a:bodyPr/>
          <a:lstStyle/>
          <a:p>
            <a:r>
              <a:rPr lang="en-US" sz="2600" dirty="0" smtClean="0">
                <a:solidFill>
                  <a:srgbClr val="066E9F"/>
                </a:solidFill>
              </a:rPr>
              <a:t>Import and Reports</a:t>
            </a:r>
            <a:endParaRPr lang="en-US" sz="2600" dirty="0">
              <a:solidFill>
                <a:srgbClr val="066E9F"/>
              </a:solidFill>
            </a:endParaRPr>
          </a:p>
        </p:txBody>
      </p:sp>
      <p:sp>
        <p:nvSpPr>
          <p:cNvPr id="13" name="Text Placeholder 2"/>
          <p:cNvSpPr txBox="1">
            <a:spLocks/>
          </p:cNvSpPr>
          <p:nvPr/>
        </p:nvSpPr>
        <p:spPr>
          <a:xfrm>
            <a:off x="581603" y="104775"/>
            <a:ext cx="2847397" cy="304800"/>
          </a:xfrm>
          <a:prstGeom prst="rect">
            <a:avLst/>
          </a:prstGeom>
          <a:solidFill>
            <a:schemeClr val="bg1"/>
          </a:solidFill>
        </p:spPr>
        <p:txBody>
          <a:bodyPr vert="horz" lIns="0" tIns="45720" rIns="0" bIns="45720" rtlCol="0">
            <a:noAutofit/>
          </a:bodyPr>
          <a:lstStyle/>
          <a:p>
            <a:pPr marL="0" marR="0" lvl="0" indent="-342900" algn="l" defTabSz="914400" rtl="0" eaLnBrk="1" fontAlgn="auto" latinLnBrk="0" hangingPunct="1">
              <a:lnSpc>
                <a:spcPct val="100000"/>
              </a:lnSpc>
              <a:spcBef>
                <a:spcPct val="20000"/>
              </a:spcBef>
              <a:spcAft>
                <a:spcPts val="0"/>
              </a:spcAft>
              <a:buClr>
                <a:srgbClr val="066E9F"/>
              </a:buClr>
              <a:buSzPct val="120000"/>
              <a:buFont typeface="Segoe UI" pitchFamily="34" charset="0"/>
              <a:buNone/>
              <a:tabLst/>
              <a:defRPr/>
            </a:pPr>
            <a:r>
              <a:rPr kumimoji="0" lang="en-US" sz="1400" b="0" i="0" u="none" strike="noStrike" kern="1200" cap="small" spc="100" normalizeH="0" baseline="0" noProof="0" dirty="0" smtClean="0">
                <a:ln>
                  <a:noFill/>
                </a:ln>
                <a:solidFill>
                  <a:schemeClr val="bg1">
                    <a:lumMod val="50000"/>
                  </a:schemeClr>
                </a:solidFill>
                <a:effectLst/>
                <a:uLnTx/>
                <a:uFillTx/>
                <a:latin typeface="Segoe UI Semibold" pitchFamily="34" charset="0"/>
                <a:ea typeface="Segoe UI" pitchFamily="34" charset="0"/>
                <a:cs typeface="Segoe UI" pitchFamily="34" charset="0"/>
              </a:rPr>
              <a:t>a tour of the tool </a:t>
            </a:r>
            <a:r>
              <a:rPr kumimoji="0" lang="en-US" sz="1200" b="0" i="0" u="none" strike="noStrike" kern="1200" cap="small" spc="100" normalizeH="0" baseline="0" noProof="0" dirty="0" smtClean="0">
                <a:ln>
                  <a:noFill/>
                </a:ln>
                <a:solidFill>
                  <a:schemeClr val="bg1">
                    <a:lumMod val="50000"/>
                  </a:schemeClr>
                </a:solidFill>
                <a:effectLst/>
                <a:uLnTx/>
                <a:uFillTx/>
                <a:latin typeface="Segoe UI Semibold" pitchFamily="34" charset="0"/>
                <a:ea typeface="Segoe UI" pitchFamily="34" charset="0"/>
                <a:cs typeface="Segoe UI" pitchFamily="34" charset="0"/>
              </a:rPr>
              <a:t>:</a:t>
            </a:r>
            <a:r>
              <a:rPr kumimoji="0" lang="en-US" sz="1400" b="0" i="0" u="none" strike="noStrike" kern="1200" cap="small" spc="100" normalizeH="0" baseline="0" noProof="0" dirty="0" smtClean="0">
                <a:ln>
                  <a:noFill/>
                </a:ln>
                <a:solidFill>
                  <a:schemeClr val="bg1">
                    <a:lumMod val="50000"/>
                  </a:schemeClr>
                </a:solidFill>
                <a:effectLst/>
                <a:uLnTx/>
                <a:uFillTx/>
                <a:latin typeface="Segoe UI Semibold" pitchFamily="34" charset="0"/>
                <a:ea typeface="Segoe UI" pitchFamily="34" charset="0"/>
                <a:cs typeface="Segoe UI" pitchFamily="34" charset="0"/>
              </a:rPr>
              <a:t> </a:t>
            </a:r>
            <a:r>
              <a:rPr kumimoji="0" lang="en-US" sz="1400" b="0" i="0" u="none" strike="noStrike" kern="1200" cap="small" spc="100" normalizeH="0" baseline="0" noProof="0" dirty="0" smtClean="0">
                <a:ln>
                  <a:noFill/>
                </a:ln>
                <a:solidFill>
                  <a:srgbClr val="17375D"/>
                </a:solidFill>
                <a:effectLst/>
                <a:uLnTx/>
                <a:uFillTx/>
                <a:latin typeface="Segoe UI Semibold" pitchFamily="34" charset="0"/>
                <a:ea typeface="Segoe UI" pitchFamily="34" charset="0"/>
                <a:cs typeface="Segoe UI" pitchFamily="34" charset="0"/>
              </a:rPr>
              <a:t>main menu</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85800" y="1143000"/>
            <a:ext cx="7848600" cy="4953000"/>
          </a:xfrm>
        </p:spPr>
        <p:txBody>
          <a:bodyPr/>
          <a:lstStyle/>
          <a:p>
            <a:pPr>
              <a:spcAft>
                <a:spcPts val="600"/>
              </a:spcAft>
              <a:buNone/>
            </a:pPr>
            <a:r>
              <a:rPr lang="en-US" dirty="0" smtClean="0"/>
              <a:t>There are three selections under the help option:</a:t>
            </a:r>
          </a:p>
          <a:p>
            <a:pPr marL="457200" indent="-274320">
              <a:spcAft>
                <a:spcPts val="1200"/>
              </a:spcAft>
              <a:buFont typeface="Segoe UI" pitchFamily="34" charset="0"/>
              <a:buChar char="◦"/>
            </a:pPr>
            <a:r>
              <a:rPr lang="en-US" sz="2200" b="1" dirty="0" smtClean="0"/>
              <a:t>View help</a:t>
            </a:r>
            <a:r>
              <a:rPr lang="en-US" sz="2200" dirty="0" smtClean="0">
                <a:latin typeface="Segoe UI Semibold" pitchFamily="34" charset="0"/>
              </a:rPr>
              <a:t>. </a:t>
            </a:r>
            <a:r>
              <a:rPr lang="en-US" sz="2200" dirty="0" smtClean="0"/>
              <a:t>Takes you to the help feature in the tool. </a:t>
            </a:r>
            <a:br>
              <a:rPr lang="en-US" sz="2200" dirty="0" smtClean="0"/>
            </a:br>
            <a:r>
              <a:rPr lang="en-US" sz="2200" dirty="0" smtClean="0"/>
              <a:t>Click here to look up definitions of terms or get information on different topics. </a:t>
            </a:r>
          </a:p>
          <a:p>
            <a:pPr marL="457200" indent="-274320">
              <a:spcAft>
                <a:spcPts val="600"/>
              </a:spcAft>
              <a:buFont typeface="Segoe UI" pitchFamily="34" charset="0"/>
              <a:buChar char="◦"/>
            </a:pPr>
            <a:r>
              <a:rPr lang="en-US" sz="2200" b="1" dirty="0" smtClean="0"/>
              <a:t>Check for updates</a:t>
            </a:r>
            <a:r>
              <a:rPr lang="en-US" sz="2200" dirty="0" smtClean="0">
                <a:latin typeface="Segoe UI Semibold" pitchFamily="34" charset="0"/>
              </a:rPr>
              <a:t>. </a:t>
            </a:r>
            <a:r>
              <a:rPr lang="en-US" sz="2200" dirty="0" smtClean="0"/>
              <a:t>If you are connected to the Internet, you can click here to check if a new version is available. </a:t>
            </a:r>
          </a:p>
          <a:p>
            <a:pPr marL="457200">
              <a:spcAft>
                <a:spcPts val="600"/>
              </a:spcAft>
              <a:buNone/>
            </a:pPr>
            <a:r>
              <a:rPr lang="en-US" sz="2200" dirty="0" smtClean="0"/>
              <a:t>	Updated versions include bug fixes and new features. </a:t>
            </a:r>
          </a:p>
          <a:p>
            <a:pPr marL="457200">
              <a:spcAft>
                <a:spcPts val="1200"/>
              </a:spcAft>
              <a:buNone/>
            </a:pPr>
            <a:r>
              <a:rPr lang="en-US" sz="2200" dirty="0" smtClean="0"/>
              <a:t>	The National Database Template also checks for updates each time you open it, but if you decline to download a new version at that time, you can click here later to download the update. </a:t>
            </a:r>
            <a:endParaRPr lang="en-US" sz="2000" dirty="0" smtClean="0"/>
          </a:p>
          <a:p>
            <a:pPr marL="457200" indent="-274320">
              <a:spcAft>
                <a:spcPts val="1200"/>
              </a:spcAft>
              <a:buFont typeface="Segoe UI" pitchFamily="34" charset="0"/>
              <a:buChar char="◦"/>
            </a:pPr>
            <a:r>
              <a:rPr lang="en-US" b="1" dirty="0"/>
              <a:t>About. </a:t>
            </a:r>
            <a:r>
              <a:rPr lang="en-US" dirty="0"/>
              <a:t>Provides information about the tool. </a:t>
            </a:r>
          </a:p>
        </p:txBody>
      </p:sp>
      <p:sp>
        <p:nvSpPr>
          <p:cNvPr id="11" name="Title 20"/>
          <p:cNvSpPr>
            <a:spLocks noGrp="1"/>
          </p:cNvSpPr>
          <p:nvPr>
            <p:ph type="title"/>
          </p:nvPr>
        </p:nvSpPr>
        <p:spPr>
          <a:xfrm>
            <a:off x="581603" y="533400"/>
            <a:ext cx="7723621" cy="624840"/>
          </a:xfrm>
        </p:spPr>
        <p:txBody>
          <a:bodyPr/>
          <a:lstStyle/>
          <a:p>
            <a:r>
              <a:rPr lang="en-US" sz="2600" dirty="0" smtClean="0">
                <a:solidFill>
                  <a:srgbClr val="066E9F"/>
                </a:solidFill>
              </a:rPr>
              <a:t>Help feature</a:t>
            </a:r>
            <a:endParaRPr lang="en-US" sz="2600" dirty="0">
              <a:solidFill>
                <a:srgbClr val="066E9F"/>
              </a:solidFill>
            </a:endParaRPr>
          </a:p>
        </p:txBody>
      </p:sp>
      <p:sp>
        <p:nvSpPr>
          <p:cNvPr id="12" name="Text Placeholder 2"/>
          <p:cNvSpPr txBox="1">
            <a:spLocks/>
          </p:cNvSpPr>
          <p:nvPr/>
        </p:nvSpPr>
        <p:spPr>
          <a:xfrm>
            <a:off x="581603" y="104775"/>
            <a:ext cx="2847397" cy="304800"/>
          </a:xfrm>
          <a:prstGeom prst="rect">
            <a:avLst/>
          </a:prstGeom>
          <a:solidFill>
            <a:schemeClr val="bg1"/>
          </a:solidFill>
        </p:spPr>
        <p:txBody>
          <a:bodyPr vert="horz" lIns="0" tIns="45720" rIns="0" bIns="45720" rtlCol="0">
            <a:noAutofit/>
          </a:bodyPr>
          <a:lstStyle/>
          <a:p>
            <a:pPr marL="0" marR="0" lvl="0" indent="-342900" algn="l" defTabSz="914400" rtl="0" eaLnBrk="1" fontAlgn="auto" latinLnBrk="0" hangingPunct="1">
              <a:lnSpc>
                <a:spcPct val="100000"/>
              </a:lnSpc>
              <a:spcBef>
                <a:spcPct val="20000"/>
              </a:spcBef>
              <a:spcAft>
                <a:spcPts val="0"/>
              </a:spcAft>
              <a:buClr>
                <a:srgbClr val="066E9F"/>
              </a:buClr>
              <a:buSzPct val="120000"/>
              <a:buFont typeface="Segoe UI" pitchFamily="34" charset="0"/>
              <a:buNone/>
              <a:tabLst/>
              <a:defRPr/>
            </a:pPr>
            <a:r>
              <a:rPr kumimoji="0" lang="en-US" sz="1400" b="0" i="0" u="none" strike="noStrike" kern="1200" cap="small" spc="100" normalizeH="0" baseline="0" noProof="0" dirty="0" smtClean="0">
                <a:ln>
                  <a:noFill/>
                </a:ln>
                <a:solidFill>
                  <a:schemeClr val="bg1">
                    <a:lumMod val="50000"/>
                  </a:schemeClr>
                </a:solidFill>
                <a:effectLst/>
                <a:uLnTx/>
                <a:uFillTx/>
                <a:latin typeface="Segoe UI Semibold" pitchFamily="34" charset="0"/>
                <a:ea typeface="Segoe UI" pitchFamily="34" charset="0"/>
                <a:cs typeface="Segoe UI" pitchFamily="34" charset="0"/>
              </a:rPr>
              <a:t>a tour of the tool </a:t>
            </a:r>
            <a:r>
              <a:rPr kumimoji="0" lang="en-US" sz="1200" b="0" i="0" u="none" strike="noStrike" kern="1200" cap="small" spc="100" normalizeH="0" baseline="0" noProof="0" dirty="0" smtClean="0">
                <a:ln>
                  <a:noFill/>
                </a:ln>
                <a:solidFill>
                  <a:schemeClr val="bg1">
                    <a:lumMod val="50000"/>
                  </a:schemeClr>
                </a:solidFill>
                <a:effectLst/>
                <a:uLnTx/>
                <a:uFillTx/>
                <a:latin typeface="Segoe UI Semibold" pitchFamily="34" charset="0"/>
                <a:ea typeface="Segoe UI" pitchFamily="34" charset="0"/>
                <a:cs typeface="Segoe UI" pitchFamily="34" charset="0"/>
              </a:rPr>
              <a:t>:</a:t>
            </a:r>
            <a:r>
              <a:rPr kumimoji="0" lang="en-US" sz="1400" b="0" i="0" u="none" strike="noStrike" kern="1200" cap="small" spc="100" normalizeH="0" baseline="0" noProof="0" dirty="0" smtClean="0">
                <a:ln>
                  <a:noFill/>
                </a:ln>
                <a:solidFill>
                  <a:schemeClr val="bg1">
                    <a:lumMod val="50000"/>
                  </a:schemeClr>
                </a:solidFill>
                <a:effectLst/>
                <a:uLnTx/>
                <a:uFillTx/>
                <a:latin typeface="Segoe UI Semibold" pitchFamily="34" charset="0"/>
                <a:ea typeface="Segoe UI" pitchFamily="34" charset="0"/>
                <a:cs typeface="Segoe UI" pitchFamily="34" charset="0"/>
              </a:rPr>
              <a:t> </a:t>
            </a:r>
            <a:r>
              <a:rPr kumimoji="0" lang="en-US" sz="1400" b="0" i="0" u="none" strike="noStrike" kern="1200" cap="small" spc="100" normalizeH="0" baseline="0" noProof="0" dirty="0" smtClean="0">
                <a:ln>
                  <a:noFill/>
                </a:ln>
                <a:solidFill>
                  <a:srgbClr val="17375D"/>
                </a:solidFill>
                <a:effectLst/>
                <a:uLnTx/>
                <a:uFillTx/>
                <a:latin typeface="Segoe UI Semibold" pitchFamily="34" charset="0"/>
                <a:ea typeface="Segoe UI" pitchFamily="34" charset="0"/>
                <a:cs typeface="Segoe UI" pitchFamily="34" charset="0"/>
              </a:rPr>
              <a:t>main menu</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Location Tree</a:t>
            </a:r>
            <a:endParaRPr lang="en-US" dirty="0"/>
          </a:p>
        </p:txBody>
      </p:sp>
      <p:sp>
        <p:nvSpPr>
          <p:cNvPr id="4" name="Content Placeholder 3"/>
          <p:cNvSpPr>
            <a:spLocks noGrp="1"/>
          </p:cNvSpPr>
          <p:nvPr>
            <p:ph idx="1"/>
          </p:nvPr>
        </p:nvSpPr>
        <p:spPr>
          <a:xfrm>
            <a:off x="685800" y="1143000"/>
            <a:ext cx="5638800" cy="4525963"/>
          </a:xfrm>
        </p:spPr>
        <p:txBody>
          <a:bodyPr/>
          <a:lstStyle/>
          <a:p>
            <a:pPr marL="0">
              <a:spcAft>
                <a:spcPts val="1200"/>
              </a:spcAft>
              <a:buNone/>
            </a:pPr>
            <a:r>
              <a:rPr lang="en-US" dirty="0" smtClean="0"/>
              <a:t>Your Location Tree should look like this:</a:t>
            </a:r>
          </a:p>
        </p:txBody>
      </p:sp>
      <p:pic>
        <p:nvPicPr>
          <p:cNvPr id="12" name="Picture 11" descr="8.PNG"/>
          <p:cNvPicPr>
            <a:picLocks noChangeAspect="1"/>
          </p:cNvPicPr>
          <p:nvPr/>
        </p:nvPicPr>
        <p:blipFill>
          <a:blip r:embed="rId3" cstate="print"/>
          <a:srcRect r="77681" b="76973"/>
          <a:stretch>
            <a:fillRect/>
          </a:stretch>
        </p:blipFill>
        <p:spPr>
          <a:xfrm>
            <a:off x="3581400" y="1828800"/>
            <a:ext cx="2514600" cy="1828800"/>
          </a:xfrm>
          <a:prstGeom prst="rect">
            <a:avLst/>
          </a:prstGeom>
          <a:effectLst>
            <a:outerShdw blurRad="63500" sx="102000" sy="102000" algn="ctr" rotWithShape="0">
              <a:schemeClr val="bg1">
                <a:lumMod val="65000"/>
                <a:alpha val="40000"/>
              </a:schemeClr>
            </a:outerShdw>
          </a:effectLst>
        </p:spPr>
      </p:pic>
      <p:sp>
        <p:nvSpPr>
          <p:cNvPr id="13" name="Rounded Rectangle 12"/>
          <p:cNvSpPr/>
          <p:nvPr/>
        </p:nvSpPr>
        <p:spPr>
          <a:xfrm rot="10800000">
            <a:off x="3657600" y="2481072"/>
            <a:ext cx="1447800" cy="102412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3276600" y="2502408"/>
            <a:ext cx="38100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8.PNG"/>
          <p:cNvPicPr>
            <a:picLocks noChangeAspect="1"/>
          </p:cNvPicPr>
          <p:nvPr/>
        </p:nvPicPr>
        <p:blipFill>
          <a:blip r:embed="rId4" cstate="print"/>
          <a:srcRect l="802" r="85357" b="24768"/>
          <a:stretch>
            <a:fillRect/>
          </a:stretch>
        </p:blipFill>
        <p:spPr>
          <a:xfrm>
            <a:off x="6553200" y="1219200"/>
            <a:ext cx="1676400" cy="4953000"/>
          </a:xfrm>
          <a:prstGeom prst="rect">
            <a:avLst/>
          </a:prstGeom>
          <a:effectLst>
            <a:outerShdw blurRad="63500" sx="102000" sy="102000" algn="ctr" rotWithShape="0">
              <a:schemeClr val="bg1">
                <a:lumMod val="65000"/>
                <a:alpha val="40000"/>
              </a:schemeClr>
            </a:outerShdw>
          </a:effectLst>
        </p:spPr>
      </p:pic>
      <p:sp>
        <p:nvSpPr>
          <p:cNvPr id="10" name="Right Arrow 9"/>
          <p:cNvSpPr/>
          <p:nvPr/>
        </p:nvSpPr>
        <p:spPr>
          <a:xfrm>
            <a:off x="6172200" y="4407408"/>
            <a:ext cx="38100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1828800" y="3962400"/>
            <a:ext cx="4267200" cy="1828800"/>
            <a:chOff x="1066800" y="4648200"/>
            <a:chExt cx="4267200" cy="1828800"/>
          </a:xfrm>
        </p:grpSpPr>
        <p:sp>
          <p:nvSpPr>
            <p:cNvPr id="8" name="Content Placeholder 3"/>
            <p:cNvSpPr txBox="1">
              <a:spLocks/>
            </p:cNvSpPr>
            <p:nvPr/>
          </p:nvSpPr>
          <p:spPr>
            <a:xfrm>
              <a:off x="1066800" y="4648200"/>
              <a:ext cx="4267200" cy="1828800"/>
            </a:xfrm>
            <a:prstGeom prst="rect">
              <a:avLst/>
            </a:prstGeom>
          </p:spPr>
          <p:txBody>
            <a:bodyPr vert="horz" lIns="91440" tIns="45720" rIns="91440" bIns="45720" rtlCol="0">
              <a:noAutofit/>
            </a:bodyPr>
            <a:lstStyle/>
            <a:p>
              <a:pPr marL="0" marR="0" lvl="0" indent="-342900" algn="l" defTabSz="914400" rtl="0" eaLnBrk="1" fontAlgn="auto" latinLnBrk="0" hangingPunct="1">
                <a:lnSpc>
                  <a:spcPct val="100000"/>
                </a:lnSpc>
                <a:spcBef>
                  <a:spcPct val="20000"/>
                </a:spcBef>
                <a:spcAft>
                  <a:spcPts val="1200"/>
                </a:spcAft>
                <a:buClr>
                  <a:srgbClr val="066E9F"/>
                </a:buClr>
                <a:buSzPct val="120000"/>
                <a:buFont typeface="Segoe UI Semibold" pitchFamily="34" charset="0"/>
                <a:buNone/>
                <a:tabLst/>
                <a:defRPr/>
              </a:pPr>
              <a:r>
                <a:rPr kumimoji="0" lang="en-US" sz="22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Click on the     icon</a:t>
              </a:r>
              <a:r>
                <a:rPr kumimoji="0" lang="en-US" sz="2200" b="0" i="0" u="none" strike="noStrike" kern="1200" cap="none" spc="0" normalizeH="0" noProof="0" dirty="0" smtClean="0">
                  <a:ln>
                    <a:noFill/>
                  </a:ln>
                  <a:solidFill>
                    <a:srgbClr val="17375D"/>
                  </a:solidFill>
                  <a:effectLst/>
                  <a:uLnTx/>
                  <a:uFillTx/>
                  <a:latin typeface="Segoe UI" pitchFamily="34" charset="0"/>
                  <a:ea typeface="Segoe UI" pitchFamily="34" charset="0"/>
                  <a:cs typeface="Segoe UI" pitchFamily="34" charset="0"/>
                </a:rPr>
                <a:t> </a:t>
              </a:r>
              <a:r>
                <a:rPr kumimoji="0" lang="en-US" sz="22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to expand</a:t>
              </a:r>
              <a:r>
                <a:rPr kumimoji="0" lang="en-US" sz="2200" b="0" i="0" u="none" strike="noStrike" kern="1200" cap="none" spc="0" normalizeH="0" noProof="0" dirty="0" smtClean="0">
                  <a:ln>
                    <a:noFill/>
                  </a:ln>
                  <a:solidFill>
                    <a:srgbClr val="17375D"/>
                  </a:solidFill>
                  <a:effectLst/>
                  <a:uLnTx/>
                  <a:uFillTx/>
                  <a:latin typeface="Segoe UI" pitchFamily="34" charset="0"/>
                  <a:ea typeface="Segoe UI" pitchFamily="34" charset="0"/>
                  <a:cs typeface="Segoe UI" pitchFamily="34" charset="0"/>
                </a:rPr>
                <a:t> a locatio</a:t>
              </a:r>
              <a:r>
                <a:rPr lang="en-US" sz="2200" noProof="0" dirty="0" smtClean="0">
                  <a:solidFill>
                    <a:srgbClr val="17375D"/>
                  </a:solidFill>
                  <a:latin typeface="Segoe UI" pitchFamily="34" charset="0"/>
                  <a:ea typeface="Segoe UI" pitchFamily="34" charset="0"/>
                  <a:cs typeface="Segoe UI" pitchFamily="34" charset="0"/>
                </a:rPr>
                <a:t>n. If expanded completely, it will look like this:</a:t>
              </a:r>
              <a:endParaRPr kumimoji="0" lang="en-US" sz="22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p:txBody>
        </p:sp>
        <p:pic>
          <p:nvPicPr>
            <p:cNvPr id="15" name="Picture 14" descr="Screen Shot 2013-12-28 at 12.58.30 PM.png"/>
            <p:cNvPicPr>
              <a:picLocks noChangeAspect="1"/>
            </p:cNvPicPr>
            <p:nvPr/>
          </p:nvPicPr>
          <p:blipFill>
            <a:blip r:embed="rId5" cstate="print"/>
            <a:srcRect r="7692"/>
            <a:stretch>
              <a:fillRect/>
            </a:stretch>
          </p:blipFill>
          <p:spPr>
            <a:xfrm>
              <a:off x="2667000" y="4745736"/>
              <a:ext cx="228600" cy="238125"/>
            </a:xfrm>
            <a:prstGeom prst="rect">
              <a:avLst/>
            </a:prstGeom>
          </p:spPr>
        </p:pic>
      </p:grpSp>
      <p:sp>
        <p:nvSpPr>
          <p:cNvPr id="17" name="Text Placeholder 2"/>
          <p:cNvSpPr>
            <a:spLocks noGrp="1"/>
          </p:cNvSpPr>
          <p:nvPr>
            <p:ph type="body" sz="quarter" idx="13"/>
          </p:nvPr>
        </p:nvSpPr>
        <p:spPr>
          <a:xfrm>
            <a:off x="581602" y="104775"/>
            <a:ext cx="1709928" cy="304800"/>
          </a:xfrm>
        </p:spPr>
        <p:txBody>
          <a:bodyPr/>
          <a:lstStyle/>
          <a:p>
            <a:r>
              <a:rPr lang="en-US" dirty="0" smtClean="0"/>
              <a:t>a tour of the tool</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8229600" cy="715962"/>
          </a:xfrm>
        </p:spPr>
        <p:txBody>
          <a:bodyPr/>
          <a:lstStyle/>
          <a:p>
            <a:pPr algn="l"/>
            <a:r>
              <a:rPr lang="en-US" dirty="0" smtClean="0"/>
              <a:t>Goals of the system</a:t>
            </a:r>
            <a:endParaRPr lang="en-US" dirty="0"/>
          </a:p>
        </p:txBody>
      </p:sp>
      <p:sp>
        <p:nvSpPr>
          <p:cNvPr id="13" name="Content Placeholder 2"/>
          <p:cNvSpPr>
            <a:spLocks noGrp="1"/>
          </p:cNvSpPr>
          <p:nvPr>
            <p:ph idx="1"/>
          </p:nvPr>
        </p:nvSpPr>
        <p:spPr>
          <a:xfrm>
            <a:off x="1540042" y="1377138"/>
            <a:ext cx="6766560" cy="4737166"/>
          </a:xfrm>
        </p:spPr>
        <p:txBody>
          <a:bodyPr>
            <a:normAutofit fontScale="25000" lnSpcReduction="20000"/>
          </a:bodyPr>
          <a:lstStyle/>
          <a:p>
            <a:pPr marL="0" lvl="2" indent="-274320">
              <a:lnSpc>
                <a:spcPct val="120000"/>
              </a:lnSpc>
              <a:spcBef>
                <a:spcPts val="200"/>
              </a:spcBef>
              <a:spcAft>
                <a:spcPts val="3600"/>
              </a:spcAft>
              <a:buClr>
                <a:srgbClr val="066E9F"/>
              </a:buClr>
              <a:buSzPct val="120000"/>
              <a:buNone/>
              <a:defRPr/>
            </a:pPr>
            <a:r>
              <a:rPr lang="en-US" sz="8000" dirty="0" smtClean="0">
                <a:solidFill>
                  <a:srgbClr val="17375D"/>
                </a:solidFill>
              </a:rPr>
              <a:t>To store large volumes of M&amp;E data generated by Neglected Tropical Disease programs over time</a:t>
            </a:r>
          </a:p>
          <a:p>
            <a:pPr marL="0" lvl="2" indent="-274320">
              <a:lnSpc>
                <a:spcPct val="120000"/>
              </a:lnSpc>
              <a:spcBef>
                <a:spcPts val="200"/>
              </a:spcBef>
              <a:spcAft>
                <a:spcPts val="3600"/>
              </a:spcAft>
              <a:buClr>
                <a:srgbClr val="066E9F"/>
              </a:buClr>
              <a:buSzPct val="120000"/>
              <a:buNone/>
              <a:defRPr/>
            </a:pPr>
            <a:r>
              <a:rPr lang="en-US" sz="8000" dirty="0" smtClean="0">
                <a:solidFill>
                  <a:srgbClr val="17375D"/>
                </a:solidFill>
              </a:rPr>
              <a:t>To assist with data management and analysis at the country level, thereby supporting programmatic </a:t>
            </a:r>
            <a:br>
              <a:rPr lang="en-US" sz="8000" dirty="0" smtClean="0">
                <a:solidFill>
                  <a:srgbClr val="17375D"/>
                </a:solidFill>
              </a:rPr>
            </a:br>
            <a:r>
              <a:rPr lang="en-US" sz="8000" dirty="0" smtClean="0">
                <a:solidFill>
                  <a:srgbClr val="17375D"/>
                </a:solidFill>
              </a:rPr>
              <a:t>decision-making</a:t>
            </a:r>
          </a:p>
          <a:p>
            <a:pPr marL="0" lvl="2" indent="-274320">
              <a:lnSpc>
                <a:spcPct val="120000"/>
              </a:lnSpc>
              <a:spcBef>
                <a:spcPts val="200"/>
              </a:spcBef>
              <a:spcAft>
                <a:spcPts val="3000"/>
              </a:spcAft>
              <a:buClr>
                <a:srgbClr val="066E9F"/>
              </a:buClr>
              <a:buSzPct val="120000"/>
              <a:buNone/>
              <a:defRPr/>
            </a:pPr>
            <a:r>
              <a:rPr lang="en-US" sz="8000" dirty="0" smtClean="0">
                <a:solidFill>
                  <a:srgbClr val="17375D"/>
                </a:solidFill>
              </a:rPr>
              <a:t>To strengthen the capacity for data sharing between countries, WHO, and partners </a:t>
            </a:r>
          </a:p>
          <a:p>
            <a:pPr lvl="1">
              <a:buNone/>
              <a:defRPr/>
            </a:pPr>
            <a:endParaRPr lang="en-US" sz="2400" dirty="0" smtClean="0"/>
          </a:p>
          <a:p>
            <a:pPr lvl="1">
              <a:buNone/>
              <a:defRPr/>
            </a:pPr>
            <a:r>
              <a:rPr lang="en-US" sz="2400" i="1" dirty="0" smtClean="0"/>
              <a:t>	</a:t>
            </a:r>
          </a:p>
          <a:p>
            <a:pPr lvl="1">
              <a:buNone/>
              <a:defRPr/>
            </a:pPr>
            <a:r>
              <a:rPr lang="en-US" sz="2400" i="1" dirty="0" smtClean="0"/>
              <a:t>			</a:t>
            </a:r>
            <a:endParaRPr lang="en-US" sz="2400" i="1" dirty="0"/>
          </a:p>
          <a:p>
            <a:pPr marL="384175" lvl="1" indent="0">
              <a:buFont typeface="Calibri" charset="0"/>
              <a:buNone/>
              <a:defRPr/>
            </a:pPr>
            <a:endParaRPr lang="en-US" sz="2400" dirty="0" smtClean="0"/>
          </a:p>
          <a:p>
            <a:pPr lvl="1">
              <a:buFont typeface="Calibri" charset="0"/>
              <a:buChar char="◦"/>
              <a:defRPr/>
            </a:pPr>
            <a:endParaRPr lang="en-US" sz="2400" dirty="0"/>
          </a:p>
          <a:p>
            <a:pPr eaLnBrk="1" hangingPunct="1">
              <a:lnSpc>
                <a:spcPct val="110000"/>
              </a:lnSpc>
              <a:buFont typeface="Arial" charset="0"/>
              <a:buNone/>
              <a:defRPr/>
            </a:pPr>
            <a:endParaRPr lang="en-US" sz="2400" b="1" dirty="0">
              <a:ea typeface="MS PGothic" charset="0"/>
            </a:endParaRPr>
          </a:p>
          <a:p>
            <a:pPr eaLnBrk="1" hangingPunct="1">
              <a:lnSpc>
                <a:spcPct val="80000"/>
              </a:lnSpc>
              <a:buFont typeface="Calibri" charset="0"/>
              <a:buNone/>
              <a:defRPr/>
            </a:pPr>
            <a:endParaRPr lang="en-US" sz="2400" dirty="0">
              <a:ea typeface="MS PGothic" charset="0"/>
            </a:endParaRPr>
          </a:p>
        </p:txBody>
      </p:sp>
      <p:sp>
        <p:nvSpPr>
          <p:cNvPr id="14" name="Title 1"/>
          <p:cNvSpPr txBox="1">
            <a:spLocks/>
          </p:cNvSpPr>
          <p:nvPr/>
        </p:nvSpPr>
        <p:spPr>
          <a:xfrm>
            <a:off x="759054" y="1371600"/>
            <a:ext cx="553185" cy="611188"/>
          </a:xfrm>
          <a:prstGeom prst="rect">
            <a:avLst/>
          </a:prstGeom>
        </p:spPr>
        <p:txBody>
          <a:bodyPr vert="horz" lIns="91440" tIns="45720" rIns="91440" bIns="45720" rtlCol="0" anchor="b">
            <a:normAutofit/>
          </a:bodyPr>
          <a:lstStyle/>
          <a:p>
            <a:pPr marL="0" marR="0" lvl="0" indent="0" algn="ctr" defTabSz="914400" rtl="0" eaLnBrk="1" fontAlgn="auto" latinLnBrk="0" hangingPunct="1">
              <a:lnSpc>
                <a:spcPct val="85000"/>
              </a:lnSpc>
              <a:spcBef>
                <a:spcPct val="0"/>
              </a:spcBef>
              <a:spcAft>
                <a:spcPts val="0"/>
              </a:spcAft>
              <a:buClrTx/>
              <a:buSzTx/>
              <a:buFontTx/>
              <a:buNone/>
              <a:tabLst/>
              <a:defRPr/>
            </a:pPr>
            <a:r>
              <a:rPr kumimoji="0" lang="en-US" sz="3800" b="1" i="0" u="none" strike="noStrike" kern="1200" cap="none" spc="-50" normalizeH="0" baseline="0" noProof="0" dirty="0" smtClean="0">
                <a:ln>
                  <a:noFill/>
                </a:ln>
                <a:solidFill>
                  <a:srgbClr val="066E9F"/>
                </a:solidFill>
                <a:effectLst/>
                <a:uLnTx/>
                <a:uFillTx/>
                <a:latin typeface="Microsoft Sans Serif" pitchFamily="34" charset="0"/>
                <a:ea typeface="Segoe UI" pitchFamily="34" charset="0"/>
                <a:cs typeface="Microsoft Sans Serif" pitchFamily="34" charset="0"/>
              </a:rPr>
              <a:t>1</a:t>
            </a:r>
            <a:endParaRPr kumimoji="0" lang="en-US" sz="3800" b="1" i="0" u="none" strike="noStrike" kern="1200" cap="none" spc="-50" normalizeH="0" baseline="0" noProof="0" dirty="0">
              <a:ln>
                <a:noFill/>
              </a:ln>
              <a:solidFill>
                <a:srgbClr val="066E9F"/>
              </a:solidFill>
              <a:effectLst/>
              <a:uLnTx/>
              <a:uFillTx/>
              <a:latin typeface="Microsoft Sans Serif" pitchFamily="34" charset="0"/>
              <a:ea typeface="Segoe UI" pitchFamily="34" charset="0"/>
              <a:cs typeface="Microsoft Sans Serif" pitchFamily="34" charset="0"/>
            </a:endParaRPr>
          </a:p>
        </p:txBody>
      </p:sp>
      <p:sp>
        <p:nvSpPr>
          <p:cNvPr id="15" name="Title 1"/>
          <p:cNvSpPr txBox="1">
            <a:spLocks/>
          </p:cNvSpPr>
          <p:nvPr/>
        </p:nvSpPr>
        <p:spPr>
          <a:xfrm>
            <a:off x="762000" y="2438400"/>
            <a:ext cx="553185" cy="762000"/>
          </a:xfrm>
          <a:prstGeom prst="rect">
            <a:avLst/>
          </a:prstGeom>
        </p:spPr>
        <p:txBody>
          <a:bodyPr vert="horz" lIns="91440" tIns="45720" rIns="91440" bIns="45720" rtlCol="0" anchor="ctr" anchorCtr="0">
            <a:normAutofit/>
          </a:bodyPr>
          <a:lstStyle/>
          <a:p>
            <a:pPr marL="0" marR="0" lvl="0" indent="0" algn="ctr" defTabSz="914400" rtl="0" eaLnBrk="1" fontAlgn="auto" latinLnBrk="0" hangingPunct="1">
              <a:lnSpc>
                <a:spcPct val="85000"/>
              </a:lnSpc>
              <a:spcBef>
                <a:spcPct val="0"/>
              </a:spcBef>
              <a:spcAft>
                <a:spcPts val="0"/>
              </a:spcAft>
              <a:buClrTx/>
              <a:buSzTx/>
              <a:buFontTx/>
              <a:buNone/>
              <a:tabLst/>
              <a:defRPr/>
            </a:pPr>
            <a:r>
              <a:rPr kumimoji="0" lang="en-US" sz="3800" b="1" i="0" u="none" strike="noStrike" kern="1200" cap="none" spc="-50" normalizeH="0" baseline="0" noProof="0" dirty="0" smtClean="0">
                <a:ln>
                  <a:noFill/>
                </a:ln>
                <a:solidFill>
                  <a:srgbClr val="066E9F"/>
                </a:solidFill>
                <a:effectLst/>
                <a:uLnTx/>
                <a:uFillTx/>
                <a:latin typeface="Microsoft Sans Serif" pitchFamily="34" charset="0"/>
                <a:ea typeface="Segoe UI" pitchFamily="34" charset="0"/>
                <a:cs typeface="Microsoft Sans Serif" pitchFamily="34" charset="0"/>
              </a:rPr>
              <a:t>2</a:t>
            </a:r>
            <a:endParaRPr kumimoji="0" lang="en-US" sz="3800" b="1" i="0" u="none" strike="noStrike" kern="1200" cap="none" spc="-50" normalizeH="0" baseline="0" noProof="0" dirty="0">
              <a:ln>
                <a:noFill/>
              </a:ln>
              <a:solidFill>
                <a:srgbClr val="066E9F"/>
              </a:solidFill>
              <a:effectLst/>
              <a:uLnTx/>
              <a:uFillTx/>
              <a:latin typeface="Microsoft Sans Serif" pitchFamily="34" charset="0"/>
              <a:ea typeface="Segoe UI" pitchFamily="34" charset="0"/>
              <a:cs typeface="Microsoft Sans Serif" pitchFamily="34" charset="0"/>
            </a:endParaRPr>
          </a:p>
        </p:txBody>
      </p:sp>
      <p:sp>
        <p:nvSpPr>
          <p:cNvPr id="16" name="Title 1"/>
          <p:cNvSpPr txBox="1">
            <a:spLocks/>
          </p:cNvSpPr>
          <p:nvPr/>
        </p:nvSpPr>
        <p:spPr>
          <a:xfrm>
            <a:off x="762000" y="3886200"/>
            <a:ext cx="553185" cy="609600"/>
          </a:xfrm>
          <a:prstGeom prst="rect">
            <a:avLst/>
          </a:prstGeom>
        </p:spPr>
        <p:txBody>
          <a:bodyPr vert="horz" lIns="91440" tIns="45720" rIns="91440" bIns="45720" rtlCol="0" anchor="ctr" anchorCtr="0">
            <a:normAutofit/>
          </a:bodyPr>
          <a:lstStyle/>
          <a:p>
            <a:pPr marL="0" marR="0" lvl="0" indent="0" algn="ctr" defTabSz="914400" rtl="0" eaLnBrk="1" fontAlgn="auto" latinLnBrk="0" hangingPunct="1">
              <a:lnSpc>
                <a:spcPct val="85000"/>
              </a:lnSpc>
              <a:spcBef>
                <a:spcPct val="0"/>
              </a:spcBef>
              <a:spcAft>
                <a:spcPts val="0"/>
              </a:spcAft>
              <a:buClrTx/>
              <a:buSzTx/>
              <a:buFontTx/>
              <a:buNone/>
              <a:tabLst/>
              <a:defRPr/>
            </a:pPr>
            <a:r>
              <a:rPr kumimoji="0" lang="en-US" sz="3800" b="1" i="0" u="none" strike="noStrike" kern="1200" cap="none" spc="-50" normalizeH="0" baseline="0" noProof="0" dirty="0" smtClean="0">
                <a:ln>
                  <a:noFill/>
                </a:ln>
                <a:solidFill>
                  <a:srgbClr val="066E9F"/>
                </a:solidFill>
                <a:effectLst/>
                <a:uLnTx/>
                <a:uFillTx/>
                <a:latin typeface="Microsoft Sans Serif" pitchFamily="34" charset="0"/>
                <a:ea typeface="Segoe UI" pitchFamily="34" charset="0"/>
                <a:cs typeface="Microsoft Sans Serif" pitchFamily="34" charset="0"/>
              </a:rPr>
              <a:t>3</a:t>
            </a:r>
            <a:endParaRPr kumimoji="0" lang="en-US" sz="3800" b="1" i="0" u="none" strike="noStrike" kern="1200" cap="none" spc="-50" normalizeH="0" baseline="0" noProof="0" dirty="0">
              <a:ln>
                <a:noFill/>
              </a:ln>
              <a:solidFill>
                <a:srgbClr val="066E9F"/>
              </a:solidFill>
              <a:effectLst/>
              <a:uLnTx/>
              <a:uFillTx/>
              <a:latin typeface="Microsoft Sans Serif" pitchFamily="34" charset="0"/>
              <a:ea typeface="Segoe UI" pitchFamily="34" charset="0"/>
              <a:cs typeface="Microsoft Sans Serif" pitchFamily="34" charset="0"/>
            </a:endParaRPr>
          </a:p>
        </p:txBody>
      </p:sp>
      <p:cxnSp>
        <p:nvCxnSpPr>
          <p:cNvPr id="18" name="Straight Connector 17"/>
          <p:cNvCxnSpPr/>
          <p:nvPr/>
        </p:nvCxnSpPr>
        <p:spPr>
          <a:xfrm>
            <a:off x="914400" y="2279072"/>
            <a:ext cx="7280563" cy="6928"/>
          </a:xfrm>
          <a:prstGeom prst="line">
            <a:avLst/>
          </a:prstGeom>
          <a:ln w="25400" cap="rnd">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914400" y="3650672"/>
            <a:ext cx="7280563" cy="6928"/>
          </a:xfrm>
          <a:prstGeom prst="line">
            <a:avLst/>
          </a:prstGeom>
          <a:ln w="25400" cap="rnd">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914400" y="4800600"/>
            <a:ext cx="7280563" cy="6928"/>
          </a:xfrm>
          <a:prstGeom prst="line">
            <a:avLst/>
          </a:prstGeom>
          <a:ln w="25400" cap="rnd">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Expand the Location tree</a:t>
            </a:r>
            <a:endParaRPr lang="en-US" dirty="0"/>
          </a:p>
        </p:txBody>
      </p:sp>
      <p:sp>
        <p:nvSpPr>
          <p:cNvPr id="5" name="Text Placeholder 1"/>
          <p:cNvSpPr txBox="1">
            <a:spLocks/>
          </p:cNvSpPr>
          <p:nvPr/>
        </p:nvSpPr>
        <p:spPr>
          <a:xfrm>
            <a:off x="1143000" y="1371600"/>
            <a:ext cx="4800600" cy="5105400"/>
          </a:xfrm>
          <a:prstGeom prst="rect">
            <a:avLst/>
          </a:prstGeom>
        </p:spPr>
        <p:txBody>
          <a:bodyPr vert="horz" lIns="91440" tIns="45720" rIns="91440" bIns="45720" rtlCol="0">
            <a:noAutofit/>
          </a:bodyPr>
          <a:lstStyle/>
          <a:p>
            <a:pPr marL="0" marR="0" lvl="0" indent="0" algn="l" defTabSz="914400" rtl="0" eaLnBrk="1" fontAlgn="auto" latinLnBrk="0" hangingPunct="1">
              <a:lnSpc>
                <a:spcPct val="100000"/>
              </a:lnSpc>
              <a:spcBef>
                <a:spcPct val="20000"/>
              </a:spcBef>
              <a:spcAft>
                <a:spcPts val="1200"/>
              </a:spcAft>
              <a:buClr>
                <a:srgbClr val="066E9F"/>
              </a:buClr>
              <a:buSzPct val="120000"/>
              <a:buFont typeface="Segoe UI" pitchFamily="34" charset="0"/>
              <a:buNone/>
              <a:tabLst/>
              <a:defRPr/>
            </a:pPr>
            <a:r>
              <a:rPr kumimoji="0" lang="en-US" sz="22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Use the + and – controls to expand</a:t>
            </a:r>
            <a:r>
              <a:rPr lang="en-US" sz="2200" dirty="0" smtClean="0">
                <a:solidFill>
                  <a:srgbClr val="17375D"/>
                </a:solidFill>
                <a:latin typeface="Segoe UI" pitchFamily="34" charset="0"/>
                <a:ea typeface="Segoe UI" pitchFamily="34" charset="0"/>
                <a:cs typeface="Segoe UI" pitchFamily="34" charset="0"/>
              </a:rPr>
              <a:t> and contract the location tree.</a:t>
            </a:r>
            <a:endParaRPr kumimoji="0" lang="en-US" sz="22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p:txBody>
      </p:sp>
      <p:pic>
        <p:nvPicPr>
          <p:cNvPr id="10" name="Picture 9" descr="8.PNG"/>
          <p:cNvPicPr>
            <a:picLocks noChangeAspect="1"/>
          </p:cNvPicPr>
          <p:nvPr/>
        </p:nvPicPr>
        <p:blipFill>
          <a:blip r:embed="rId3" cstate="print"/>
          <a:srcRect l="802" r="85357" b="24768"/>
          <a:stretch>
            <a:fillRect/>
          </a:stretch>
        </p:blipFill>
        <p:spPr>
          <a:xfrm>
            <a:off x="6553200" y="1143000"/>
            <a:ext cx="1676400" cy="4953000"/>
          </a:xfrm>
          <a:prstGeom prst="rect">
            <a:avLst/>
          </a:prstGeom>
          <a:effectLst>
            <a:outerShdw blurRad="63500" sx="102000" sy="102000" algn="ctr" rotWithShape="0">
              <a:schemeClr val="bg1">
                <a:lumMod val="65000"/>
                <a:alpha val="40000"/>
              </a:schemeClr>
            </a:outerShdw>
          </a:effectLst>
        </p:spPr>
      </p:pic>
      <p:pic>
        <p:nvPicPr>
          <p:cNvPr id="9" name="Picture 8" descr="8.PNG"/>
          <p:cNvPicPr>
            <a:picLocks noChangeAspect="1"/>
          </p:cNvPicPr>
          <p:nvPr/>
        </p:nvPicPr>
        <p:blipFill>
          <a:blip r:embed="rId4" cstate="print"/>
          <a:srcRect r="87150" b="76973"/>
          <a:stretch>
            <a:fillRect/>
          </a:stretch>
        </p:blipFill>
        <p:spPr>
          <a:xfrm>
            <a:off x="4800600" y="2590800"/>
            <a:ext cx="1447800" cy="1828800"/>
          </a:xfrm>
          <a:prstGeom prst="rect">
            <a:avLst/>
          </a:prstGeom>
          <a:effectLst>
            <a:outerShdw blurRad="63500" sx="102000" sy="102000" algn="ctr" rotWithShape="0">
              <a:schemeClr val="bg1">
                <a:lumMod val="65000"/>
                <a:alpha val="40000"/>
              </a:schemeClr>
            </a:outerShdw>
          </a:effec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Activity Dashboard</a:t>
            </a:r>
            <a:endParaRPr lang="en-US" dirty="0"/>
          </a:p>
        </p:txBody>
      </p:sp>
      <p:sp>
        <p:nvSpPr>
          <p:cNvPr id="4" name="Content Placeholder 3"/>
          <p:cNvSpPr>
            <a:spLocks noGrp="1"/>
          </p:cNvSpPr>
          <p:nvPr>
            <p:ph idx="1"/>
          </p:nvPr>
        </p:nvSpPr>
        <p:spPr>
          <a:xfrm>
            <a:off x="685800" y="1143000"/>
            <a:ext cx="7391400" cy="4525963"/>
          </a:xfrm>
        </p:spPr>
        <p:txBody>
          <a:bodyPr/>
          <a:lstStyle/>
          <a:p>
            <a:pPr marL="0">
              <a:spcAft>
                <a:spcPts val="1200"/>
              </a:spcAft>
              <a:buNone/>
            </a:pPr>
            <a:r>
              <a:rPr lang="en-US" dirty="0" smtClean="0"/>
              <a:t>The Dashboard shows all of the data modules that can be entered into the National Database Template, organized by the following activities:</a:t>
            </a:r>
          </a:p>
          <a:p>
            <a:pPr marL="457200" indent="-274320">
              <a:spcAft>
                <a:spcPts val="600"/>
              </a:spcAft>
              <a:buFont typeface="Segoe UI" pitchFamily="34" charset="0"/>
              <a:buChar char="◦"/>
            </a:pPr>
            <a:r>
              <a:rPr lang="en-US" sz="2000" dirty="0" smtClean="0">
                <a:latin typeface="Segoe UI Semibold" pitchFamily="34" charset="0"/>
              </a:rPr>
              <a:t>Demography</a:t>
            </a:r>
          </a:p>
          <a:p>
            <a:pPr marL="457200" indent="-274320">
              <a:spcAft>
                <a:spcPts val="600"/>
              </a:spcAft>
              <a:buFont typeface="Segoe UI" pitchFamily="34" charset="0"/>
              <a:buChar char="◦"/>
            </a:pPr>
            <a:r>
              <a:rPr lang="en-US" sz="2000" dirty="0" smtClean="0">
                <a:latin typeface="Segoe UI Semibold" pitchFamily="34" charset="0"/>
              </a:rPr>
              <a:t>Disease Distribution</a:t>
            </a:r>
          </a:p>
          <a:p>
            <a:pPr marL="457200" indent="-274320">
              <a:spcAft>
                <a:spcPts val="600"/>
              </a:spcAft>
              <a:buFont typeface="Segoe UI" pitchFamily="34" charset="0"/>
              <a:buChar char="◦"/>
            </a:pPr>
            <a:r>
              <a:rPr lang="en-US" sz="2000" dirty="0" smtClean="0">
                <a:latin typeface="Segoe UI Semibold" pitchFamily="34" charset="0"/>
              </a:rPr>
              <a:t>Surveys</a:t>
            </a:r>
          </a:p>
          <a:p>
            <a:pPr marL="457200" indent="-274320">
              <a:spcAft>
                <a:spcPts val="600"/>
              </a:spcAft>
              <a:buFont typeface="Segoe UI" pitchFamily="34" charset="0"/>
              <a:buChar char="◦"/>
            </a:pPr>
            <a:r>
              <a:rPr lang="en-US" sz="2000" dirty="0" smtClean="0">
                <a:latin typeface="Segoe UI Semibold" pitchFamily="34" charset="0"/>
              </a:rPr>
              <a:t>Interventions</a:t>
            </a:r>
          </a:p>
          <a:p>
            <a:pPr marL="457200" indent="-274320">
              <a:spcAft>
                <a:spcPts val="600"/>
              </a:spcAft>
              <a:buFont typeface="Segoe UI" pitchFamily="34" charset="0"/>
              <a:buChar char="◦"/>
            </a:pPr>
            <a:r>
              <a:rPr lang="en-US" sz="2000" dirty="0" smtClean="0">
                <a:latin typeface="Segoe UI Semibold" pitchFamily="34" charset="0"/>
              </a:rPr>
              <a:t>Process Indicators</a:t>
            </a:r>
          </a:p>
          <a:p>
            <a:pPr marL="457200" indent="-274320">
              <a:spcAft>
                <a:spcPts val="600"/>
              </a:spcAft>
              <a:buFont typeface="Segoe UI" pitchFamily="34" charset="0"/>
              <a:buChar char="◦"/>
            </a:pPr>
            <a:r>
              <a:rPr lang="en-US" sz="2000" dirty="0" smtClean="0">
                <a:latin typeface="Segoe UI Semibold" pitchFamily="34" charset="0"/>
              </a:rPr>
              <a:t>Serious Adverse Events</a:t>
            </a:r>
            <a:endParaRPr lang="en-US" sz="2000" dirty="0">
              <a:latin typeface="Segoe UI Semibold" pitchFamily="34" charset="0"/>
            </a:endParaRPr>
          </a:p>
        </p:txBody>
      </p:sp>
      <p:pic>
        <p:nvPicPr>
          <p:cNvPr id="12" name="Picture 11" descr="8.PNG"/>
          <p:cNvPicPr>
            <a:picLocks noChangeAspect="1"/>
          </p:cNvPicPr>
          <p:nvPr/>
        </p:nvPicPr>
        <p:blipFill>
          <a:blip r:embed="rId3" cstate="print"/>
          <a:srcRect r="54009" b="52027"/>
          <a:stretch>
            <a:fillRect/>
          </a:stretch>
        </p:blipFill>
        <p:spPr>
          <a:xfrm>
            <a:off x="4267200" y="2714065"/>
            <a:ext cx="4495800" cy="3305735"/>
          </a:xfrm>
          <a:prstGeom prst="rect">
            <a:avLst/>
          </a:prstGeom>
          <a:effectLst>
            <a:outerShdw blurRad="63500" sx="102000" sy="102000" algn="ctr" rotWithShape="0">
              <a:schemeClr val="bg1">
                <a:lumMod val="65000"/>
                <a:alpha val="40000"/>
              </a:schemeClr>
            </a:outerShdw>
          </a:effectLst>
        </p:spPr>
      </p:pic>
      <p:sp>
        <p:nvSpPr>
          <p:cNvPr id="13" name="Rounded Rectangle 12"/>
          <p:cNvSpPr/>
          <p:nvPr/>
        </p:nvSpPr>
        <p:spPr>
          <a:xfrm rot="10800000">
            <a:off x="6553200" y="3095065"/>
            <a:ext cx="2209800" cy="28956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6172200" y="3874008"/>
            <a:ext cx="38100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2"/>
          <p:cNvSpPr>
            <a:spLocks noGrp="1"/>
          </p:cNvSpPr>
          <p:nvPr>
            <p:ph type="body" sz="quarter" idx="13"/>
          </p:nvPr>
        </p:nvSpPr>
        <p:spPr>
          <a:xfrm>
            <a:off x="581602" y="104775"/>
            <a:ext cx="1709928" cy="304800"/>
          </a:xfrm>
        </p:spPr>
        <p:txBody>
          <a:bodyPr/>
          <a:lstStyle/>
          <a:p>
            <a:r>
              <a:rPr lang="en-US" dirty="0" smtClean="0"/>
              <a:t>a tour of the tool</a:t>
            </a: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85800" y="1143000"/>
            <a:ext cx="3733800" cy="4525963"/>
          </a:xfrm>
        </p:spPr>
        <p:txBody>
          <a:bodyPr/>
          <a:lstStyle/>
          <a:p>
            <a:pPr marL="0" indent="0">
              <a:spcAft>
                <a:spcPts val="1200"/>
              </a:spcAft>
              <a:buNone/>
            </a:pPr>
            <a:r>
              <a:rPr lang="en-US" dirty="0" smtClean="0"/>
              <a:t>The data and information showing for the specific activities on the Activity Dashboard will always apply to the location selected on the Location Tree.</a:t>
            </a:r>
            <a:endParaRPr lang="en-US" sz="2200" dirty="0" smtClean="0"/>
          </a:p>
        </p:txBody>
      </p:sp>
      <p:pic>
        <p:nvPicPr>
          <p:cNvPr id="5" name="Picture 4" descr="10.PNG"/>
          <p:cNvPicPr>
            <a:picLocks noChangeAspect="1"/>
          </p:cNvPicPr>
          <p:nvPr/>
        </p:nvPicPr>
        <p:blipFill>
          <a:blip r:embed="rId3" cstate="print"/>
          <a:srcRect l="833" r="70000" b="45401"/>
          <a:stretch>
            <a:fillRect/>
          </a:stretch>
        </p:blipFill>
        <p:spPr>
          <a:xfrm>
            <a:off x="4876800" y="1371600"/>
            <a:ext cx="3657600" cy="3721776"/>
          </a:xfrm>
          <a:prstGeom prst="rect">
            <a:avLst/>
          </a:prstGeom>
          <a:effectLst>
            <a:outerShdw blurRad="63500" sx="102000" sy="102000" algn="ctr" rotWithShape="0">
              <a:schemeClr val="bg1">
                <a:lumMod val="65000"/>
                <a:alpha val="40000"/>
              </a:schemeClr>
            </a:outerShdw>
          </a:effectLst>
        </p:spPr>
      </p:pic>
      <p:sp>
        <p:nvSpPr>
          <p:cNvPr id="6" name="Rounded Rectangle 5"/>
          <p:cNvSpPr/>
          <p:nvPr/>
        </p:nvSpPr>
        <p:spPr>
          <a:xfrm rot="10800000">
            <a:off x="6705600" y="1828800"/>
            <a:ext cx="609600" cy="2286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4495800" y="4331208"/>
            <a:ext cx="38100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6324600" y="1773936"/>
            <a:ext cx="38100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2"/>
          <p:cNvSpPr>
            <a:spLocks noGrp="1"/>
          </p:cNvSpPr>
          <p:nvPr>
            <p:ph type="body" sz="quarter" idx="13"/>
          </p:nvPr>
        </p:nvSpPr>
        <p:spPr>
          <a:xfrm>
            <a:off x="581603" y="104775"/>
            <a:ext cx="3593592" cy="304800"/>
          </a:xfrm>
        </p:spPr>
        <p:txBody>
          <a:bodyPr/>
          <a:lstStyle/>
          <a:p>
            <a:r>
              <a:rPr lang="en-US" dirty="0" smtClean="0"/>
              <a:t>a tour of the tool : </a:t>
            </a:r>
            <a:r>
              <a:rPr lang="en-US" dirty="0" smtClean="0">
                <a:solidFill>
                  <a:srgbClr val="17375D"/>
                </a:solidFill>
              </a:rPr>
              <a:t>activity dashboard</a:t>
            </a:r>
            <a:endParaRPr lang="en-US" dirty="0">
              <a:solidFill>
                <a:srgbClr val="17375D"/>
              </a:solidFill>
            </a:endParaRPr>
          </a:p>
        </p:txBody>
      </p:sp>
      <p:sp>
        <p:nvSpPr>
          <p:cNvPr id="12" name="Title 20"/>
          <p:cNvSpPr>
            <a:spLocks noGrp="1"/>
          </p:cNvSpPr>
          <p:nvPr>
            <p:ph type="title"/>
          </p:nvPr>
        </p:nvSpPr>
        <p:spPr>
          <a:xfrm>
            <a:off x="581603" y="533400"/>
            <a:ext cx="7723621" cy="624840"/>
          </a:xfrm>
        </p:spPr>
        <p:txBody>
          <a:bodyPr/>
          <a:lstStyle/>
          <a:p>
            <a:r>
              <a:rPr lang="en-US" sz="2600" dirty="0" smtClean="0">
                <a:solidFill>
                  <a:srgbClr val="066E9F"/>
                </a:solidFill>
              </a:rPr>
              <a:t>Important feature of the Dashboard</a:t>
            </a:r>
            <a:endParaRPr lang="en-US" sz="2600" dirty="0">
              <a:solidFill>
                <a:srgbClr val="066E9F"/>
              </a:solidFill>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1066800" y="1371600"/>
            <a:ext cx="7162800" cy="5029200"/>
          </a:xfrm>
        </p:spPr>
        <p:txBody>
          <a:bodyPr>
            <a:noAutofit/>
          </a:bodyPr>
          <a:lstStyle/>
          <a:p>
            <a:pPr marL="457200" lvl="1" indent="-457200">
              <a:spcAft>
                <a:spcPts val="1200"/>
              </a:spcAft>
              <a:buFont typeface="+mj-lt"/>
              <a:buAutoNum type="arabicPeriod"/>
            </a:pPr>
            <a:r>
              <a:rPr lang="en-US" sz="2000" dirty="0" smtClean="0"/>
              <a:t>Use the</a:t>
            </a:r>
            <a:r>
              <a:rPr lang="en-US" sz="2000" b="1" dirty="0" smtClean="0"/>
              <a:t>+</a:t>
            </a:r>
            <a:r>
              <a:rPr lang="en-US" sz="2000" dirty="0" smtClean="0"/>
              <a:t> and </a:t>
            </a:r>
            <a:r>
              <a:rPr lang="en-US" sz="2000" b="1" dirty="0" smtClean="0"/>
              <a:t>–</a:t>
            </a:r>
            <a:r>
              <a:rPr lang="en-US" sz="2000" dirty="0" smtClean="0"/>
              <a:t> controls to expand and contract the activities on the Dashboard.</a:t>
            </a:r>
            <a:endParaRPr lang="en-US" sz="2000" b="1" dirty="0" smtClean="0"/>
          </a:p>
          <a:p>
            <a:pPr marL="457200" lvl="1" indent="-457200">
              <a:spcAft>
                <a:spcPts val="1200"/>
              </a:spcAft>
              <a:buFont typeface="+mj-lt"/>
              <a:buAutoNum type="arabicPeriod"/>
            </a:pPr>
            <a:r>
              <a:rPr lang="en-US" sz="2000" dirty="0" smtClean="0"/>
              <a:t>Select different locations from within the Location Tree.</a:t>
            </a:r>
          </a:p>
          <a:p>
            <a:pPr marL="457200" lvl="1" indent="-457200">
              <a:spcAft>
                <a:spcPts val="1200"/>
              </a:spcAft>
              <a:buNone/>
            </a:pPr>
            <a:endParaRPr lang="en-US" sz="2000" b="1" dirty="0" smtClean="0"/>
          </a:p>
        </p:txBody>
      </p:sp>
      <p:sp>
        <p:nvSpPr>
          <p:cNvPr id="3" name="Title 2"/>
          <p:cNvSpPr>
            <a:spLocks noGrp="1"/>
          </p:cNvSpPr>
          <p:nvPr>
            <p:ph type="title"/>
          </p:nvPr>
        </p:nvSpPr>
        <p:spPr/>
        <p:txBody>
          <a:bodyPr/>
          <a:lstStyle/>
          <a:p>
            <a:r>
              <a:rPr lang="en-US" dirty="0" smtClean="0"/>
              <a:t>Explore the Activity Dashboard</a:t>
            </a: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entry: Form by form</a:t>
            </a:r>
            <a:endParaRPr lang="en-US" dirty="0"/>
          </a:p>
        </p:txBody>
      </p:sp>
      <p:sp>
        <p:nvSpPr>
          <p:cNvPr id="3" name="Text Placeholder 2"/>
          <p:cNvSpPr>
            <a:spLocks noGrp="1"/>
          </p:cNvSpPr>
          <p:nvPr>
            <p:ph type="body" idx="1"/>
          </p:nvPr>
        </p:nvSpPr>
        <p:spPr>
          <a:xfrm>
            <a:off x="685800" y="4191000"/>
            <a:ext cx="7467600" cy="1981200"/>
          </a:xfrm>
        </p:spPr>
        <p:txBody>
          <a:bodyPr/>
          <a:lstStyle/>
          <a:p>
            <a:r>
              <a:rPr lang="en-US" dirty="0"/>
              <a:t>The National Database Template is organized by administrative units. In the data entry section, you can enter and analyze data for NTD activities that take place in each region, district, community, or other </a:t>
            </a:r>
            <a:r>
              <a:rPr lang="en-US" dirty="0" smtClean="0"/>
              <a:t>location.</a:t>
            </a:r>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entry: Form by form</a:t>
            </a:r>
            <a:endParaRPr lang="en-US" dirty="0"/>
          </a:p>
        </p:txBody>
      </p:sp>
      <p:sp>
        <p:nvSpPr>
          <p:cNvPr id="3" name="Content Placeholder 2"/>
          <p:cNvSpPr>
            <a:spLocks noGrp="1"/>
          </p:cNvSpPr>
          <p:nvPr>
            <p:ph idx="1"/>
          </p:nvPr>
        </p:nvSpPr>
        <p:spPr/>
        <p:txBody>
          <a:bodyPr/>
          <a:lstStyle/>
          <a:p>
            <a:pPr marL="0" lvl="1" indent="0">
              <a:lnSpc>
                <a:spcPct val="100000"/>
              </a:lnSpc>
              <a:spcAft>
                <a:spcPts val="1200"/>
              </a:spcAft>
              <a:buNone/>
              <a:defRPr/>
            </a:pPr>
            <a:r>
              <a:rPr lang="en-US" sz="2200" dirty="0"/>
              <a:t>There are </a:t>
            </a:r>
            <a:r>
              <a:rPr lang="en-US" sz="2200" dirty="0" smtClean="0"/>
              <a:t>six data </a:t>
            </a:r>
            <a:r>
              <a:rPr lang="en-US" sz="2200" dirty="0"/>
              <a:t>entry modules in the </a:t>
            </a:r>
            <a:r>
              <a:rPr lang="en-US" sz="2200" dirty="0" smtClean="0"/>
              <a:t/>
            </a:r>
            <a:br>
              <a:rPr lang="en-US" sz="2200" dirty="0" smtClean="0"/>
            </a:br>
            <a:r>
              <a:rPr lang="en-US" sz="2200" dirty="0" smtClean="0"/>
              <a:t>National Database Template:</a:t>
            </a:r>
            <a:endParaRPr lang="en-US" sz="2200" dirty="0"/>
          </a:p>
          <a:p>
            <a:pPr lvl="1">
              <a:spcAft>
                <a:spcPts val="600"/>
              </a:spcAft>
              <a:buFont typeface="Calibri" charset="0"/>
              <a:buChar char="◦"/>
              <a:defRPr/>
            </a:pPr>
            <a:r>
              <a:rPr lang="en-US" sz="2200" dirty="0">
                <a:latin typeface="Segoe UI Semibold" pitchFamily="34" charset="0"/>
              </a:rPr>
              <a:t>Demography</a:t>
            </a:r>
          </a:p>
          <a:p>
            <a:pPr lvl="1">
              <a:spcAft>
                <a:spcPts val="600"/>
              </a:spcAft>
              <a:buFont typeface="Calibri" charset="0"/>
              <a:buChar char="◦"/>
              <a:defRPr/>
            </a:pPr>
            <a:r>
              <a:rPr lang="en-US" sz="2200" dirty="0">
                <a:latin typeface="Segoe UI Semibold" pitchFamily="34" charset="0"/>
              </a:rPr>
              <a:t>Disease Distribution</a:t>
            </a:r>
          </a:p>
          <a:p>
            <a:pPr lvl="1">
              <a:spcAft>
                <a:spcPts val="600"/>
              </a:spcAft>
              <a:buFont typeface="Calibri" charset="0"/>
              <a:buChar char="◦"/>
              <a:defRPr/>
            </a:pPr>
            <a:r>
              <a:rPr lang="en-US" sz="2200" dirty="0">
                <a:latin typeface="Segoe UI Semibold" pitchFamily="34" charset="0"/>
              </a:rPr>
              <a:t>Surveys</a:t>
            </a:r>
          </a:p>
          <a:p>
            <a:pPr lvl="1">
              <a:spcAft>
                <a:spcPts val="600"/>
              </a:spcAft>
              <a:buFont typeface="Calibri" charset="0"/>
              <a:buChar char="◦"/>
              <a:defRPr/>
            </a:pPr>
            <a:r>
              <a:rPr lang="en-US" sz="2200" dirty="0">
                <a:latin typeface="Segoe UI Semibold" pitchFamily="34" charset="0"/>
              </a:rPr>
              <a:t>Interventions</a:t>
            </a:r>
          </a:p>
          <a:p>
            <a:pPr lvl="1">
              <a:spcAft>
                <a:spcPts val="600"/>
              </a:spcAft>
              <a:buFont typeface="Calibri" charset="0"/>
              <a:buChar char="◦"/>
              <a:defRPr/>
            </a:pPr>
            <a:r>
              <a:rPr lang="en-US" sz="2200" dirty="0">
                <a:latin typeface="Segoe UI Semibold" pitchFamily="34" charset="0"/>
              </a:rPr>
              <a:t>Process Indicators</a:t>
            </a:r>
          </a:p>
          <a:p>
            <a:pPr lvl="1">
              <a:buFont typeface="Calibri" charset="0"/>
              <a:buChar char="◦"/>
              <a:defRPr/>
            </a:pPr>
            <a:r>
              <a:rPr lang="en-US" sz="2200" dirty="0" smtClean="0">
                <a:latin typeface="Segoe UI Semibold" pitchFamily="34" charset="0"/>
              </a:rPr>
              <a:t>SAEs</a:t>
            </a:r>
            <a:endParaRPr lang="en-US" sz="2200" i="1" dirty="0"/>
          </a:p>
          <a:p>
            <a:pPr lvl="1">
              <a:buNone/>
              <a:defRPr/>
            </a:pPr>
            <a:r>
              <a:rPr lang="en-US" sz="2400" i="1" dirty="0"/>
              <a:t>	</a:t>
            </a:r>
          </a:p>
        </p:txBody>
      </p:sp>
    </p:spTree>
    <p:extLst>
      <p:ext uri="{BB962C8B-B14F-4D97-AF65-F5344CB8AC3E}">
        <p14:creationId xmlns:p14="http://schemas.microsoft.com/office/powerpoint/2010/main" val="328387571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Data entry features</a:t>
            </a:r>
            <a:endParaRPr lang="en-US" dirty="0"/>
          </a:p>
        </p:txBody>
      </p:sp>
      <p:sp>
        <p:nvSpPr>
          <p:cNvPr id="4" name="Content Placeholder 3"/>
          <p:cNvSpPr>
            <a:spLocks noGrp="1"/>
          </p:cNvSpPr>
          <p:nvPr>
            <p:ph idx="1"/>
          </p:nvPr>
        </p:nvSpPr>
        <p:spPr>
          <a:xfrm>
            <a:off x="685800" y="1752600"/>
            <a:ext cx="7239000" cy="3916363"/>
          </a:xfrm>
        </p:spPr>
        <p:txBody>
          <a:bodyPr/>
          <a:lstStyle/>
          <a:p>
            <a:pPr marL="0" indent="0">
              <a:spcAft>
                <a:spcPts val="1200"/>
              </a:spcAft>
              <a:buNone/>
            </a:pPr>
            <a:r>
              <a:rPr lang="en-US" dirty="0" smtClean="0"/>
              <a:t>The National Database Template contains default indicators for each data entry form. </a:t>
            </a:r>
          </a:p>
          <a:p>
            <a:pPr marL="457200" indent="-274320">
              <a:spcAft>
                <a:spcPts val="1200"/>
              </a:spcAft>
              <a:buFont typeface="Segoe UI" pitchFamily="34" charset="0"/>
              <a:buChar char="◦"/>
            </a:pPr>
            <a:r>
              <a:rPr lang="en-US" dirty="0"/>
              <a:t>You can add custom indicators to any form or </a:t>
            </a:r>
            <a:r>
              <a:rPr lang="en-US" dirty="0" smtClean="0"/>
              <a:t/>
            </a:r>
            <a:br>
              <a:rPr lang="en-US" dirty="0" smtClean="0"/>
            </a:br>
            <a:r>
              <a:rPr lang="en-US" dirty="0" smtClean="0"/>
              <a:t>even </a:t>
            </a:r>
            <a:r>
              <a:rPr lang="en-US" dirty="0"/>
              <a:t>add entirely new forms altogether. </a:t>
            </a:r>
          </a:p>
          <a:p>
            <a:pPr marL="457200" indent="-274320">
              <a:spcAft>
                <a:spcPts val="800"/>
              </a:spcAft>
              <a:buFont typeface="Segoe UI" pitchFamily="34" charset="0"/>
              <a:buChar char="◦"/>
            </a:pPr>
            <a:r>
              <a:rPr lang="en-US" dirty="0"/>
              <a:t>These </a:t>
            </a:r>
            <a:r>
              <a:rPr lang="en-US" dirty="0" smtClean="0"/>
              <a:t>new </a:t>
            </a:r>
            <a:r>
              <a:rPr lang="en-US" dirty="0"/>
              <a:t>indicators</a:t>
            </a:r>
            <a:r>
              <a:rPr lang="en-US" dirty="0" smtClean="0"/>
              <a:t> and forms will automatically show up in the custom report builder. </a:t>
            </a:r>
          </a:p>
          <a:p>
            <a:pPr marL="0" indent="0">
              <a:buNone/>
            </a:pPr>
            <a:endParaRPr lang="en-US" dirty="0" smtClean="0"/>
          </a:p>
        </p:txBody>
      </p:sp>
      <p:sp>
        <p:nvSpPr>
          <p:cNvPr id="7" name="Text Placeholder 2"/>
          <p:cNvSpPr>
            <a:spLocks noGrp="1"/>
          </p:cNvSpPr>
          <p:nvPr>
            <p:ph type="body" sz="quarter" idx="13"/>
          </p:nvPr>
        </p:nvSpPr>
        <p:spPr>
          <a:xfrm>
            <a:off x="581602" y="104775"/>
            <a:ext cx="2161598" cy="304800"/>
          </a:xfrm>
        </p:spPr>
        <p:txBody>
          <a:bodyPr>
            <a:normAutofit fontScale="92500"/>
          </a:bodyPr>
          <a:lstStyle/>
          <a:p>
            <a:r>
              <a:rPr lang="en-US" dirty="0" smtClean="0"/>
              <a:t>data entry: </a:t>
            </a:r>
            <a:r>
              <a:rPr lang="en-US" dirty="0"/>
              <a:t>form by form</a:t>
            </a:r>
          </a:p>
        </p:txBody>
      </p:sp>
      <p:sp>
        <p:nvSpPr>
          <p:cNvPr id="6" name="Title 20"/>
          <p:cNvSpPr txBox="1">
            <a:spLocks/>
          </p:cNvSpPr>
          <p:nvPr/>
        </p:nvSpPr>
        <p:spPr>
          <a:xfrm>
            <a:off x="609600" y="1143000"/>
            <a:ext cx="7723621" cy="624840"/>
          </a:xfrm>
          <a:prstGeom prst="rect">
            <a:avLst/>
          </a:prstGeom>
        </p:spPr>
        <p:txBody>
          <a:bodyPr vert="horz" lIns="0" tIns="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600" b="0" i="0" u="none" strike="noStrike" kern="1200" cap="none" spc="0" normalizeH="0" baseline="0" noProof="0" dirty="0" smtClean="0">
                <a:ln>
                  <a:noFill/>
                </a:ln>
                <a:solidFill>
                  <a:srgbClr val="066E9F"/>
                </a:solidFill>
                <a:effectLst/>
                <a:uLnTx/>
                <a:uFillTx/>
                <a:latin typeface="Segoe UI Semibold" pitchFamily="34" charset="0"/>
                <a:ea typeface="Segoe UI" pitchFamily="34" charset="0"/>
                <a:cs typeface="Segoe UI" pitchFamily="34" charset="0"/>
              </a:rPr>
              <a:t>Custom indicators</a:t>
            </a:r>
            <a:r>
              <a:rPr kumimoji="0" lang="en-US" sz="2600" b="0" i="0" u="none" strike="noStrike" kern="1200" cap="none" spc="0" normalizeH="0" noProof="0" dirty="0" smtClean="0">
                <a:ln>
                  <a:noFill/>
                </a:ln>
                <a:solidFill>
                  <a:srgbClr val="066E9F"/>
                </a:solidFill>
                <a:effectLst/>
                <a:uLnTx/>
                <a:uFillTx/>
                <a:latin typeface="Segoe UI Semibold" pitchFamily="34" charset="0"/>
                <a:ea typeface="Segoe UI" pitchFamily="34" charset="0"/>
                <a:cs typeface="Segoe UI" pitchFamily="34" charset="0"/>
              </a:rPr>
              <a:t> and forms</a:t>
            </a:r>
            <a:endParaRPr kumimoji="0" lang="en-US" sz="2600" b="0" i="0" u="none" strike="noStrike" kern="1200" cap="none" spc="0" normalizeH="0" baseline="0" noProof="0" dirty="0">
              <a:ln>
                <a:noFill/>
              </a:ln>
              <a:solidFill>
                <a:srgbClr val="066E9F"/>
              </a:solidFill>
              <a:effectLst/>
              <a:uLnTx/>
              <a:uFillTx/>
              <a:latin typeface="Segoe UI Semibold" pitchFamily="34" charset="0"/>
              <a:ea typeface="Segoe UI" pitchFamily="34" charset="0"/>
              <a:cs typeface="Segoe UI" pitchFamily="34" charset="0"/>
            </a:endParaRPr>
          </a:p>
        </p:txBody>
      </p:sp>
      <p:pic>
        <p:nvPicPr>
          <p:cNvPr id="9" name="Picture 8" descr="101.PNG"/>
          <p:cNvPicPr>
            <a:picLocks noChangeAspect="1"/>
          </p:cNvPicPr>
          <p:nvPr/>
        </p:nvPicPr>
        <p:blipFill>
          <a:blip r:embed="rId3" cstate="print"/>
          <a:srcRect t="7654" r="38806" b="50246"/>
          <a:stretch>
            <a:fillRect/>
          </a:stretch>
        </p:blipFill>
        <p:spPr>
          <a:xfrm>
            <a:off x="5257800" y="4724400"/>
            <a:ext cx="2715491" cy="1066800"/>
          </a:xfrm>
          <a:prstGeom prst="rect">
            <a:avLst/>
          </a:prstGeom>
          <a:effectLst>
            <a:outerShdw blurRad="63500" sx="102000" sy="102000" algn="ctr" rotWithShape="0">
              <a:schemeClr val="bg1">
                <a:lumMod val="65000"/>
                <a:alpha val="40000"/>
              </a:schemeClr>
            </a:outerShdw>
          </a:effectLst>
        </p:spPr>
      </p:pic>
    </p:spTree>
    <p:extLst>
      <p:ext uri="{BB962C8B-B14F-4D97-AF65-F5344CB8AC3E}">
        <p14:creationId xmlns:p14="http://schemas.microsoft.com/office/powerpoint/2010/main" val="266804114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85800" y="1143000"/>
            <a:ext cx="6629400" cy="4525963"/>
          </a:xfrm>
        </p:spPr>
        <p:txBody>
          <a:bodyPr/>
          <a:lstStyle/>
          <a:p>
            <a:pPr marL="0" indent="0">
              <a:spcAft>
                <a:spcPts val="1200"/>
              </a:spcAft>
              <a:buNone/>
            </a:pPr>
            <a:r>
              <a:rPr lang="en-US" dirty="0" smtClean="0"/>
              <a:t>There are numerous calculations provided at the bottom of the data entry forms to help you analyze your program. </a:t>
            </a:r>
          </a:p>
          <a:p>
            <a:pPr marL="0" indent="0">
              <a:buNone/>
            </a:pPr>
            <a:r>
              <a:rPr lang="en-US" dirty="0" smtClean="0"/>
              <a:t>These calculated fields </a:t>
            </a:r>
            <a:br>
              <a:rPr lang="en-US" dirty="0" smtClean="0"/>
            </a:br>
            <a:r>
              <a:rPr lang="en-US" dirty="0" smtClean="0"/>
              <a:t>are also included in the </a:t>
            </a:r>
            <a:br>
              <a:rPr lang="en-US" dirty="0" smtClean="0"/>
            </a:br>
            <a:r>
              <a:rPr lang="en-US" dirty="0" smtClean="0"/>
              <a:t>custom report builder.    	</a:t>
            </a:r>
            <a:endParaRPr lang="en-US" dirty="0"/>
          </a:p>
        </p:txBody>
      </p:sp>
      <p:sp>
        <p:nvSpPr>
          <p:cNvPr id="11" name="Text Placeholder 2"/>
          <p:cNvSpPr>
            <a:spLocks noGrp="1"/>
          </p:cNvSpPr>
          <p:nvPr>
            <p:ph type="body" sz="quarter" idx="13"/>
          </p:nvPr>
        </p:nvSpPr>
        <p:spPr>
          <a:xfrm>
            <a:off x="581603" y="104775"/>
            <a:ext cx="4218997" cy="304800"/>
          </a:xfrm>
        </p:spPr>
        <p:txBody>
          <a:bodyPr/>
          <a:lstStyle/>
          <a:p>
            <a:r>
              <a:rPr lang="en-US" dirty="0" smtClean="0"/>
              <a:t>Data entry: form by form : </a:t>
            </a:r>
            <a:r>
              <a:rPr lang="en-US" dirty="0" smtClean="0">
                <a:solidFill>
                  <a:srgbClr val="17375D"/>
                </a:solidFill>
              </a:rPr>
              <a:t>data entry features</a:t>
            </a:r>
            <a:endParaRPr lang="en-US" dirty="0">
              <a:solidFill>
                <a:srgbClr val="17375D"/>
              </a:solidFill>
            </a:endParaRPr>
          </a:p>
        </p:txBody>
      </p:sp>
      <p:sp>
        <p:nvSpPr>
          <p:cNvPr id="12" name="Title 20"/>
          <p:cNvSpPr>
            <a:spLocks noGrp="1"/>
          </p:cNvSpPr>
          <p:nvPr>
            <p:ph type="title"/>
          </p:nvPr>
        </p:nvSpPr>
        <p:spPr>
          <a:xfrm>
            <a:off x="581603" y="533400"/>
            <a:ext cx="7723621" cy="624840"/>
          </a:xfrm>
        </p:spPr>
        <p:txBody>
          <a:bodyPr/>
          <a:lstStyle/>
          <a:p>
            <a:r>
              <a:rPr lang="en-US" sz="2600" dirty="0" smtClean="0">
                <a:solidFill>
                  <a:srgbClr val="066E9F"/>
                </a:solidFill>
              </a:rPr>
              <a:t>Calculated fields</a:t>
            </a:r>
            <a:endParaRPr lang="en-US" sz="2600" dirty="0">
              <a:solidFill>
                <a:srgbClr val="066E9F"/>
              </a:solidFill>
            </a:endParaRPr>
          </a:p>
        </p:txBody>
      </p:sp>
      <p:pic>
        <p:nvPicPr>
          <p:cNvPr id="14" name="Picture 13" descr="301.PNG"/>
          <p:cNvPicPr>
            <a:picLocks noChangeAspect="1"/>
          </p:cNvPicPr>
          <p:nvPr/>
        </p:nvPicPr>
        <p:blipFill>
          <a:blip r:embed="rId3" cstate="print"/>
          <a:srcRect r="38073"/>
          <a:stretch>
            <a:fillRect/>
          </a:stretch>
        </p:blipFill>
        <p:spPr>
          <a:xfrm>
            <a:off x="4648200" y="3352800"/>
            <a:ext cx="3092573" cy="1600200"/>
          </a:xfrm>
          <a:prstGeom prst="rect">
            <a:avLst/>
          </a:prstGeom>
          <a:effectLst>
            <a:outerShdw blurRad="63500" sx="102000" sy="102000" algn="ctr" rotWithShape="0">
              <a:schemeClr val="bg1">
                <a:lumMod val="50000"/>
                <a:alpha val="40000"/>
              </a:schemeClr>
            </a:outerShdw>
          </a:effectLst>
        </p:spPr>
      </p:pic>
    </p:spTree>
    <p:extLst>
      <p:ext uri="{BB962C8B-B14F-4D97-AF65-F5344CB8AC3E}">
        <p14:creationId xmlns:p14="http://schemas.microsoft.com/office/powerpoint/2010/main" val="266804114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Demography</a:t>
            </a:r>
            <a:endParaRPr lang="en-US" dirty="0"/>
          </a:p>
        </p:txBody>
      </p:sp>
      <p:sp>
        <p:nvSpPr>
          <p:cNvPr id="4" name="Content Placeholder 3"/>
          <p:cNvSpPr>
            <a:spLocks noGrp="1"/>
          </p:cNvSpPr>
          <p:nvPr>
            <p:ph idx="1"/>
          </p:nvPr>
        </p:nvSpPr>
        <p:spPr>
          <a:xfrm>
            <a:off x="685800" y="1143000"/>
            <a:ext cx="7239000" cy="4525963"/>
          </a:xfrm>
        </p:spPr>
        <p:txBody>
          <a:bodyPr/>
          <a:lstStyle/>
          <a:p>
            <a:pPr marL="0" indent="0">
              <a:spcAft>
                <a:spcPts val="1200"/>
              </a:spcAft>
              <a:buNone/>
            </a:pPr>
            <a:r>
              <a:rPr lang="en-US" dirty="0" smtClean="0"/>
              <a:t>The National Database Template stores the demography that you enter in the tool. </a:t>
            </a:r>
            <a:endParaRPr lang="en-US" dirty="0"/>
          </a:p>
          <a:p>
            <a:pPr marL="0" indent="0">
              <a:buNone/>
            </a:pPr>
            <a:r>
              <a:rPr lang="en-US" dirty="0" smtClean="0"/>
              <a:t>You can edit demography </a:t>
            </a:r>
            <a:br>
              <a:rPr lang="en-US" dirty="0" smtClean="0"/>
            </a:br>
            <a:r>
              <a:rPr lang="en-US" dirty="0" smtClean="0"/>
              <a:t>from the dashboard from </a:t>
            </a:r>
            <a:br>
              <a:rPr lang="en-US" dirty="0" smtClean="0"/>
            </a:br>
            <a:r>
              <a:rPr lang="en-US" dirty="0" smtClean="0"/>
              <a:t>the aggregating level down, </a:t>
            </a:r>
            <a:br>
              <a:rPr lang="en-US" dirty="0" smtClean="0"/>
            </a:br>
            <a:r>
              <a:rPr lang="en-US" dirty="0" smtClean="0"/>
              <a:t>but for higher levels you can </a:t>
            </a:r>
            <a:br>
              <a:rPr lang="en-US" dirty="0" smtClean="0"/>
            </a:br>
            <a:r>
              <a:rPr lang="en-US" dirty="0" smtClean="0"/>
              <a:t>only view data, since these </a:t>
            </a:r>
            <a:br>
              <a:rPr lang="en-US" dirty="0" smtClean="0"/>
            </a:br>
            <a:r>
              <a:rPr lang="en-US" dirty="0" smtClean="0"/>
              <a:t>numbers are summed for you. </a:t>
            </a:r>
            <a:endParaRPr lang="en-US" dirty="0"/>
          </a:p>
        </p:txBody>
      </p:sp>
      <p:sp>
        <p:nvSpPr>
          <p:cNvPr id="7" name="Text Placeholder 2"/>
          <p:cNvSpPr>
            <a:spLocks noGrp="1"/>
          </p:cNvSpPr>
          <p:nvPr>
            <p:ph type="body" sz="quarter" idx="13"/>
          </p:nvPr>
        </p:nvSpPr>
        <p:spPr>
          <a:xfrm>
            <a:off x="581602" y="104775"/>
            <a:ext cx="2161598" cy="304800"/>
          </a:xfrm>
        </p:spPr>
        <p:txBody>
          <a:bodyPr>
            <a:normAutofit fontScale="92500"/>
          </a:bodyPr>
          <a:lstStyle/>
          <a:p>
            <a:r>
              <a:rPr lang="en-US" dirty="0" smtClean="0"/>
              <a:t>data entry: </a:t>
            </a:r>
            <a:r>
              <a:rPr lang="en-US" dirty="0"/>
              <a:t>form by form</a:t>
            </a:r>
          </a:p>
        </p:txBody>
      </p:sp>
      <p:pic>
        <p:nvPicPr>
          <p:cNvPr id="6" name="Picture 5" descr="8.PNG"/>
          <p:cNvPicPr>
            <a:picLocks noChangeAspect="1"/>
          </p:cNvPicPr>
          <p:nvPr/>
        </p:nvPicPr>
        <p:blipFill>
          <a:blip r:embed="rId3" cstate="print"/>
          <a:srcRect l="24165" t="5952" r="52450" b="52027"/>
          <a:stretch>
            <a:fillRect/>
          </a:stretch>
        </p:blipFill>
        <p:spPr>
          <a:xfrm>
            <a:off x="5334000" y="2286000"/>
            <a:ext cx="2667000" cy="3378200"/>
          </a:xfrm>
          <a:prstGeom prst="rect">
            <a:avLst/>
          </a:prstGeom>
          <a:effectLst>
            <a:outerShdw blurRad="63500" sx="102000" sy="102000" algn="ctr" rotWithShape="0">
              <a:schemeClr val="bg1">
                <a:lumMod val="65000"/>
                <a:alpha val="40000"/>
              </a:schemeClr>
            </a:outerShdw>
          </a:effectLst>
        </p:spPr>
      </p:pic>
      <p:sp>
        <p:nvSpPr>
          <p:cNvPr id="9" name="Rounded Rectangle 8"/>
          <p:cNvSpPr/>
          <p:nvPr/>
        </p:nvSpPr>
        <p:spPr>
          <a:xfrm rot="10800000">
            <a:off x="5410200" y="3230880"/>
            <a:ext cx="1524000" cy="27432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5029200" y="3221736"/>
            <a:ext cx="38100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37327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562B73"/>
                </a:solidFill>
              </a:rPr>
              <a:t>Disease Distribution</a:t>
            </a:r>
            <a:endParaRPr lang="en-US" dirty="0">
              <a:solidFill>
                <a:srgbClr val="562B73"/>
              </a:solidFill>
            </a:endParaRPr>
          </a:p>
        </p:txBody>
      </p:sp>
      <p:sp>
        <p:nvSpPr>
          <p:cNvPr id="3" name="Text Placeholder 2"/>
          <p:cNvSpPr>
            <a:spLocks noGrp="1"/>
          </p:cNvSpPr>
          <p:nvPr>
            <p:ph type="body" sz="quarter" idx="13"/>
          </p:nvPr>
        </p:nvSpPr>
        <p:spPr/>
        <p:txBody>
          <a:bodyPr>
            <a:normAutofit fontScale="92500"/>
          </a:bodyPr>
          <a:lstStyle/>
          <a:p>
            <a:r>
              <a:rPr lang="en-US" dirty="0" smtClean="0"/>
              <a:t>data entry: </a:t>
            </a:r>
            <a:r>
              <a:rPr lang="en-US" dirty="0"/>
              <a:t>form by form</a:t>
            </a:r>
          </a:p>
        </p:txBody>
      </p:sp>
      <p:sp>
        <p:nvSpPr>
          <p:cNvPr id="4" name="Content Placeholder 3"/>
          <p:cNvSpPr>
            <a:spLocks noGrp="1"/>
          </p:cNvSpPr>
          <p:nvPr>
            <p:ph idx="1"/>
          </p:nvPr>
        </p:nvSpPr>
        <p:spPr>
          <a:xfrm>
            <a:off x="685800" y="1143001"/>
            <a:ext cx="7315200" cy="2286000"/>
          </a:xfrm>
        </p:spPr>
        <p:txBody>
          <a:bodyPr/>
          <a:lstStyle/>
          <a:p>
            <a:pPr marL="0" indent="0">
              <a:spcAft>
                <a:spcPts val="1200"/>
              </a:spcAft>
              <a:buNone/>
            </a:pPr>
            <a:r>
              <a:rPr lang="en-US" dirty="0"/>
              <a:t>The National Database Template automatically creates </a:t>
            </a:r>
            <a:r>
              <a:rPr lang="en-US" dirty="0" smtClean="0"/>
              <a:t>disease distribution forms </a:t>
            </a:r>
            <a:r>
              <a:rPr lang="en-US" dirty="0"/>
              <a:t>for </a:t>
            </a:r>
            <a:r>
              <a:rPr lang="en-US" dirty="0" smtClean="0"/>
              <a:t>every disease </a:t>
            </a:r>
            <a:r>
              <a:rPr lang="en-US" dirty="0"/>
              <a:t>in the tool</a:t>
            </a:r>
            <a:r>
              <a:rPr lang="en-US" dirty="0" smtClean="0"/>
              <a:t>.</a:t>
            </a:r>
          </a:p>
          <a:p>
            <a:pPr marL="0" indent="0">
              <a:buNone/>
            </a:pPr>
            <a:r>
              <a:rPr lang="en-US" dirty="0" smtClean="0"/>
              <a:t>Most </a:t>
            </a:r>
            <a:r>
              <a:rPr lang="en-US" dirty="0"/>
              <a:t>of these forms </a:t>
            </a:r>
            <a:r>
              <a:rPr lang="en-US" dirty="0" smtClean="0"/>
              <a:t/>
            </a:r>
            <a:br>
              <a:rPr lang="en-US" dirty="0" smtClean="0"/>
            </a:br>
            <a:r>
              <a:rPr lang="en-US" dirty="0" smtClean="0"/>
              <a:t>have default indicators</a:t>
            </a:r>
            <a:r>
              <a:rPr lang="en-US" dirty="0"/>
              <a:t> </a:t>
            </a:r>
            <a:r>
              <a:rPr lang="en-US" dirty="0" smtClean="0"/>
              <a:t/>
            </a:r>
            <a:br>
              <a:rPr lang="en-US" dirty="0" smtClean="0"/>
            </a:br>
            <a:r>
              <a:rPr lang="en-US" dirty="0" smtClean="0"/>
              <a:t>provided by WHO. </a:t>
            </a:r>
            <a:endParaRPr lang="en-US" dirty="0"/>
          </a:p>
          <a:p>
            <a:pPr marL="0" indent="0">
              <a:buNone/>
            </a:pPr>
            <a:endParaRPr lang="en-US" dirty="0" smtClean="0"/>
          </a:p>
          <a:p>
            <a:endParaRPr lang="en-US" dirty="0"/>
          </a:p>
          <a:p>
            <a:endParaRPr lang="en-US" dirty="0"/>
          </a:p>
          <a:p>
            <a:endParaRPr lang="en-US" dirty="0"/>
          </a:p>
          <a:p>
            <a:pPr>
              <a:buNone/>
            </a:pPr>
            <a:endParaRPr lang="en-US" dirty="0"/>
          </a:p>
        </p:txBody>
      </p:sp>
      <p:pic>
        <p:nvPicPr>
          <p:cNvPr id="7" name="Picture 6" descr="new310.PNG"/>
          <p:cNvPicPr>
            <a:picLocks noChangeAspect="1"/>
          </p:cNvPicPr>
          <p:nvPr/>
        </p:nvPicPr>
        <p:blipFill>
          <a:blip r:embed="rId3" cstate="print"/>
          <a:srcRect t="2712" r="51667" b="45271"/>
          <a:stretch>
            <a:fillRect/>
          </a:stretch>
        </p:blipFill>
        <p:spPr>
          <a:xfrm>
            <a:off x="4114800" y="2286000"/>
            <a:ext cx="4419600" cy="3352800"/>
          </a:xfrm>
          <a:prstGeom prst="rect">
            <a:avLst/>
          </a:prstGeom>
        </p:spPr>
      </p:pic>
      <p:sp>
        <p:nvSpPr>
          <p:cNvPr id="9" name="Rounded Rectangle 8"/>
          <p:cNvSpPr/>
          <p:nvPr/>
        </p:nvSpPr>
        <p:spPr>
          <a:xfrm rot="10800000">
            <a:off x="6400800" y="3590544"/>
            <a:ext cx="1600200" cy="27432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6019800" y="3581400"/>
            <a:ext cx="38100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rot="10800000">
            <a:off x="4495800" y="2971799"/>
            <a:ext cx="457200" cy="15240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43418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users</a:t>
            </a:r>
            <a:endParaRPr lang="en-US" dirty="0"/>
          </a:p>
        </p:txBody>
      </p:sp>
      <p:sp>
        <p:nvSpPr>
          <p:cNvPr id="3" name="Content Placeholder 2"/>
          <p:cNvSpPr>
            <a:spLocks noGrp="1"/>
          </p:cNvSpPr>
          <p:nvPr>
            <p:ph idx="1"/>
          </p:nvPr>
        </p:nvSpPr>
        <p:spPr/>
        <p:txBody>
          <a:bodyPr/>
          <a:lstStyle/>
          <a:p>
            <a:pPr marL="457200" indent="-274320">
              <a:spcAft>
                <a:spcPts val="800"/>
              </a:spcAft>
              <a:buFont typeface="Segoe UI" pitchFamily="34" charset="0"/>
              <a:buChar char="◦"/>
            </a:pPr>
            <a:r>
              <a:rPr lang="en-US" b="1" dirty="0" smtClean="0">
                <a:latin typeface="Segoe UI Semibold" pitchFamily="34" charset="0"/>
              </a:rPr>
              <a:t>National-level NTD program managers</a:t>
            </a:r>
          </a:p>
          <a:p>
            <a:pPr marL="457200" indent="-274320">
              <a:spcAft>
                <a:spcPts val="800"/>
              </a:spcAft>
              <a:buFont typeface="Segoe UI" pitchFamily="34" charset="0"/>
              <a:buChar char="◦"/>
            </a:pPr>
            <a:r>
              <a:rPr lang="en-US" b="1" dirty="0" smtClean="0">
                <a:latin typeface="Segoe UI Semibold" pitchFamily="34" charset="0"/>
              </a:rPr>
              <a:t>M&amp;E specialists</a:t>
            </a:r>
          </a:p>
          <a:p>
            <a:pPr marL="457200" indent="-274320">
              <a:spcAft>
                <a:spcPts val="800"/>
              </a:spcAft>
              <a:buFont typeface="Segoe UI" pitchFamily="34" charset="0"/>
              <a:buChar char="◦"/>
            </a:pPr>
            <a:r>
              <a:rPr lang="en-US" b="1" dirty="0" smtClean="0">
                <a:latin typeface="Segoe UI Semibold" pitchFamily="34" charset="0"/>
              </a:rPr>
              <a:t>Data managers</a:t>
            </a:r>
            <a:endParaRPr lang="en-US" b="1" dirty="0">
              <a:latin typeface="Segoe UI Semibold" pitchFamily="34" charset="0"/>
            </a:endParaRPr>
          </a:p>
        </p:txBody>
      </p:sp>
      <p:pic>
        <p:nvPicPr>
          <p:cNvPr id="4" name="Picture 3" descr="dotted-header.jpg"/>
          <p:cNvPicPr>
            <a:picLocks noChangeAspect="1"/>
          </p:cNvPicPr>
          <p:nvPr/>
        </p:nvPicPr>
        <p:blipFill>
          <a:blip r:embed="rId3" cstate="print"/>
          <a:srcRect l="3333" r="3438"/>
          <a:stretch>
            <a:fillRect/>
          </a:stretch>
        </p:blipFill>
        <p:spPr>
          <a:xfrm>
            <a:off x="295275" y="3672326"/>
            <a:ext cx="8524875" cy="2409825"/>
          </a:xfrm>
          <a:prstGeom prst="rect">
            <a:avLst/>
          </a:prstGeom>
        </p:spPr>
      </p:pic>
      <p:sp>
        <p:nvSpPr>
          <p:cNvPr id="6" name="Rectangle 5"/>
          <p:cNvSpPr/>
          <p:nvPr/>
        </p:nvSpPr>
        <p:spPr>
          <a:xfrm>
            <a:off x="519261" y="3876292"/>
            <a:ext cx="2708847" cy="2483887"/>
          </a:xfrm>
          <a:prstGeom prst="rect">
            <a:avLst/>
          </a:prstGeom>
          <a:solidFill>
            <a:srgbClr val="066E9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74320" tIns="182880" rIns="182880" bIns="0" rtlCol="0" anchor="t" anchorCtr="0"/>
          <a:lstStyle/>
          <a:p>
            <a:pPr marL="0" lvl="1">
              <a:buSzPct val="110000"/>
            </a:pPr>
            <a:r>
              <a:rPr lang="en-US" b="1" dirty="0">
                <a:solidFill>
                  <a:schemeClr val="bg1"/>
                </a:solidFill>
                <a:latin typeface="Segoe UI" pitchFamily="34" charset="0"/>
                <a:ea typeface="Segoe UI" pitchFamily="34" charset="0"/>
                <a:cs typeface="Segoe UI" pitchFamily="34" charset="0"/>
              </a:rPr>
              <a:t>For NTD </a:t>
            </a:r>
            <a:r>
              <a:rPr lang="en-US" b="1" dirty="0" smtClean="0">
                <a:solidFill>
                  <a:schemeClr val="bg1"/>
                </a:solidFill>
                <a:latin typeface="Segoe UI" pitchFamily="34" charset="0"/>
                <a:ea typeface="Segoe UI" pitchFamily="34" charset="0"/>
                <a:cs typeface="Segoe UI" pitchFamily="34" charset="0"/>
              </a:rPr>
              <a:t>programs. </a:t>
            </a:r>
            <a:r>
              <a:rPr lang="en-US" b="1" dirty="0">
                <a:solidFill>
                  <a:schemeClr val="bg1"/>
                </a:solidFill>
                <a:latin typeface="Segoe UI" pitchFamily="34" charset="0"/>
                <a:ea typeface="Segoe UI" pitchFamily="34" charset="0"/>
                <a:cs typeface="Segoe UI" pitchFamily="34" charset="0"/>
              </a:rPr>
              <a:t/>
            </a:r>
            <a:br>
              <a:rPr lang="en-US" b="1" dirty="0">
                <a:solidFill>
                  <a:schemeClr val="bg1"/>
                </a:solidFill>
                <a:latin typeface="Segoe UI" pitchFamily="34" charset="0"/>
                <a:ea typeface="Segoe UI" pitchFamily="34" charset="0"/>
                <a:cs typeface="Segoe UI" pitchFamily="34" charset="0"/>
              </a:rPr>
            </a:br>
            <a:r>
              <a:rPr lang="en-US" dirty="0" smtClean="0">
                <a:solidFill>
                  <a:schemeClr val="bg1"/>
                </a:solidFill>
                <a:latin typeface="Segoe UI" pitchFamily="34" charset="0"/>
                <a:ea typeface="Segoe UI" pitchFamily="34" charset="0"/>
                <a:cs typeface="Segoe UI" pitchFamily="34" charset="0"/>
              </a:rPr>
              <a:t>Each database system belongs to national </a:t>
            </a:r>
            <a:r>
              <a:rPr lang="en-US" dirty="0">
                <a:solidFill>
                  <a:schemeClr val="bg1"/>
                </a:solidFill>
                <a:latin typeface="Segoe UI" pitchFamily="34" charset="0"/>
                <a:ea typeface="Segoe UI" pitchFamily="34" charset="0"/>
                <a:cs typeface="Segoe UI" pitchFamily="34" charset="0"/>
              </a:rPr>
              <a:t>NTD program offices, not </a:t>
            </a:r>
            <a:r>
              <a:rPr lang="en-US" dirty="0" smtClean="0">
                <a:solidFill>
                  <a:schemeClr val="bg1"/>
                </a:solidFill>
                <a:latin typeface="Segoe UI" pitchFamily="34" charset="0"/>
                <a:ea typeface="Segoe UI" pitchFamily="34" charset="0"/>
                <a:cs typeface="Segoe UI" pitchFamily="34" charset="0"/>
              </a:rPr>
              <a:t>partners </a:t>
            </a:r>
            <a:r>
              <a:rPr lang="en-US" dirty="0">
                <a:solidFill>
                  <a:schemeClr val="bg1"/>
                </a:solidFill>
                <a:latin typeface="Segoe UI" pitchFamily="34" charset="0"/>
                <a:ea typeface="Segoe UI" pitchFamily="34" charset="0"/>
                <a:cs typeface="Segoe UI" pitchFamily="34" charset="0"/>
              </a:rPr>
              <a:t>or funders. </a:t>
            </a:r>
            <a:r>
              <a:rPr lang="en-US" dirty="0" smtClean="0">
                <a:solidFill>
                  <a:schemeClr val="bg1"/>
                </a:solidFill>
                <a:latin typeface="Segoe UI" pitchFamily="34" charset="0"/>
                <a:ea typeface="Segoe UI" pitchFamily="34" charset="0"/>
                <a:cs typeface="Segoe UI" pitchFamily="34" charset="0"/>
              </a:rPr>
              <a:t>There is no automatic data sharing.</a:t>
            </a:r>
            <a:endParaRPr lang="en-US" dirty="0">
              <a:solidFill>
                <a:schemeClr val="bg1"/>
              </a:solidFill>
              <a:latin typeface="Segoe UI" pitchFamily="34" charset="0"/>
              <a:ea typeface="Segoe UI" pitchFamily="34" charset="0"/>
              <a:cs typeface="Segoe UI" pitchFamily="34" charset="0"/>
            </a:endParaRPr>
          </a:p>
        </p:txBody>
      </p:sp>
      <p:sp>
        <p:nvSpPr>
          <p:cNvPr id="7" name="Rectangle 6"/>
          <p:cNvSpPr/>
          <p:nvPr/>
        </p:nvSpPr>
        <p:spPr>
          <a:xfrm>
            <a:off x="700113" y="3134537"/>
            <a:ext cx="2168671" cy="430887"/>
          </a:xfrm>
          <a:prstGeom prst="rect">
            <a:avLst/>
          </a:prstGeom>
        </p:spPr>
        <p:txBody>
          <a:bodyPr wrap="none">
            <a:spAutoFit/>
          </a:bodyPr>
          <a:lstStyle/>
          <a:p>
            <a:pPr marL="0" lvl="2" indent="-274320">
              <a:spcAft>
                <a:spcPts val="1800"/>
              </a:spcAft>
              <a:buClr>
                <a:srgbClr val="066E9F"/>
              </a:buClr>
              <a:buSzPct val="120000"/>
              <a:buNone/>
              <a:defRPr/>
            </a:pPr>
            <a:r>
              <a:rPr lang="en-US" sz="2200" dirty="0">
                <a:solidFill>
                  <a:srgbClr val="17375D"/>
                </a:solidFill>
                <a:latin typeface="Segoe UI" pitchFamily="34" charset="0"/>
                <a:ea typeface="Segoe UI" pitchFamily="34" charset="0"/>
                <a:cs typeface="Segoe UI" pitchFamily="34" charset="0"/>
              </a:rPr>
              <a:t>The database is:</a:t>
            </a:r>
          </a:p>
        </p:txBody>
      </p:sp>
      <p:sp>
        <p:nvSpPr>
          <p:cNvPr id="8" name="Rectangle 7"/>
          <p:cNvSpPr/>
          <p:nvPr/>
        </p:nvSpPr>
        <p:spPr>
          <a:xfrm>
            <a:off x="3349591" y="3876292"/>
            <a:ext cx="2618071" cy="2483318"/>
          </a:xfrm>
          <a:prstGeom prst="rect">
            <a:avLst/>
          </a:prstGeom>
          <a:solidFill>
            <a:srgbClr val="C55F2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74320" tIns="182880" rIns="182880" bIns="0" rtlCol="0" anchor="t" anchorCtr="0"/>
          <a:lstStyle/>
          <a:p>
            <a:pPr marL="0" lvl="1">
              <a:buSzPct val="110000"/>
            </a:pPr>
            <a:r>
              <a:rPr lang="en-US" b="1" dirty="0" smtClean="0">
                <a:solidFill>
                  <a:schemeClr val="bg1"/>
                </a:solidFill>
                <a:latin typeface="Segoe UI" pitchFamily="34" charset="0"/>
                <a:ea typeface="Segoe UI" pitchFamily="34" charset="0"/>
                <a:cs typeface="Segoe UI" pitchFamily="34" charset="0"/>
              </a:rPr>
              <a:t>Customizable.</a:t>
            </a:r>
            <a:r>
              <a:rPr lang="en-US" b="1" dirty="0">
                <a:solidFill>
                  <a:schemeClr val="bg1"/>
                </a:solidFill>
                <a:latin typeface="Segoe UI" pitchFamily="34" charset="0"/>
                <a:ea typeface="Segoe UI" pitchFamily="34" charset="0"/>
                <a:cs typeface="Segoe UI" pitchFamily="34" charset="0"/>
              </a:rPr>
              <a:t/>
            </a:r>
            <a:br>
              <a:rPr lang="en-US" b="1" dirty="0">
                <a:solidFill>
                  <a:schemeClr val="bg1"/>
                </a:solidFill>
                <a:latin typeface="Segoe UI" pitchFamily="34" charset="0"/>
                <a:ea typeface="Segoe UI" pitchFamily="34" charset="0"/>
                <a:cs typeface="Segoe UI" pitchFamily="34" charset="0"/>
              </a:rPr>
            </a:br>
            <a:r>
              <a:rPr lang="en-US" dirty="0" smtClean="0">
                <a:solidFill>
                  <a:schemeClr val="bg1"/>
                </a:solidFill>
                <a:latin typeface="Segoe UI" pitchFamily="34" charset="0"/>
                <a:ea typeface="Segoe UI" pitchFamily="34" charset="0"/>
                <a:cs typeface="Segoe UI" pitchFamily="34" charset="0"/>
              </a:rPr>
              <a:t>NTD </a:t>
            </a:r>
            <a:r>
              <a:rPr lang="en-US" dirty="0">
                <a:solidFill>
                  <a:schemeClr val="bg1"/>
                </a:solidFill>
                <a:latin typeface="Segoe UI" pitchFamily="34" charset="0"/>
                <a:ea typeface="Segoe UI" pitchFamily="34" charset="0"/>
                <a:cs typeface="Segoe UI" pitchFamily="34" charset="0"/>
              </a:rPr>
              <a:t>programs can tailor the database </a:t>
            </a:r>
            <a:r>
              <a:rPr lang="en-US" dirty="0" smtClean="0">
                <a:solidFill>
                  <a:schemeClr val="bg1"/>
                </a:solidFill>
                <a:latin typeface="Segoe UI" pitchFamily="34" charset="0"/>
                <a:ea typeface="Segoe UI" pitchFamily="34" charset="0"/>
                <a:cs typeface="Segoe UI" pitchFamily="34" charset="0"/>
              </a:rPr>
              <a:t>system to </a:t>
            </a:r>
            <a:r>
              <a:rPr lang="en-US" dirty="0">
                <a:solidFill>
                  <a:schemeClr val="bg1"/>
                </a:solidFill>
                <a:latin typeface="Segoe UI" pitchFamily="34" charset="0"/>
                <a:ea typeface="Segoe UI" pitchFamily="34" charset="0"/>
                <a:cs typeface="Segoe UI" pitchFamily="34" charset="0"/>
              </a:rPr>
              <a:t>fit </a:t>
            </a:r>
            <a:r>
              <a:rPr lang="en-US" dirty="0" smtClean="0">
                <a:solidFill>
                  <a:schemeClr val="bg1"/>
                </a:solidFill>
                <a:latin typeface="Segoe UI" pitchFamily="34" charset="0"/>
                <a:ea typeface="Segoe UI" pitchFamily="34" charset="0"/>
                <a:cs typeface="Segoe UI" pitchFamily="34" charset="0"/>
              </a:rPr>
              <a:t>their country</a:t>
            </a:r>
            <a:r>
              <a:rPr lang="en-US" altLang="en-US" dirty="0" smtClean="0">
                <a:solidFill>
                  <a:schemeClr val="bg1"/>
                </a:solidFill>
                <a:latin typeface="Segoe UI" pitchFamily="34" charset="0"/>
                <a:ea typeface="Segoe UI" pitchFamily="34" charset="0"/>
                <a:cs typeface="Segoe UI" pitchFamily="34" charset="0"/>
              </a:rPr>
              <a:t>’</a:t>
            </a:r>
            <a:r>
              <a:rPr lang="en-US" dirty="0" smtClean="0">
                <a:solidFill>
                  <a:schemeClr val="bg1"/>
                </a:solidFill>
                <a:latin typeface="Segoe UI" pitchFamily="34" charset="0"/>
                <a:ea typeface="Segoe UI" pitchFamily="34" charset="0"/>
                <a:cs typeface="Segoe UI" pitchFamily="34" charset="0"/>
              </a:rPr>
              <a:t>s </a:t>
            </a:r>
            <a:r>
              <a:rPr lang="en-US" dirty="0">
                <a:solidFill>
                  <a:schemeClr val="bg1"/>
                </a:solidFill>
                <a:latin typeface="Segoe UI" pitchFamily="34" charset="0"/>
                <a:ea typeface="Segoe UI" pitchFamily="34" charset="0"/>
                <a:cs typeface="Segoe UI" pitchFamily="34" charset="0"/>
              </a:rPr>
              <a:t>context </a:t>
            </a:r>
            <a:r>
              <a:rPr lang="en-US" dirty="0" smtClean="0">
                <a:solidFill>
                  <a:schemeClr val="bg1"/>
                </a:solidFill>
                <a:latin typeface="Segoe UI" pitchFamily="34" charset="0"/>
                <a:ea typeface="Segoe UI" pitchFamily="34" charset="0"/>
                <a:cs typeface="Segoe UI" pitchFamily="34" charset="0"/>
              </a:rPr>
              <a:t>and </a:t>
            </a:r>
            <a:r>
              <a:rPr lang="en-US" dirty="0">
                <a:solidFill>
                  <a:schemeClr val="bg1"/>
                </a:solidFill>
                <a:latin typeface="Segoe UI" pitchFamily="34" charset="0"/>
                <a:ea typeface="Segoe UI" pitchFamily="34" charset="0"/>
                <a:cs typeface="Segoe UI" pitchFamily="34" charset="0"/>
              </a:rPr>
              <a:t>data management needs.  </a:t>
            </a:r>
          </a:p>
        </p:txBody>
      </p:sp>
      <p:sp>
        <p:nvSpPr>
          <p:cNvPr id="9" name="Rectangle 8"/>
          <p:cNvSpPr/>
          <p:nvPr/>
        </p:nvSpPr>
        <p:spPr>
          <a:xfrm>
            <a:off x="6102918" y="3876292"/>
            <a:ext cx="2521819" cy="2493512"/>
          </a:xfrm>
          <a:prstGeom prst="rect">
            <a:avLst/>
          </a:prstGeom>
          <a:solidFill>
            <a:srgbClr val="59884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74320" tIns="182880" rIns="182880" bIns="0" rtlCol="0" anchor="t" anchorCtr="0"/>
          <a:lstStyle/>
          <a:p>
            <a:pPr marL="0" lvl="1">
              <a:buSzPct val="110000"/>
            </a:pPr>
            <a:r>
              <a:rPr lang="en-US" b="1" dirty="0" smtClean="0">
                <a:solidFill>
                  <a:schemeClr val="bg1"/>
                </a:solidFill>
                <a:latin typeface="Segoe UI" pitchFamily="34" charset="0"/>
                <a:ea typeface="Segoe UI" pitchFamily="34" charset="0"/>
                <a:cs typeface="Segoe UI" pitchFamily="34" charset="0"/>
              </a:rPr>
              <a:t>Optional.</a:t>
            </a:r>
            <a:r>
              <a:rPr lang="en-US" b="1" dirty="0">
                <a:solidFill>
                  <a:schemeClr val="bg1"/>
                </a:solidFill>
                <a:latin typeface="Segoe UI" pitchFamily="34" charset="0"/>
                <a:ea typeface="Segoe UI" pitchFamily="34" charset="0"/>
                <a:cs typeface="Segoe UI" pitchFamily="34" charset="0"/>
              </a:rPr>
              <a:t/>
            </a:r>
            <a:br>
              <a:rPr lang="en-US" b="1" dirty="0">
                <a:solidFill>
                  <a:schemeClr val="bg1"/>
                </a:solidFill>
                <a:latin typeface="Segoe UI" pitchFamily="34" charset="0"/>
                <a:ea typeface="Segoe UI" pitchFamily="34" charset="0"/>
                <a:cs typeface="Segoe UI" pitchFamily="34" charset="0"/>
              </a:rPr>
            </a:br>
            <a:r>
              <a:rPr lang="en-US" dirty="0">
                <a:solidFill>
                  <a:schemeClr val="bg1"/>
                </a:solidFill>
                <a:latin typeface="Segoe UI" pitchFamily="34" charset="0"/>
                <a:ea typeface="Segoe UI" pitchFamily="34" charset="0"/>
                <a:cs typeface="Segoe UI" pitchFamily="34" charset="0"/>
              </a:rPr>
              <a:t>The </a:t>
            </a:r>
            <a:r>
              <a:rPr lang="en-US" dirty="0" smtClean="0">
                <a:solidFill>
                  <a:schemeClr val="bg1"/>
                </a:solidFill>
                <a:latin typeface="Segoe UI" pitchFamily="34" charset="0"/>
                <a:ea typeface="Segoe UI" pitchFamily="34" charset="0"/>
                <a:cs typeface="Segoe UI" pitchFamily="34" charset="0"/>
              </a:rPr>
              <a:t>National Database Template is </a:t>
            </a:r>
            <a:r>
              <a:rPr lang="en-US" dirty="0">
                <a:solidFill>
                  <a:schemeClr val="bg1"/>
                </a:solidFill>
                <a:latin typeface="Segoe UI" pitchFamily="34" charset="0"/>
                <a:ea typeface="Segoe UI" pitchFamily="34" charset="0"/>
                <a:cs typeface="Segoe UI" pitchFamily="34" charset="0"/>
              </a:rPr>
              <a:t>not required. National NTD programs can opt </a:t>
            </a:r>
            <a:r>
              <a:rPr lang="en-US" dirty="0" smtClean="0">
                <a:solidFill>
                  <a:schemeClr val="bg1"/>
                </a:solidFill>
                <a:latin typeface="Segoe UI" pitchFamily="34" charset="0"/>
                <a:ea typeface="Segoe UI" pitchFamily="34" charset="0"/>
                <a:cs typeface="Segoe UI" pitchFamily="34" charset="0"/>
              </a:rPr>
              <a:t/>
            </a:r>
            <a:br>
              <a:rPr lang="en-US" dirty="0" smtClean="0">
                <a:solidFill>
                  <a:schemeClr val="bg1"/>
                </a:solidFill>
                <a:latin typeface="Segoe UI" pitchFamily="34" charset="0"/>
                <a:ea typeface="Segoe UI" pitchFamily="34" charset="0"/>
                <a:cs typeface="Segoe UI" pitchFamily="34" charset="0"/>
              </a:rPr>
            </a:br>
            <a:r>
              <a:rPr lang="en-US" dirty="0" smtClean="0">
                <a:solidFill>
                  <a:schemeClr val="bg1"/>
                </a:solidFill>
                <a:latin typeface="Segoe UI" pitchFamily="34" charset="0"/>
                <a:ea typeface="Segoe UI" pitchFamily="34" charset="0"/>
                <a:cs typeface="Segoe UI" pitchFamily="34" charset="0"/>
              </a:rPr>
              <a:t>to </a:t>
            </a:r>
            <a:r>
              <a:rPr lang="en-US" dirty="0">
                <a:solidFill>
                  <a:schemeClr val="bg1"/>
                </a:solidFill>
                <a:latin typeface="Segoe UI" pitchFamily="34" charset="0"/>
                <a:ea typeface="Segoe UI" pitchFamily="34" charset="0"/>
                <a:cs typeface="Segoe UI" pitchFamily="34" charset="0"/>
              </a:rPr>
              <a:t>use </a:t>
            </a:r>
            <a:r>
              <a:rPr lang="en-US" dirty="0" smtClean="0">
                <a:solidFill>
                  <a:schemeClr val="bg1"/>
                </a:solidFill>
                <a:latin typeface="Segoe UI" pitchFamily="34" charset="0"/>
                <a:ea typeface="Segoe UI" pitchFamily="34" charset="0"/>
                <a:cs typeface="Segoe UI" pitchFamily="34" charset="0"/>
              </a:rPr>
              <a:t>it or not.</a:t>
            </a:r>
            <a:endParaRPr lang="en-US" dirty="0">
              <a:solidFill>
                <a:schemeClr val="bg1"/>
              </a:solidFill>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62000" y="1219200"/>
            <a:ext cx="7696200" cy="2514600"/>
          </a:xfrm>
        </p:spPr>
        <p:txBody>
          <a:bodyPr>
            <a:noAutofit/>
          </a:bodyPr>
          <a:lstStyle/>
          <a:p>
            <a:pPr marL="457200" indent="-457200">
              <a:spcAft>
                <a:spcPts val="600"/>
              </a:spcAft>
              <a:buAutoNum type="arabicPeriod"/>
            </a:pPr>
            <a:r>
              <a:rPr lang="en-US" sz="1900" dirty="0" smtClean="0"/>
              <a:t>Select </a:t>
            </a:r>
            <a:r>
              <a:rPr lang="en-US" sz="1900" b="1" dirty="0" err="1" smtClean="0"/>
              <a:t>Kora</a:t>
            </a:r>
            <a:r>
              <a:rPr lang="en-US" sz="1900" dirty="0" smtClean="0"/>
              <a:t> (in North Region) from the Location Tree.</a:t>
            </a:r>
          </a:p>
          <a:p>
            <a:pPr marL="457200" indent="-457200">
              <a:spcAft>
                <a:spcPts val="600"/>
              </a:spcAft>
              <a:buAutoNum type="arabicPeriod"/>
            </a:pPr>
            <a:r>
              <a:rPr lang="en-US" sz="1900" dirty="0" smtClean="0"/>
              <a:t>Choose </a:t>
            </a:r>
            <a:r>
              <a:rPr lang="en-US" sz="1900" b="1" dirty="0" smtClean="0"/>
              <a:t>Leprosy</a:t>
            </a:r>
            <a:r>
              <a:rPr lang="en-US" sz="1900" dirty="0" smtClean="0"/>
              <a:t> from the Disease Distribution drop down list.</a:t>
            </a:r>
          </a:p>
          <a:p>
            <a:pPr marL="457200" indent="-457200">
              <a:spcAft>
                <a:spcPts val="600"/>
              </a:spcAft>
              <a:buAutoNum type="arabicPeriod"/>
            </a:pPr>
            <a:r>
              <a:rPr lang="en-US" sz="1900" dirty="0" smtClean="0"/>
              <a:t>Enter the data listed on the next slide into the form.</a:t>
            </a:r>
            <a:endParaRPr lang="en-US" sz="1900" dirty="0"/>
          </a:p>
          <a:p>
            <a:pPr marL="0" indent="0">
              <a:buNone/>
            </a:pPr>
            <a:endParaRPr lang="en-US" dirty="0" smtClean="0"/>
          </a:p>
        </p:txBody>
      </p:sp>
      <p:sp>
        <p:nvSpPr>
          <p:cNvPr id="3" name="Title 2"/>
          <p:cNvSpPr>
            <a:spLocks noGrp="1"/>
          </p:cNvSpPr>
          <p:nvPr>
            <p:ph type="title"/>
          </p:nvPr>
        </p:nvSpPr>
        <p:spPr/>
        <p:txBody>
          <a:bodyPr/>
          <a:lstStyle/>
          <a:p>
            <a:r>
              <a:rPr lang="en-US" dirty="0" smtClean="0">
                <a:solidFill>
                  <a:srgbClr val="562B73"/>
                </a:solidFill>
              </a:rPr>
              <a:t>Enter Disease Distribution - Leprosy</a:t>
            </a:r>
            <a:endParaRPr lang="en-US" dirty="0">
              <a:solidFill>
                <a:srgbClr val="562B73"/>
              </a:solidFill>
            </a:endParaRPr>
          </a:p>
        </p:txBody>
      </p:sp>
      <p:sp>
        <p:nvSpPr>
          <p:cNvPr id="9" name="Text Placeholder 1"/>
          <p:cNvSpPr txBox="1">
            <a:spLocks/>
          </p:cNvSpPr>
          <p:nvPr/>
        </p:nvSpPr>
        <p:spPr>
          <a:xfrm>
            <a:off x="762000" y="2590800"/>
            <a:ext cx="7924800" cy="3352800"/>
          </a:xfrm>
          <a:prstGeom prst="rect">
            <a:avLst/>
          </a:prstGeom>
        </p:spPr>
        <p:txBody>
          <a:bodyPr vert="horz" lIns="91440" tIns="45720" rIns="91440" bIns="45720" numCol="2" rtlCol="0">
            <a:noAutofit/>
          </a:bodyPr>
          <a:lstStyle/>
          <a:p>
            <a:pPr marL="0" marR="0" lvl="1" indent="0" algn="l" defTabSz="914400" rtl="0" eaLnBrk="1" fontAlgn="auto" latinLnBrk="0" hangingPunct="1">
              <a:lnSpc>
                <a:spcPct val="100000"/>
              </a:lnSpc>
              <a:spcBef>
                <a:spcPct val="20000"/>
              </a:spcBef>
              <a:spcAft>
                <a:spcPts val="1200"/>
              </a:spcAft>
              <a:buClr>
                <a:srgbClr val="066E9F"/>
              </a:buClr>
              <a:buSzPct val="120000"/>
              <a:buFont typeface="Segoe UI" pitchFamily="34" charset="0"/>
              <a:buNone/>
              <a:tabLst/>
              <a:defRPr/>
            </a:pPr>
            <a:r>
              <a:rPr kumimoji="0" lang="en-US" sz="17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Year disease distribution information applies to: </a:t>
            </a:r>
            <a:r>
              <a:rPr kumimoji="0" lang="en-US" sz="1700" b="1"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2014</a:t>
            </a:r>
          </a:p>
          <a:p>
            <a:pPr marL="0" marR="0" lvl="1" indent="0" algn="l" defTabSz="914400" rtl="0" eaLnBrk="1" fontAlgn="auto" latinLnBrk="0" hangingPunct="1">
              <a:lnSpc>
                <a:spcPct val="100000"/>
              </a:lnSpc>
              <a:spcBef>
                <a:spcPct val="20000"/>
              </a:spcBef>
              <a:spcAft>
                <a:spcPts val="1200"/>
              </a:spcAft>
              <a:buClr>
                <a:srgbClr val="066E9F"/>
              </a:buClr>
              <a:buSzPct val="120000"/>
              <a:buFont typeface="Segoe UI" pitchFamily="34" charset="0"/>
              <a:buNone/>
              <a:tabLst/>
              <a:defRPr/>
            </a:pPr>
            <a:r>
              <a:rPr kumimoji="0" lang="en-US" sz="17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Case finding strategy: </a:t>
            </a:r>
            <a:r>
              <a:rPr kumimoji="0" lang="en-US" sz="1700" b="1"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Active</a:t>
            </a:r>
          </a:p>
          <a:p>
            <a:pPr marL="0" marR="0" lvl="1" indent="0" algn="l" defTabSz="914400" rtl="0" eaLnBrk="1" fontAlgn="auto" latinLnBrk="0" hangingPunct="1">
              <a:lnSpc>
                <a:spcPct val="100000"/>
              </a:lnSpc>
              <a:spcBef>
                <a:spcPct val="20000"/>
              </a:spcBef>
              <a:spcAft>
                <a:spcPts val="1200"/>
              </a:spcAft>
              <a:buClr>
                <a:srgbClr val="066E9F"/>
              </a:buClr>
              <a:buSzPct val="120000"/>
              <a:buFont typeface="Segoe UI" pitchFamily="34" charset="0"/>
              <a:buNone/>
              <a:tabLst/>
              <a:defRPr/>
            </a:pPr>
            <a:r>
              <a:rPr kumimoji="0" lang="en-US" sz="17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Total number of MB new cases: </a:t>
            </a:r>
            <a:r>
              <a:rPr kumimoji="0" lang="en-US" sz="1700" b="1"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100</a:t>
            </a:r>
          </a:p>
          <a:p>
            <a:pPr marL="0" marR="0" lvl="1" indent="0" algn="l" defTabSz="914400" rtl="0" eaLnBrk="1" fontAlgn="auto" latinLnBrk="0" hangingPunct="1">
              <a:lnSpc>
                <a:spcPct val="100000"/>
              </a:lnSpc>
              <a:spcBef>
                <a:spcPct val="20000"/>
              </a:spcBef>
              <a:spcAft>
                <a:spcPts val="1200"/>
              </a:spcAft>
              <a:buClr>
                <a:srgbClr val="066E9F"/>
              </a:buClr>
              <a:buSzPct val="120000"/>
              <a:buFont typeface="Segoe UI" pitchFamily="34" charset="0"/>
              <a:buNone/>
              <a:tabLst/>
              <a:defRPr/>
            </a:pPr>
            <a:r>
              <a:rPr kumimoji="0" lang="en-US" sz="17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Total number of female new cases: </a:t>
            </a:r>
            <a:r>
              <a:rPr kumimoji="0" lang="en-US" sz="1700" b="1"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40</a:t>
            </a:r>
          </a:p>
          <a:p>
            <a:pPr marL="0" marR="0" lvl="1" indent="0" algn="l" defTabSz="914400" rtl="0" eaLnBrk="1" fontAlgn="auto" latinLnBrk="0" hangingPunct="1">
              <a:lnSpc>
                <a:spcPct val="100000"/>
              </a:lnSpc>
              <a:spcBef>
                <a:spcPct val="20000"/>
              </a:spcBef>
              <a:spcAft>
                <a:spcPts val="1200"/>
              </a:spcAft>
              <a:buClr>
                <a:srgbClr val="066E9F"/>
              </a:buClr>
              <a:buSzPct val="120000"/>
              <a:buFont typeface="Segoe UI" pitchFamily="34" charset="0"/>
              <a:buNone/>
              <a:tabLst/>
              <a:defRPr/>
            </a:pPr>
            <a:r>
              <a:rPr kumimoji="0" lang="en-US" sz="17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MB Cases registered for MDT at the beginning of the year: </a:t>
            </a:r>
            <a:r>
              <a:rPr kumimoji="0" lang="en-US" sz="1700" b="1"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10</a:t>
            </a:r>
          </a:p>
          <a:p>
            <a:pPr marL="0" marR="0" lvl="1" indent="0" algn="l" defTabSz="914400" rtl="0" eaLnBrk="1" fontAlgn="auto" latinLnBrk="0" hangingPunct="1">
              <a:lnSpc>
                <a:spcPct val="100000"/>
              </a:lnSpc>
              <a:spcBef>
                <a:spcPct val="20000"/>
              </a:spcBef>
              <a:spcAft>
                <a:spcPts val="1200"/>
              </a:spcAft>
              <a:buClr>
                <a:srgbClr val="066E9F"/>
              </a:buClr>
              <a:buSzPct val="120000"/>
              <a:buFont typeface="Segoe UI" pitchFamily="34" charset="0"/>
              <a:buNone/>
              <a:tabLst/>
              <a:defRPr/>
            </a:pPr>
            <a:r>
              <a:rPr kumimoji="0" lang="en-US" sz="1700" b="0" i="0" u="none" strike="noStrike" kern="1200" cap="none" spc="0" normalizeH="0" baseline="0" noProof="0" dirty="0" err="1" smtClean="0">
                <a:ln>
                  <a:noFill/>
                </a:ln>
                <a:solidFill>
                  <a:srgbClr val="17375D"/>
                </a:solidFill>
                <a:effectLst/>
                <a:uLnTx/>
                <a:uFillTx/>
                <a:latin typeface="Segoe UI" pitchFamily="34" charset="0"/>
                <a:ea typeface="Segoe UI" pitchFamily="34" charset="0"/>
                <a:cs typeface="Segoe UI" pitchFamily="34" charset="0"/>
              </a:rPr>
              <a:t>Endemicity</a:t>
            </a:r>
            <a:r>
              <a:rPr kumimoji="0" lang="en-US" sz="17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 status: </a:t>
            </a:r>
            <a:r>
              <a:rPr kumimoji="0" lang="en-US" sz="1700" b="1"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High</a:t>
            </a:r>
          </a:p>
          <a:p>
            <a:pPr marL="0" marR="0" lvl="1" indent="0" algn="l" defTabSz="914400" rtl="0" eaLnBrk="1" fontAlgn="auto" latinLnBrk="0" hangingPunct="1">
              <a:lnSpc>
                <a:spcPct val="100000"/>
              </a:lnSpc>
              <a:spcBef>
                <a:spcPct val="20000"/>
              </a:spcBef>
              <a:spcAft>
                <a:spcPts val="1200"/>
              </a:spcAft>
              <a:buClr>
                <a:srgbClr val="066E9F"/>
              </a:buClr>
              <a:buSzPct val="120000"/>
              <a:buFont typeface="Segoe UI" pitchFamily="34" charset="0"/>
              <a:buNone/>
              <a:tabLst/>
              <a:defRPr/>
            </a:pPr>
            <a:r>
              <a:rPr kumimoji="0" lang="en-US" sz="17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Total number of new cases: </a:t>
            </a:r>
            <a:r>
              <a:rPr kumimoji="0" lang="en-US" sz="1700" b="1"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120</a:t>
            </a:r>
          </a:p>
          <a:p>
            <a:pPr marL="0" marR="0" lvl="1" indent="0" algn="l" defTabSz="914400" rtl="0" eaLnBrk="1" fontAlgn="auto" latinLnBrk="0" hangingPunct="1">
              <a:lnSpc>
                <a:spcPct val="100000"/>
              </a:lnSpc>
              <a:spcBef>
                <a:spcPct val="20000"/>
              </a:spcBef>
              <a:spcAft>
                <a:spcPts val="1200"/>
              </a:spcAft>
              <a:buClr>
                <a:srgbClr val="066E9F"/>
              </a:buClr>
              <a:buSzPct val="120000"/>
              <a:buFont typeface="Segoe UI" pitchFamily="34" charset="0"/>
              <a:buNone/>
              <a:tabLst/>
              <a:defRPr/>
            </a:pPr>
            <a:r>
              <a:rPr kumimoji="0" lang="en-US" sz="17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Total number of children among new cases: </a:t>
            </a:r>
            <a:r>
              <a:rPr kumimoji="0" lang="en-US" sz="1700" b="1"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30</a:t>
            </a:r>
          </a:p>
          <a:p>
            <a:pPr marL="0" marR="0" lvl="1" indent="0" algn="l" defTabSz="914400" rtl="0" eaLnBrk="1" fontAlgn="auto" latinLnBrk="0" hangingPunct="1">
              <a:lnSpc>
                <a:spcPct val="100000"/>
              </a:lnSpc>
              <a:spcBef>
                <a:spcPct val="20000"/>
              </a:spcBef>
              <a:spcAft>
                <a:spcPts val="1200"/>
              </a:spcAft>
              <a:buClr>
                <a:srgbClr val="066E9F"/>
              </a:buClr>
              <a:buSzPct val="120000"/>
              <a:buFont typeface="Segoe UI" pitchFamily="34" charset="0"/>
              <a:buNone/>
              <a:tabLst/>
              <a:defRPr/>
            </a:pPr>
            <a:r>
              <a:rPr kumimoji="0" lang="en-US" sz="17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Prevalence (cases registered for MDT) </a:t>
            </a:r>
            <a:br>
              <a:rPr kumimoji="0" lang="en-US" sz="17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br>
            <a:r>
              <a:rPr kumimoji="0" lang="en-US" sz="17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at the beginning of the year: </a:t>
            </a:r>
            <a:r>
              <a:rPr kumimoji="0" lang="en-US" sz="1700" b="1"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20</a:t>
            </a:r>
          </a:p>
          <a:p>
            <a:pPr marL="0" marR="0" lvl="1" indent="0" algn="l" defTabSz="914400" rtl="0" eaLnBrk="1" fontAlgn="auto" latinLnBrk="0" hangingPunct="1">
              <a:lnSpc>
                <a:spcPct val="100000"/>
              </a:lnSpc>
              <a:spcBef>
                <a:spcPct val="20000"/>
              </a:spcBef>
              <a:spcAft>
                <a:spcPts val="1200"/>
              </a:spcAft>
              <a:buClr>
                <a:srgbClr val="066E9F"/>
              </a:buClr>
              <a:buSzPct val="120000"/>
              <a:buFont typeface="Segoe UI" pitchFamily="34" charset="0"/>
              <a:buNone/>
              <a:tabLst/>
              <a:defRPr/>
            </a:pPr>
            <a:r>
              <a:rPr kumimoji="0" lang="en-US" sz="17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Prevalence (cases registered for MDT) </a:t>
            </a:r>
            <a:br>
              <a:rPr kumimoji="0" lang="en-US" sz="17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br>
            <a:r>
              <a:rPr kumimoji="0" lang="en-US" sz="17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at the end of the year : </a:t>
            </a:r>
            <a:r>
              <a:rPr kumimoji="0" lang="en-US" sz="1700" b="1"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35</a:t>
            </a:r>
            <a:endParaRPr kumimoji="0" lang="en-US" sz="1700" b="1" i="0" u="none" strike="noStrike" kern="1200" cap="none" spc="0" normalizeH="0" baseline="0" noProof="0" dirty="0">
              <a:ln>
                <a:noFill/>
              </a:ln>
              <a:solidFill>
                <a:srgbClr val="17375D"/>
              </a:solidFill>
              <a:effectLst/>
              <a:uLnTx/>
              <a:uFillTx/>
              <a:latin typeface="Segoe UI" pitchFamily="34" charset="0"/>
              <a:ea typeface="Segoe UI" pitchFamily="34" charset="0"/>
              <a:cs typeface="Segoe UI" pitchFamily="34" charset="0"/>
            </a:endParaRPr>
          </a:p>
        </p:txBody>
      </p:sp>
      <p:sp>
        <p:nvSpPr>
          <p:cNvPr id="10" name="TextBox 9"/>
          <p:cNvSpPr txBox="1"/>
          <p:nvPr/>
        </p:nvSpPr>
        <p:spPr>
          <a:xfrm>
            <a:off x="4648200" y="5181600"/>
            <a:ext cx="4114800" cy="1738938"/>
          </a:xfrm>
          <a:prstGeom prst="rect">
            <a:avLst/>
          </a:prstGeom>
          <a:noFill/>
        </p:spPr>
        <p:txBody>
          <a:bodyPr wrap="square" rtlCol="0">
            <a:spAutoFit/>
          </a:bodyPr>
          <a:lstStyle/>
          <a:p>
            <a:pPr marL="0" lvl="1" indent="0">
              <a:spcAft>
                <a:spcPts val="1200"/>
              </a:spcAft>
              <a:buNone/>
              <a:defRPr/>
            </a:pPr>
            <a:r>
              <a:rPr lang="en-US" sz="1700" b="1" dirty="0" smtClean="0">
                <a:solidFill>
                  <a:srgbClr val="17375D"/>
                </a:solidFill>
                <a:latin typeface="Segoe UI Semibold" pitchFamily="34" charset="0"/>
              </a:rPr>
              <a:t>When </a:t>
            </a:r>
            <a:r>
              <a:rPr lang="en-US" sz="1700" b="1" dirty="0">
                <a:solidFill>
                  <a:srgbClr val="17375D"/>
                </a:solidFill>
                <a:latin typeface="Segoe UI Semibold" pitchFamily="34" charset="0"/>
              </a:rPr>
              <a:t>finished, click </a:t>
            </a:r>
            <a:r>
              <a:rPr lang="en-US" sz="1700" b="1" dirty="0" smtClean="0">
                <a:solidFill>
                  <a:srgbClr val="17375D"/>
                </a:solidFill>
                <a:latin typeface="Segoe UI" pitchFamily="34" charset="0"/>
                <a:ea typeface="Segoe UI" pitchFamily="34" charset="0"/>
                <a:cs typeface="Segoe UI" pitchFamily="34" charset="0"/>
              </a:rPr>
              <a:t>Next</a:t>
            </a:r>
          </a:p>
          <a:p>
            <a:pPr marL="0" lvl="1" indent="0">
              <a:spcAft>
                <a:spcPts val="1200"/>
              </a:spcAft>
              <a:buNone/>
              <a:defRPr/>
            </a:pPr>
            <a:r>
              <a:rPr lang="en-US" sz="1700" b="1" dirty="0" smtClean="0">
                <a:solidFill>
                  <a:srgbClr val="17375D"/>
                </a:solidFill>
                <a:latin typeface="Segoe UI Semibold" pitchFamily="34" charset="0"/>
              </a:rPr>
              <a:t>Find the distribution you just entered in the disease distribution list box for </a:t>
            </a:r>
            <a:r>
              <a:rPr lang="en-US" sz="1700" b="1" dirty="0" err="1" smtClean="0">
                <a:solidFill>
                  <a:srgbClr val="17375D"/>
                </a:solidFill>
                <a:latin typeface="Segoe UI Semibold" pitchFamily="34" charset="0"/>
              </a:rPr>
              <a:t>Kora</a:t>
            </a:r>
            <a:endParaRPr lang="en-US" sz="1700" b="1" dirty="0">
              <a:solidFill>
                <a:srgbClr val="17375D"/>
              </a:solidFill>
              <a:latin typeface="Segoe UI Semibold" pitchFamily="34" charset="0"/>
            </a:endParaRPr>
          </a:p>
          <a:p>
            <a:pPr marL="457200" indent="-457200">
              <a:buAutoNum type="arabicPeriod"/>
            </a:pPr>
            <a:endParaRPr lang="en-US" dirty="0"/>
          </a:p>
          <a:p>
            <a:endParaRPr lang="en-US" dirty="0"/>
          </a:p>
        </p:txBody>
      </p:sp>
    </p:spTree>
    <p:extLst>
      <p:ext uri="{BB962C8B-B14F-4D97-AF65-F5344CB8AC3E}">
        <p14:creationId xmlns:p14="http://schemas.microsoft.com/office/powerpoint/2010/main" val="285720176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C55F27"/>
                </a:solidFill>
              </a:rPr>
              <a:t>Surveys</a:t>
            </a:r>
            <a:endParaRPr lang="en-US" dirty="0">
              <a:solidFill>
                <a:srgbClr val="C55F27"/>
              </a:solidFill>
            </a:endParaRPr>
          </a:p>
        </p:txBody>
      </p:sp>
      <p:sp>
        <p:nvSpPr>
          <p:cNvPr id="4" name="Content Placeholder 3"/>
          <p:cNvSpPr>
            <a:spLocks noGrp="1"/>
          </p:cNvSpPr>
          <p:nvPr>
            <p:ph idx="1"/>
          </p:nvPr>
        </p:nvSpPr>
        <p:spPr>
          <a:xfrm>
            <a:off x="685800" y="1143000"/>
            <a:ext cx="7848600" cy="4525963"/>
          </a:xfrm>
        </p:spPr>
        <p:txBody>
          <a:bodyPr>
            <a:noAutofit/>
          </a:bodyPr>
          <a:lstStyle/>
          <a:p>
            <a:pPr marL="0" indent="0">
              <a:spcAft>
                <a:spcPts val="1200"/>
              </a:spcAft>
              <a:buNone/>
            </a:pPr>
            <a:r>
              <a:rPr lang="en-US" dirty="0"/>
              <a:t>The survey module is where you record the </a:t>
            </a:r>
            <a:r>
              <a:rPr lang="en-US" dirty="0" smtClean="0"/>
              <a:t>surveys </a:t>
            </a:r>
            <a:br>
              <a:rPr lang="en-US" dirty="0" smtClean="0"/>
            </a:br>
            <a:r>
              <a:rPr lang="en-US" dirty="0" smtClean="0"/>
              <a:t>that </a:t>
            </a:r>
            <a:r>
              <a:rPr lang="en-US" dirty="0"/>
              <a:t>took place in your </a:t>
            </a:r>
            <a:r>
              <a:rPr lang="en-US" dirty="0" smtClean="0"/>
              <a:t>country.</a:t>
            </a:r>
          </a:p>
          <a:p>
            <a:pPr marL="457200" indent="-274320">
              <a:spcAft>
                <a:spcPts val="1800"/>
              </a:spcAft>
              <a:buFont typeface="Segoe UI" pitchFamily="34" charset="0"/>
              <a:buChar char="◦"/>
            </a:pPr>
            <a:r>
              <a:rPr lang="en-US" sz="2200" dirty="0" smtClean="0">
                <a:latin typeface="Segoe UI Semibold" pitchFamily="34" charset="0"/>
              </a:rPr>
              <a:t>Includes mapping, baseline, mid-term, among others</a:t>
            </a:r>
          </a:p>
          <a:p>
            <a:pPr marL="457200" indent="-274320">
              <a:buFont typeface="Segoe UI" pitchFamily="34" charset="0"/>
              <a:buChar char="◦"/>
            </a:pPr>
            <a:r>
              <a:rPr lang="en-US" dirty="0">
                <a:latin typeface="Segoe UI Semibold" pitchFamily="34" charset="0"/>
              </a:rPr>
              <a:t>Allows you to choose multiple locations </a:t>
            </a:r>
            <a:r>
              <a:rPr lang="en-US" dirty="0"/>
              <a:t>that encompass an Ecological Zone, Evaluation Unit, or Sub-districts. </a:t>
            </a:r>
          </a:p>
          <a:p>
            <a:pPr marL="457200" lvl="1" indent="0">
              <a:spcBef>
                <a:spcPts val="1200"/>
              </a:spcBef>
              <a:spcAft>
                <a:spcPts val="1800"/>
              </a:spcAft>
              <a:buNone/>
            </a:pPr>
            <a:r>
              <a:rPr lang="en-US" sz="2200" dirty="0" smtClean="0"/>
              <a:t>When applicable, an extra data entry screen gives you the option to choose multiple locations from different levels.</a:t>
            </a:r>
            <a:endParaRPr lang="en-US" sz="2200" dirty="0"/>
          </a:p>
          <a:p>
            <a:pPr marL="457200" indent="-274320">
              <a:spcAft>
                <a:spcPts val="600"/>
              </a:spcAft>
              <a:buFont typeface="Segoe UI" pitchFamily="34" charset="0"/>
              <a:buChar char="◦"/>
            </a:pPr>
            <a:r>
              <a:rPr lang="en-US" dirty="0">
                <a:latin typeface="Segoe UI Semibold" pitchFamily="34" charset="0"/>
              </a:rPr>
              <a:t>Enables you to add sentinel sites </a:t>
            </a:r>
            <a:r>
              <a:rPr lang="en-US" dirty="0"/>
              <a:t>to your tool, giving you the option to choose the same site again in the future. </a:t>
            </a:r>
          </a:p>
          <a:p>
            <a:endParaRPr lang="en-US" sz="2200" dirty="0"/>
          </a:p>
          <a:p>
            <a:endParaRPr lang="en-US" dirty="0"/>
          </a:p>
          <a:p>
            <a:endParaRPr lang="en-US" dirty="0"/>
          </a:p>
        </p:txBody>
      </p:sp>
      <p:sp>
        <p:nvSpPr>
          <p:cNvPr id="8" name="Text Placeholder 2"/>
          <p:cNvSpPr>
            <a:spLocks noGrp="1"/>
          </p:cNvSpPr>
          <p:nvPr>
            <p:ph type="body" sz="quarter" idx="13"/>
          </p:nvPr>
        </p:nvSpPr>
        <p:spPr>
          <a:xfrm>
            <a:off x="581603" y="104775"/>
            <a:ext cx="2133600" cy="304800"/>
          </a:xfrm>
        </p:spPr>
        <p:txBody>
          <a:bodyPr>
            <a:normAutofit fontScale="92500"/>
          </a:bodyPr>
          <a:lstStyle/>
          <a:p>
            <a:r>
              <a:rPr lang="en-US" dirty="0" smtClean="0"/>
              <a:t>data entry: </a:t>
            </a:r>
            <a:r>
              <a:rPr lang="en-US" dirty="0"/>
              <a:t>form by form</a:t>
            </a:r>
          </a:p>
        </p:txBody>
      </p:sp>
    </p:spTree>
    <p:extLst>
      <p:ext uri="{BB962C8B-B14F-4D97-AF65-F5344CB8AC3E}">
        <p14:creationId xmlns:p14="http://schemas.microsoft.com/office/powerpoint/2010/main" val="253208609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400" dirty="0" smtClean="0">
                <a:solidFill>
                  <a:srgbClr val="C55F27"/>
                </a:solidFill>
              </a:rPr>
              <a:t>Enter </a:t>
            </a:r>
            <a:r>
              <a:rPr lang="en-US" sz="2400" dirty="0" err="1" smtClean="0">
                <a:solidFill>
                  <a:srgbClr val="C55F27"/>
                </a:solidFill>
              </a:rPr>
              <a:t>Schistosomiasis</a:t>
            </a:r>
            <a:r>
              <a:rPr lang="en-US" sz="2400" dirty="0" smtClean="0">
                <a:solidFill>
                  <a:srgbClr val="C55F27"/>
                </a:solidFill>
              </a:rPr>
              <a:t> Sentinel/Spot Check Site Survey</a:t>
            </a:r>
            <a:endParaRPr lang="en-US" sz="2400" dirty="0">
              <a:solidFill>
                <a:srgbClr val="C55F27"/>
              </a:solidFill>
            </a:endParaRPr>
          </a:p>
        </p:txBody>
      </p:sp>
      <p:sp>
        <p:nvSpPr>
          <p:cNvPr id="2" name="Text Placeholder 1"/>
          <p:cNvSpPr>
            <a:spLocks noGrp="1"/>
          </p:cNvSpPr>
          <p:nvPr>
            <p:ph type="body" sz="quarter" idx="10"/>
          </p:nvPr>
        </p:nvSpPr>
        <p:spPr>
          <a:xfrm>
            <a:off x="609600" y="1219200"/>
            <a:ext cx="7620000" cy="5029200"/>
          </a:xfrm>
        </p:spPr>
        <p:txBody>
          <a:bodyPr>
            <a:noAutofit/>
          </a:bodyPr>
          <a:lstStyle/>
          <a:p>
            <a:pPr marL="457200" indent="-457200">
              <a:buAutoNum type="arabicPeriod"/>
            </a:pPr>
            <a:r>
              <a:rPr lang="en-US" sz="1600" dirty="0" smtClean="0"/>
              <a:t>Select </a:t>
            </a:r>
            <a:r>
              <a:rPr lang="en-US" sz="1600" b="1" dirty="0" err="1" smtClean="0"/>
              <a:t>Lusson</a:t>
            </a:r>
            <a:r>
              <a:rPr lang="en-US" sz="1600" dirty="0" smtClean="0"/>
              <a:t> from the Location Tree</a:t>
            </a:r>
          </a:p>
          <a:p>
            <a:pPr marL="457200" indent="-457200">
              <a:buAutoNum type="arabicPeriod"/>
            </a:pPr>
            <a:r>
              <a:rPr lang="en-US" sz="1600" dirty="0" smtClean="0"/>
              <a:t>Choose </a:t>
            </a:r>
            <a:r>
              <a:rPr lang="en-US" sz="1600" b="1" dirty="0" err="1"/>
              <a:t>Schistosomiasis</a:t>
            </a:r>
            <a:r>
              <a:rPr lang="en-US" sz="1600" b="1" dirty="0"/>
              <a:t> </a:t>
            </a:r>
            <a:r>
              <a:rPr lang="en-US" sz="1600" b="1" dirty="0" smtClean="0"/>
              <a:t>Sentinel/Spot </a:t>
            </a:r>
            <a:r>
              <a:rPr lang="en-US" sz="1600" b="1" dirty="0"/>
              <a:t>Check Site Survey</a:t>
            </a:r>
            <a:r>
              <a:rPr lang="en-US" sz="1600" b="1" dirty="0" smtClean="0"/>
              <a:t> </a:t>
            </a:r>
            <a:r>
              <a:rPr lang="en-US" sz="1600" dirty="0" smtClean="0"/>
              <a:t>from the Survey drop down list</a:t>
            </a:r>
          </a:p>
          <a:p>
            <a:pPr marL="457200" indent="-457200">
              <a:buAutoNum type="arabicPeriod"/>
            </a:pPr>
            <a:r>
              <a:rPr lang="en-US" sz="1600" dirty="0"/>
              <a:t>Choose </a:t>
            </a:r>
            <a:r>
              <a:rPr lang="en-US" sz="1600" b="1" dirty="0"/>
              <a:t>District</a:t>
            </a:r>
            <a:r>
              <a:rPr lang="en-US" sz="1600" dirty="0"/>
              <a:t> for Level of implementation</a:t>
            </a:r>
          </a:p>
          <a:p>
            <a:pPr marL="457200" indent="-457200">
              <a:buAutoNum type="arabicPeriod"/>
            </a:pPr>
            <a:r>
              <a:rPr lang="en-US" sz="1600" dirty="0"/>
              <a:t>Select the following districts for the survey:</a:t>
            </a:r>
          </a:p>
          <a:p>
            <a:pPr marL="640080" lvl="2" indent="-182880"/>
            <a:r>
              <a:rPr lang="en-US" sz="1600" b="1" dirty="0" err="1"/>
              <a:t>Kora</a:t>
            </a:r>
            <a:r>
              <a:rPr lang="en-US" sz="1600" b="1" dirty="0"/>
              <a:t> </a:t>
            </a:r>
            <a:r>
              <a:rPr lang="en-US" sz="1600" dirty="0"/>
              <a:t>(in North Province)</a:t>
            </a:r>
          </a:p>
          <a:p>
            <a:pPr marL="640080" lvl="2" indent="-182880"/>
            <a:r>
              <a:rPr lang="en-US" sz="1600" b="1" dirty="0" err="1"/>
              <a:t>Lusson</a:t>
            </a:r>
            <a:r>
              <a:rPr lang="en-US" sz="1600" b="1" dirty="0"/>
              <a:t> </a:t>
            </a:r>
            <a:r>
              <a:rPr lang="en-US" sz="1600" dirty="0"/>
              <a:t>(in North Province)</a:t>
            </a:r>
          </a:p>
          <a:p>
            <a:pPr marL="457200" indent="-457200">
              <a:buAutoNum type="arabicPeriod"/>
            </a:pPr>
            <a:r>
              <a:rPr lang="en-US" sz="1600" dirty="0" smtClean="0"/>
              <a:t>Click </a:t>
            </a:r>
            <a:r>
              <a:rPr lang="en-US" sz="1600" b="1" dirty="0"/>
              <a:t>Select</a:t>
            </a:r>
            <a:r>
              <a:rPr lang="en-US" sz="1600" dirty="0"/>
              <a:t> button</a:t>
            </a:r>
          </a:p>
          <a:p>
            <a:pPr marL="457200" indent="-457200">
              <a:buAutoNum type="arabicPeriod"/>
            </a:pPr>
            <a:r>
              <a:rPr lang="en-US" sz="1600" dirty="0"/>
              <a:t>Enter type of site: </a:t>
            </a:r>
            <a:r>
              <a:rPr lang="en-US" sz="1600" b="1" dirty="0"/>
              <a:t>Sentinel</a:t>
            </a:r>
          </a:p>
          <a:p>
            <a:pPr marL="457200" indent="-457200">
              <a:buAutoNum type="arabicPeriod"/>
            </a:pPr>
            <a:r>
              <a:rPr lang="en-US" sz="1600" dirty="0"/>
              <a:t>Click </a:t>
            </a:r>
            <a:r>
              <a:rPr lang="en-US" sz="1600" b="1" dirty="0"/>
              <a:t>Add new site &gt;</a:t>
            </a:r>
          </a:p>
          <a:p>
            <a:pPr marL="457200" indent="-457200">
              <a:buAutoNum type="arabicPeriod"/>
            </a:pPr>
            <a:r>
              <a:rPr lang="en-US" sz="1600" dirty="0"/>
              <a:t>Site name: </a:t>
            </a:r>
            <a:r>
              <a:rPr lang="en-US" sz="1600" b="1" dirty="0"/>
              <a:t>Main School    </a:t>
            </a:r>
            <a:endParaRPr lang="en-US" sz="1600" b="1" dirty="0" smtClean="0"/>
          </a:p>
          <a:p>
            <a:pPr marL="457200" indent="-457200">
              <a:buAutoNum type="arabicPeriod"/>
            </a:pPr>
            <a:r>
              <a:rPr lang="en-US" sz="1600" dirty="0" smtClean="0"/>
              <a:t>Latitude</a:t>
            </a:r>
            <a:r>
              <a:rPr lang="en-US" sz="1600" dirty="0"/>
              <a:t>: </a:t>
            </a:r>
            <a:r>
              <a:rPr lang="en-US" sz="1600" b="1" dirty="0"/>
              <a:t>10</a:t>
            </a:r>
            <a:r>
              <a:rPr lang="en-US" sz="1600" dirty="0"/>
              <a:t>	</a:t>
            </a:r>
            <a:endParaRPr lang="en-US" sz="1600" dirty="0" smtClean="0"/>
          </a:p>
          <a:p>
            <a:pPr marL="457200" indent="-457200">
              <a:buAutoNum type="arabicPeriod"/>
            </a:pPr>
            <a:r>
              <a:rPr lang="en-US" sz="1600" dirty="0" smtClean="0"/>
              <a:t>Longitude</a:t>
            </a:r>
            <a:r>
              <a:rPr lang="en-US" sz="1600" dirty="0"/>
              <a:t>: </a:t>
            </a:r>
            <a:r>
              <a:rPr lang="en-US" sz="1600" b="1" dirty="0"/>
              <a:t>20</a:t>
            </a:r>
          </a:p>
          <a:p>
            <a:pPr marL="457200" indent="-457200">
              <a:buAutoNum type="arabicPeriod"/>
            </a:pPr>
            <a:r>
              <a:rPr lang="en-US" sz="1600" dirty="0" smtClean="0"/>
              <a:t>Click </a:t>
            </a:r>
            <a:r>
              <a:rPr lang="en-US" sz="1600" b="1" dirty="0" smtClean="0"/>
              <a:t>Save </a:t>
            </a:r>
            <a:r>
              <a:rPr lang="en-US" sz="1600" dirty="0" smtClean="0"/>
              <a:t>and continue to enter data from the next slide.</a:t>
            </a:r>
            <a:endParaRPr lang="en-US" sz="1600" dirty="0"/>
          </a:p>
          <a:p>
            <a:pPr marL="0" indent="0">
              <a:buNone/>
            </a:pPr>
            <a:endParaRPr lang="en-US" dirty="0" smtClean="0"/>
          </a:p>
        </p:txBody>
      </p:sp>
      <p:sp>
        <p:nvSpPr>
          <p:cNvPr id="4" name="TextBox 3"/>
          <p:cNvSpPr txBox="1"/>
          <p:nvPr/>
        </p:nvSpPr>
        <p:spPr>
          <a:xfrm>
            <a:off x="4724400" y="5955268"/>
            <a:ext cx="3962400" cy="307777"/>
          </a:xfrm>
          <a:prstGeom prst="rect">
            <a:avLst/>
          </a:prstGeom>
          <a:noFill/>
        </p:spPr>
        <p:txBody>
          <a:bodyPr wrap="square" rtlCol="0">
            <a:spAutoFit/>
          </a:bodyPr>
          <a:lstStyle/>
          <a:p>
            <a:pPr algn="r"/>
            <a:r>
              <a:rPr lang="en-US" sz="1400" dirty="0" smtClean="0">
                <a:solidFill>
                  <a:srgbClr val="066E9F"/>
                </a:solidFill>
                <a:latin typeface="Segoe UI Semibold" pitchFamily="34" charset="0"/>
              </a:rPr>
              <a:t>continued on next slide…</a:t>
            </a:r>
            <a:endParaRPr lang="en-US" sz="1400" dirty="0">
              <a:solidFill>
                <a:srgbClr val="066E9F"/>
              </a:solidFill>
              <a:latin typeface="Segoe UI Semibold" pitchFamily="34" charset="0"/>
            </a:endParaRPr>
          </a:p>
        </p:txBody>
      </p:sp>
    </p:spTree>
    <p:extLst>
      <p:ext uri="{BB962C8B-B14F-4D97-AF65-F5344CB8AC3E}">
        <p14:creationId xmlns:p14="http://schemas.microsoft.com/office/powerpoint/2010/main" val="373527703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09600" y="842427"/>
            <a:ext cx="8382000" cy="5257800"/>
          </a:xfrm>
        </p:spPr>
        <p:txBody>
          <a:bodyPr numCol="2">
            <a:noAutofit/>
          </a:bodyPr>
          <a:lstStyle/>
          <a:p>
            <a:pPr marL="0" lvl="1" indent="0">
              <a:spcAft>
                <a:spcPts val="600"/>
              </a:spcAft>
              <a:buNone/>
              <a:defRPr/>
            </a:pPr>
            <a:r>
              <a:rPr lang="en-US" sz="1400" dirty="0"/>
              <a:t>Year survey information applies to: </a:t>
            </a:r>
            <a:r>
              <a:rPr lang="en-US" sz="1400" b="1" dirty="0" smtClean="0"/>
              <a:t>2014</a:t>
            </a:r>
            <a:endParaRPr lang="en-US" sz="1400" b="1" dirty="0"/>
          </a:p>
          <a:p>
            <a:pPr marL="0" lvl="1" indent="0">
              <a:spcAft>
                <a:spcPts val="600"/>
              </a:spcAft>
              <a:buNone/>
              <a:defRPr/>
            </a:pPr>
            <a:r>
              <a:rPr lang="en-US" sz="1400" dirty="0"/>
              <a:t>Casual agent: </a:t>
            </a:r>
            <a:r>
              <a:rPr lang="en-US" sz="1400" b="1" dirty="0"/>
              <a:t>S. </a:t>
            </a:r>
            <a:r>
              <a:rPr lang="en-US" sz="1400" b="1" dirty="0" err="1"/>
              <a:t>mansoni</a:t>
            </a:r>
            <a:r>
              <a:rPr lang="en-US" sz="1400" b="1" dirty="0"/>
              <a:t> and S. </a:t>
            </a:r>
            <a:r>
              <a:rPr lang="en-US" sz="1400" b="1" dirty="0" err="1"/>
              <a:t>mekongi</a:t>
            </a:r>
            <a:endParaRPr lang="en-US" sz="1400" b="1" dirty="0"/>
          </a:p>
          <a:p>
            <a:pPr marL="0" lvl="1" indent="0">
              <a:spcAft>
                <a:spcPts val="600"/>
              </a:spcAft>
              <a:buNone/>
              <a:defRPr/>
            </a:pPr>
            <a:r>
              <a:rPr lang="en-US" sz="1400" dirty="0"/>
              <a:t>Number of rounds of PC completed prior </a:t>
            </a:r>
            <a:r>
              <a:rPr lang="en-US" sz="1400" dirty="0" smtClean="0"/>
              <a:t/>
            </a:r>
            <a:br>
              <a:rPr lang="en-US" sz="1400" dirty="0" smtClean="0"/>
            </a:br>
            <a:r>
              <a:rPr lang="en-US" sz="1400" dirty="0" smtClean="0"/>
              <a:t>to </a:t>
            </a:r>
            <a:r>
              <a:rPr lang="en-US" sz="1400" dirty="0"/>
              <a:t>survey implementation: </a:t>
            </a:r>
            <a:r>
              <a:rPr lang="en-US" sz="1400" b="1" dirty="0"/>
              <a:t>2</a:t>
            </a:r>
          </a:p>
          <a:p>
            <a:pPr marL="0" lvl="1" indent="0">
              <a:spcAft>
                <a:spcPts val="600"/>
              </a:spcAft>
              <a:buNone/>
              <a:defRPr/>
            </a:pPr>
            <a:r>
              <a:rPr lang="en-US" sz="1400" dirty="0"/>
              <a:t>Test type: </a:t>
            </a:r>
            <a:r>
              <a:rPr lang="en-US" sz="1400" b="1" dirty="0"/>
              <a:t>CCA</a:t>
            </a:r>
          </a:p>
          <a:p>
            <a:pPr marL="0" lvl="1" indent="0">
              <a:spcAft>
                <a:spcPts val="600"/>
              </a:spcAft>
              <a:buNone/>
              <a:defRPr/>
            </a:pPr>
            <a:r>
              <a:rPr lang="en-US" sz="1400" dirty="0">
                <a:ea typeface="MS PGothic" charset="0"/>
              </a:rPr>
              <a:t>End date of survey: </a:t>
            </a:r>
            <a:r>
              <a:rPr lang="en-US" sz="1400" b="1" dirty="0">
                <a:ea typeface="MS PGothic" charset="0"/>
              </a:rPr>
              <a:t>5 March </a:t>
            </a:r>
            <a:r>
              <a:rPr lang="en-US" sz="1400" b="1" dirty="0" smtClean="0">
                <a:ea typeface="MS PGothic" charset="0"/>
              </a:rPr>
              <a:t>2013</a:t>
            </a:r>
            <a:endParaRPr lang="en-US" sz="1400" b="1" dirty="0">
              <a:ea typeface="MS PGothic" charset="0"/>
            </a:endParaRPr>
          </a:p>
          <a:p>
            <a:pPr marL="0" lvl="1" indent="0">
              <a:spcAft>
                <a:spcPts val="600"/>
              </a:spcAft>
              <a:buNone/>
              <a:defRPr/>
            </a:pPr>
            <a:r>
              <a:rPr lang="en-US" sz="1400" dirty="0">
                <a:ea typeface="MS PGothic" charset="0"/>
              </a:rPr>
              <a:t>Age group surveyed: </a:t>
            </a:r>
            <a:r>
              <a:rPr lang="en-US" sz="1400" b="1" dirty="0">
                <a:ea typeface="MS PGothic" charset="0"/>
              </a:rPr>
              <a:t>SAC</a:t>
            </a:r>
          </a:p>
          <a:p>
            <a:pPr marL="0" lvl="1" indent="0">
              <a:spcAft>
                <a:spcPts val="600"/>
              </a:spcAft>
              <a:buNone/>
              <a:defRPr/>
            </a:pPr>
            <a:r>
              <a:rPr lang="en-US" sz="1400" dirty="0">
                <a:ea typeface="MS PGothic" charset="0"/>
              </a:rPr>
              <a:t>Number of individuals with </a:t>
            </a:r>
            <a:r>
              <a:rPr lang="en-US" sz="1400" dirty="0" smtClean="0">
                <a:ea typeface="MS PGothic" charset="0"/>
              </a:rPr>
              <a:t/>
            </a:r>
            <a:br>
              <a:rPr lang="en-US" sz="1400" dirty="0" smtClean="0">
                <a:ea typeface="MS PGothic" charset="0"/>
              </a:rPr>
            </a:br>
            <a:r>
              <a:rPr lang="en-US" sz="1400" dirty="0" smtClean="0">
                <a:ea typeface="MS PGothic" charset="0"/>
              </a:rPr>
              <a:t>non-response</a:t>
            </a:r>
            <a:r>
              <a:rPr lang="en-US" sz="1400" dirty="0">
                <a:ea typeface="MS PGothic" charset="0"/>
              </a:rPr>
              <a:t>: </a:t>
            </a:r>
            <a:r>
              <a:rPr lang="en-US" sz="1400" b="1" dirty="0">
                <a:ea typeface="MS PGothic" charset="0"/>
              </a:rPr>
              <a:t>10</a:t>
            </a:r>
          </a:p>
          <a:p>
            <a:pPr marL="0" lvl="1" indent="0">
              <a:spcAft>
                <a:spcPts val="600"/>
              </a:spcAft>
              <a:buNone/>
              <a:defRPr/>
            </a:pPr>
            <a:r>
              <a:rPr lang="en-US" sz="1400" dirty="0">
                <a:ea typeface="MS PGothic" charset="0"/>
              </a:rPr>
              <a:t>Number of individuals positive for </a:t>
            </a:r>
            <a:r>
              <a:rPr lang="en-US" sz="1400" dirty="0" smtClean="0">
                <a:ea typeface="MS PGothic" charset="0"/>
              </a:rPr>
              <a:t/>
            </a:r>
            <a:br>
              <a:rPr lang="en-US" sz="1400" dirty="0" smtClean="0">
                <a:ea typeface="MS PGothic" charset="0"/>
              </a:rPr>
            </a:br>
            <a:r>
              <a:rPr lang="en-US" sz="1400" dirty="0" err="1" smtClean="0">
                <a:ea typeface="MS PGothic" charset="0"/>
              </a:rPr>
              <a:t>haematuria</a:t>
            </a:r>
            <a:r>
              <a:rPr lang="en-US" sz="1400" dirty="0" smtClean="0">
                <a:ea typeface="MS PGothic" charset="0"/>
              </a:rPr>
              <a:t> </a:t>
            </a:r>
            <a:r>
              <a:rPr lang="en-US" sz="1400" dirty="0">
                <a:ea typeface="MS PGothic" charset="0"/>
              </a:rPr>
              <a:t>or </a:t>
            </a:r>
            <a:r>
              <a:rPr lang="en-US" sz="1400" dirty="0" err="1">
                <a:ea typeface="MS PGothic" charset="0"/>
              </a:rPr>
              <a:t>schistosomal</a:t>
            </a:r>
            <a:r>
              <a:rPr lang="en-US" sz="1400" dirty="0">
                <a:ea typeface="MS PGothic" charset="0"/>
              </a:rPr>
              <a:t> parasite </a:t>
            </a:r>
            <a:r>
              <a:rPr lang="en-US" sz="1400" dirty="0" smtClean="0">
                <a:ea typeface="MS PGothic" charset="0"/>
              </a:rPr>
              <a:t/>
            </a:r>
            <a:br>
              <a:rPr lang="en-US" sz="1400" dirty="0" smtClean="0">
                <a:ea typeface="MS PGothic" charset="0"/>
              </a:rPr>
            </a:br>
            <a:r>
              <a:rPr lang="en-US" sz="1400" dirty="0" smtClean="0">
                <a:ea typeface="MS PGothic" charset="0"/>
              </a:rPr>
              <a:t>eggs </a:t>
            </a:r>
            <a:r>
              <a:rPr lang="en-US" sz="1400" dirty="0">
                <a:ea typeface="MS PGothic" charset="0"/>
              </a:rPr>
              <a:t>in urine: </a:t>
            </a:r>
            <a:r>
              <a:rPr lang="en-US" sz="1400" b="1" dirty="0">
                <a:ea typeface="MS PGothic" charset="0"/>
              </a:rPr>
              <a:t>20</a:t>
            </a:r>
          </a:p>
          <a:p>
            <a:pPr marL="0" lvl="1" indent="0">
              <a:spcAft>
                <a:spcPts val="600"/>
              </a:spcAft>
              <a:buNone/>
              <a:defRPr/>
            </a:pPr>
            <a:r>
              <a:rPr lang="en-US" sz="1400" dirty="0">
                <a:ea typeface="MS PGothic" charset="0"/>
              </a:rPr>
              <a:t>Proportion of moderate intensity urinary </a:t>
            </a:r>
            <a:r>
              <a:rPr lang="en-US" sz="1400" dirty="0" err="1">
                <a:ea typeface="MS PGothic" charset="0"/>
              </a:rPr>
              <a:t>schistosomal</a:t>
            </a:r>
            <a:r>
              <a:rPr lang="en-US" sz="1400" dirty="0">
                <a:ea typeface="MS PGothic" charset="0"/>
              </a:rPr>
              <a:t> infections: </a:t>
            </a:r>
            <a:r>
              <a:rPr lang="en-US" sz="1400" b="1" dirty="0">
                <a:ea typeface="MS PGothic" charset="0"/>
              </a:rPr>
              <a:t>20</a:t>
            </a:r>
          </a:p>
          <a:p>
            <a:pPr marL="0" lvl="1" indent="0">
              <a:spcAft>
                <a:spcPts val="600"/>
              </a:spcAft>
              <a:buNone/>
              <a:defRPr/>
            </a:pPr>
            <a:r>
              <a:rPr lang="en-US" sz="1400" dirty="0">
                <a:ea typeface="MS PGothic" charset="0"/>
              </a:rPr>
              <a:t>Number of individuals positive for </a:t>
            </a:r>
            <a:r>
              <a:rPr lang="en-US" sz="1400" dirty="0" smtClean="0">
                <a:ea typeface="MS PGothic" charset="0"/>
              </a:rPr>
              <a:t/>
            </a:r>
            <a:br>
              <a:rPr lang="en-US" sz="1400" dirty="0" smtClean="0">
                <a:ea typeface="MS PGothic" charset="0"/>
              </a:rPr>
            </a:br>
            <a:r>
              <a:rPr lang="en-US" sz="1400" dirty="0" smtClean="0">
                <a:ea typeface="MS PGothic" charset="0"/>
              </a:rPr>
              <a:t>intestinal </a:t>
            </a:r>
            <a:r>
              <a:rPr lang="en-US" sz="1400" dirty="0" err="1">
                <a:ea typeface="MS PGothic" charset="0"/>
              </a:rPr>
              <a:t>schistosome</a:t>
            </a:r>
            <a:r>
              <a:rPr lang="en-US" sz="1400" dirty="0">
                <a:ea typeface="MS PGothic" charset="0"/>
              </a:rPr>
              <a:t> infection: </a:t>
            </a:r>
            <a:r>
              <a:rPr lang="en-US" sz="1400" b="1" dirty="0">
                <a:ea typeface="MS PGothic" charset="0"/>
              </a:rPr>
              <a:t>10</a:t>
            </a:r>
          </a:p>
          <a:p>
            <a:pPr marL="0" lvl="1" indent="0">
              <a:spcAft>
                <a:spcPts val="600"/>
              </a:spcAft>
              <a:buNone/>
              <a:defRPr/>
            </a:pPr>
            <a:r>
              <a:rPr lang="en-US" sz="1400" dirty="0">
                <a:ea typeface="MS PGothic" charset="0"/>
              </a:rPr>
              <a:t>Proportion of moderate intensity </a:t>
            </a:r>
            <a:r>
              <a:rPr lang="en-US" sz="1400" dirty="0" smtClean="0">
                <a:ea typeface="MS PGothic" charset="0"/>
              </a:rPr>
              <a:t/>
            </a:r>
            <a:br>
              <a:rPr lang="en-US" sz="1400" dirty="0" smtClean="0">
                <a:ea typeface="MS PGothic" charset="0"/>
              </a:rPr>
            </a:br>
            <a:r>
              <a:rPr lang="en-US" sz="1400" dirty="0" smtClean="0">
                <a:ea typeface="MS PGothic" charset="0"/>
              </a:rPr>
              <a:t>intestinal </a:t>
            </a:r>
            <a:r>
              <a:rPr lang="en-US" sz="1400" dirty="0" err="1">
                <a:ea typeface="MS PGothic" charset="0"/>
              </a:rPr>
              <a:t>schistosomal</a:t>
            </a:r>
            <a:r>
              <a:rPr lang="en-US" sz="1400" dirty="0">
                <a:ea typeface="MS PGothic" charset="0"/>
              </a:rPr>
              <a:t> infections: </a:t>
            </a:r>
            <a:r>
              <a:rPr lang="en-US" sz="1400" b="1" dirty="0" smtClean="0">
                <a:ea typeface="MS PGothic" charset="0"/>
              </a:rPr>
              <a:t>50</a:t>
            </a:r>
          </a:p>
          <a:p>
            <a:pPr marL="0" lvl="1" indent="0">
              <a:spcAft>
                <a:spcPts val="600"/>
              </a:spcAft>
              <a:buNone/>
              <a:defRPr/>
            </a:pPr>
            <a:r>
              <a:rPr lang="en-US" sz="1400" dirty="0"/>
              <a:t>Ecological Zone Name: </a:t>
            </a:r>
            <a:r>
              <a:rPr lang="en-US" sz="1400" b="1" dirty="0"/>
              <a:t>Riverside </a:t>
            </a:r>
            <a:r>
              <a:rPr lang="en-US" sz="1400" dirty="0"/>
              <a:t>(add)</a:t>
            </a:r>
            <a:endParaRPr lang="en-US" sz="1400" b="1" dirty="0"/>
          </a:p>
          <a:p>
            <a:pPr marL="0" lvl="1" indent="0">
              <a:spcAft>
                <a:spcPts val="600"/>
              </a:spcAft>
              <a:buNone/>
              <a:defRPr/>
            </a:pPr>
            <a:r>
              <a:rPr lang="en-US" sz="1400" dirty="0"/>
              <a:t>Date of first round of PC (year): </a:t>
            </a:r>
            <a:r>
              <a:rPr lang="en-US" sz="1400" b="1" dirty="0"/>
              <a:t>2010</a:t>
            </a:r>
          </a:p>
          <a:p>
            <a:pPr marL="0" lvl="1" indent="0">
              <a:spcAft>
                <a:spcPts val="600"/>
              </a:spcAft>
              <a:buNone/>
              <a:defRPr/>
            </a:pPr>
            <a:r>
              <a:rPr lang="en-US" sz="1400" dirty="0"/>
              <a:t>Survey timing: </a:t>
            </a:r>
            <a:r>
              <a:rPr lang="en-US" sz="1400" b="1" dirty="0"/>
              <a:t>Mid-term</a:t>
            </a:r>
          </a:p>
          <a:p>
            <a:pPr marL="0" lvl="1" indent="0">
              <a:spcAft>
                <a:spcPts val="600"/>
              </a:spcAft>
              <a:buNone/>
              <a:defRPr/>
            </a:pPr>
            <a:r>
              <a:rPr lang="en-US" sz="1400" dirty="0"/>
              <a:t>Start date of survey: </a:t>
            </a:r>
            <a:r>
              <a:rPr lang="en-US" sz="1400" b="1" dirty="0"/>
              <a:t>1 March </a:t>
            </a:r>
            <a:r>
              <a:rPr lang="en-US" sz="1400" b="1" dirty="0" smtClean="0"/>
              <a:t>2013</a:t>
            </a:r>
            <a:endParaRPr lang="en-US" sz="1400" b="1" dirty="0"/>
          </a:p>
          <a:p>
            <a:pPr marL="0" lvl="1" indent="0">
              <a:spcAft>
                <a:spcPts val="600"/>
              </a:spcAft>
              <a:buNone/>
              <a:defRPr/>
            </a:pPr>
            <a:r>
              <a:rPr lang="en-US" sz="1400" dirty="0"/>
              <a:t>Target sample size: </a:t>
            </a:r>
            <a:r>
              <a:rPr lang="en-US" sz="1400" b="1" dirty="0"/>
              <a:t>200</a:t>
            </a:r>
          </a:p>
          <a:p>
            <a:pPr marL="0" lvl="1" indent="0">
              <a:spcAft>
                <a:spcPts val="600"/>
              </a:spcAft>
              <a:buNone/>
              <a:defRPr/>
            </a:pPr>
            <a:r>
              <a:rPr lang="en-US" sz="1400" dirty="0"/>
              <a:t>Number of individuals sampled: </a:t>
            </a:r>
            <a:r>
              <a:rPr lang="en-US" sz="1400" b="1" dirty="0"/>
              <a:t>200</a:t>
            </a:r>
          </a:p>
          <a:p>
            <a:pPr marL="0" lvl="1" indent="0">
              <a:spcAft>
                <a:spcPts val="600"/>
              </a:spcAft>
              <a:buNone/>
              <a:defRPr/>
            </a:pPr>
            <a:r>
              <a:rPr lang="en-US" sz="1400" dirty="0"/>
              <a:t>Number of individuals examined for </a:t>
            </a:r>
            <a:r>
              <a:rPr lang="en-US" sz="1400" dirty="0" smtClean="0"/>
              <a:t/>
            </a:r>
            <a:br>
              <a:rPr lang="en-US" sz="1400" dirty="0" smtClean="0"/>
            </a:br>
            <a:r>
              <a:rPr lang="en-US" sz="1400" dirty="0" smtClean="0"/>
              <a:t>urinary </a:t>
            </a:r>
            <a:r>
              <a:rPr lang="en-US" sz="1400" dirty="0" err="1"/>
              <a:t>schistosomes</a:t>
            </a:r>
            <a:r>
              <a:rPr lang="en-US" sz="1400" dirty="0"/>
              <a:t>: </a:t>
            </a:r>
            <a:r>
              <a:rPr lang="en-US" sz="1400" b="1" dirty="0"/>
              <a:t>150</a:t>
            </a:r>
          </a:p>
          <a:p>
            <a:pPr marL="0" lvl="1" indent="0">
              <a:spcAft>
                <a:spcPts val="600"/>
              </a:spcAft>
              <a:buNone/>
              <a:defRPr/>
            </a:pPr>
            <a:r>
              <a:rPr lang="en-US" sz="1400" dirty="0"/>
              <a:t>Proportion of heavy intensity urinary </a:t>
            </a:r>
            <a:r>
              <a:rPr lang="en-US" sz="1400" dirty="0" smtClean="0"/>
              <a:t/>
            </a:r>
            <a:br>
              <a:rPr lang="en-US" sz="1400" dirty="0" smtClean="0"/>
            </a:br>
            <a:r>
              <a:rPr lang="en-US" sz="1400" dirty="0" err="1" smtClean="0"/>
              <a:t>schistosomal</a:t>
            </a:r>
            <a:r>
              <a:rPr lang="en-US" sz="1400" dirty="0" smtClean="0"/>
              <a:t> </a:t>
            </a:r>
            <a:r>
              <a:rPr lang="en-US" sz="1400" dirty="0"/>
              <a:t>infections: </a:t>
            </a:r>
            <a:r>
              <a:rPr lang="en-US" sz="1400" b="1" dirty="0"/>
              <a:t>50</a:t>
            </a:r>
          </a:p>
          <a:p>
            <a:pPr marL="0" lvl="1" indent="0">
              <a:spcAft>
                <a:spcPts val="600"/>
              </a:spcAft>
              <a:buNone/>
              <a:defRPr/>
            </a:pPr>
            <a:r>
              <a:rPr lang="en-US" sz="1400" dirty="0"/>
              <a:t>Number of individuals examined for </a:t>
            </a:r>
            <a:r>
              <a:rPr lang="en-US" sz="1400" dirty="0" smtClean="0"/>
              <a:t/>
            </a:r>
            <a:br>
              <a:rPr lang="en-US" sz="1400" dirty="0" smtClean="0"/>
            </a:br>
            <a:r>
              <a:rPr lang="en-US" sz="1400" dirty="0" err="1" smtClean="0"/>
              <a:t>intenstinal</a:t>
            </a:r>
            <a:r>
              <a:rPr lang="en-US" sz="1400" dirty="0" smtClean="0"/>
              <a:t> </a:t>
            </a:r>
            <a:r>
              <a:rPr lang="en-US" sz="1400" dirty="0" err="1"/>
              <a:t>schistosomes</a:t>
            </a:r>
            <a:r>
              <a:rPr lang="en-US" sz="1400" dirty="0"/>
              <a:t>: </a:t>
            </a:r>
            <a:r>
              <a:rPr lang="en-US" sz="1400" b="1" dirty="0"/>
              <a:t>150</a:t>
            </a:r>
          </a:p>
          <a:p>
            <a:pPr marL="0" lvl="1" indent="0">
              <a:spcAft>
                <a:spcPts val="600"/>
              </a:spcAft>
              <a:buNone/>
              <a:defRPr/>
            </a:pPr>
            <a:r>
              <a:rPr lang="en-US" sz="1400" dirty="0"/>
              <a:t>Proportion of heavy intensity intestinal </a:t>
            </a:r>
            <a:r>
              <a:rPr lang="en-US" sz="1400" dirty="0" smtClean="0"/>
              <a:t/>
            </a:r>
            <a:br>
              <a:rPr lang="en-US" sz="1400" dirty="0" smtClean="0"/>
            </a:br>
            <a:r>
              <a:rPr lang="en-US" sz="1400" dirty="0" err="1" smtClean="0"/>
              <a:t>schistosomal</a:t>
            </a:r>
            <a:r>
              <a:rPr lang="en-US" sz="1400" dirty="0" smtClean="0"/>
              <a:t> </a:t>
            </a:r>
            <a:r>
              <a:rPr lang="en-US" sz="1400" dirty="0"/>
              <a:t>infections: </a:t>
            </a:r>
            <a:r>
              <a:rPr lang="en-US" sz="1400" b="1" dirty="0"/>
              <a:t>50</a:t>
            </a:r>
          </a:p>
          <a:p>
            <a:pPr marL="0" lvl="1" indent="0">
              <a:buNone/>
              <a:defRPr/>
            </a:pPr>
            <a:r>
              <a:rPr lang="en-US" sz="1400" dirty="0"/>
              <a:t>Funders/Partners: </a:t>
            </a:r>
            <a:r>
              <a:rPr lang="en-US" sz="1400" b="1" dirty="0"/>
              <a:t>WHO</a:t>
            </a:r>
            <a:r>
              <a:rPr lang="en-US" sz="1400" dirty="0"/>
              <a:t> (add</a:t>
            </a:r>
            <a:r>
              <a:rPr lang="en-US" sz="1400" dirty="0" smtClean="0"/>
              <a:t>)</a:t>
            </a:r>
            <a:endParaRPr lang="en-US" sz="1400" dirty="0"/>
          </a:p>
        </p:txBody>
      </p:sp>
      <p:sp>
        <p:nvSpPr>
          <p:cNvPr id="4" name="TextBox 3"/>
          <p:cNvSpPr txBox="1"/>
          <p:nvPr/>
        </p:nvSpPr>
        <p:spPr>
          <a:xfrm>
            <a:off x="4724400" y="5414427"/>
            <a:ext cx="4038600" cy="1138773"/>
          </a:xfrm>
          <a:prstGeom prst="rect">
            <a:avLst/>
          </a:prstGeom>
          <a:noFill/>
        </p:spPr>
        <p:txBody>
          <a:bodyPr wrap="square" rtlCol="0">
            <a:spAutoFit/>
          </a:bodyPr>
          <a:lstStyle/>
          <a:p>
            <a:pPr marL="0" lvl="1">
              <a:spcAft>
                <a:spcPts val="600"/>
              </a:spcAft>
            </a:pPr>
            <a:r>
              <a:rPr lang="en-US" sz="1500" dirty="0">
                <a:solidFill>
                  <a:srgbClr val="17375D"/>
                </a:solidFill>
                <a:latin typeface="Segoe UI Semibold" pitchFamily="34" charset="0"/>
                <a:ea typeface="Segoe UI" pitchFamily="34" charset="0"/>
                <a:cs typeface="Segoe UI" pitchFamily="34" charset="0"/>
              </a:rPr>
              <a:t>When finished, click </a:t>
            </a:r>
            <a:r>
              <a:rPr lang="en-US" sz="1500" b="1" dirty="0" smtClean="0">
                <a:solidFill>
                  <a:srgbClr val="17375D"/>
                </a:solidFill>
                <a:latin typeface="Segoe UI" pitchFamily="34" charset="0"/>
                <a:ea typeface="Segoe UI" pitchFamily="34" charset="0"/>
                <a:cs typeface="Segoe UI" pitchFamily="34" charset="0"/>
              </a:rPr>
              <a:t>Save</a:t>
            </a:r>
          </a:p>
          <a:p>
            <a:pPr marL="0" lvl="1"/>
            <a:r>
              <a:rPr lang="en-US" sz="1500" dirty="0">
                <a:solidFill>
                  <a:srgbClr val="17375D"/>
                </a:solidFill>
                <a:latin typeface="Segoe UI Semibold" pitchFamily="34" charset="0"/>
                <a:ea typeface="Segoe UI" pitchFamily="34" charset="0"/>
                <a:cs typeface="Segoe UI" pitchFamily="34" charset="0"/>
              </a:rPr>
              <a:t>Find the </a:t>
            </a:r>
            <a:r>
              <a:rPr lang="en-US" sz="1500" dirty="0" smtClean="0">
                <a:solidFill>
                  <a:srgbClr val="17375D"/>
                </a:solidFill>
                <a:latin typeface="Segoe UI Semibold" pitchFamily="34" charset="0"/>
                <a:ea typeface="Segoe UI" pitchFamily="34" charset="0"/>
                <a:cs typeface="Segoe UI" pitchFamily="34" charset="0"/>
              </a:rPr>
              <a:t>survey form </a:t>
            </a:r>
            <a:r>
              <a:rPr lang="en-US" sz="1500" dirty="0">
                <a:solidFill>
                  <a:srgbClr val="17375D"/>
                </a:solidFill>
                <a:latin typeface="Segoe UI Semibold" pitchFamily="34" charset="0"/>
                <a:ea typeface="Segoe UI" pitchFamily="34" charset="0"/>
                <a:cs typeface="Segoe UI" pitchFamily="34" charset="0"/>
              </a:rPr>
              <a:t>you just entered in the </a:t>
            </a:r>
            <a:r>
              <a:rPr lang="en-US" sz="1500" dirty="0" smtClean="0">
                <a:solidFill>
                  <a:srgbClr val="17375D"/>
                </a:solidFill>
                <a:latin typeface="Segoe UI Semibold" pitchFamily="34" charset="0"/>
                <a:ea typeface="Segoe UI" pitchFamily="34" charset="0"/>
                <a:cs typeface="Segoe UI" pitchFamily="34" charset="0"/>
              </a:rPr>
              <a:t>survey </a:t>
            </a:r>
            <a:r>
              <a:rPr lang="en-US" sz="1500" dirty="0">
                <a:solidFill>
                  <a:srgbClr val="17375D"/>
                </a:solidFill>
                <a:latin typeface="Segoe UI Semibold" pitchFamily="34" charset="0"/>
                <a:ea typeface="Segoe UI" pitchFamily="34" charset="0"/>
                <a:cs typeface="Segoe UI" pitchFamily="34" charset="0"/>
              </a:rPr>
              <a:t>list box </a:t>
            </a:r>
            <a:r>
              <a:rPr lang="en-US" sz="1500" dirty="0" smtClean="0">
                <a:solidFill>
                  <a:srgbClr val="17375D"/>
                </a:solidFill>
                <a:latin typeface="Segoe UI Semibold" pitchFamily="34" charset="0"/>
                <a:ea typeface="Segoe UI" pitchFamily="34" charset="0"/>
                <a:cs typeface="Segoe UI" pitchFamily="34" charset="0"/>
              </a:rPr>
              <a:t>for </a:t>
            </a:r>
            <a:r>
              <a:rPr lang="en-US" sz="1500" dirty="0" err="1" smtClean="0">
                <a:solidFill>
                  <a:srgbClr val="17375D"/>
                </a:solidFill>
                <a:latin typeface="Segoe UI Semibold" pitchFamily="34" charset="0"/>
                <a:ea typeface="Segoe UI" pitchFamily="34" charset="0"/>
                <a:cs typeface="Segoe UI" pitchFamily="34" charset="0"/>
              </a:rPr>
              <a:t>Kora</a:t>
            </a:r>
            <a:r>
              <a:rPr lang="en-US" sz="1500" dirty="0" smtClean="0">
                <a:solidFill>
                  <a:srgbClr val="17375D"/>
                </a:solidFill>
                <a:latin typeface="Segoe UI Semibold" pitchFamily="34" charset="0"/>
                <a:ea typeface="Segoe UI" pitchFamily="34" charset="0"/>
                <a:cs typeface="Segoe UI" pitchFamily="34" charset="0"/>
              </a:rPr>
              <a:t>, </a:t>
            </a:r>
            <a:r>
              <a:rPr lang="en-US" sz="1500" dirty="0" err="1" smtClean="0">
                <a:solidFill>
                  <a:srgbClr val="17375D"/>
                </a:solidFill>
                <a:latin typeface="Segoe UI Semibold" pitchFamily="34" charset="0"/>
                <a:ea typeface="Segoe UI" pitchFamily="34" charset="0"/>
                <a:cs typeface="Segoe UI" pitchFamily="34" charset="0"/>
              </a:rPr>
              <a:t>Lusson</a:t>
            </a:r>
            <a:r>
              <a:rPr lang="en-US" sz="1500" dirty="0" smtClean="0">
                <a:solidFill>
                  <a:srgbClr val="17375D"/>
                </a:solidFill>
                <a:latin typeface="Segoe UI Semibold" pitchFamily="34" charset="0"/>
                <a:ea typeface="Segoe UI" pitchFamily="34" charset="0"/>
                <a:cs typeface="Segoe UI" pitchFamily="34" charset="0"/>
              </a:rPr>
              <a:t>, and </a:t>
            </a:r>
            <a:r>
              <a:rPr lang="en-US" sz="1500" dirty="0" err="1" smtClean="0">
                <a:solidFill>
                  <a:srgbClr val="17375D"/>
                </a:solidFill>
                <a:latin typeface="Segoe UI Semibold" pitchFamily="34" charset="0"/>
                <a:ea typeface="Segoe UI" pitchFamily="34" charset="0"/>
                <a:cs typeface="Segoe UI" pitchFamily="34" charset="0"/>
              </a:rPr>
              <a:t>Talums</a:t>
            </a:r>
            <a:endParaRPr lang="en-US" sz="1500" dirty="0">
              <a:solidFill>
                <a:srgbClr val="17375D"/>
              </a:solidFill>
              <a:latin typeface="Segoe UI Semibold" pitchFamily="34" charset="0"/>
              <a:ea typeface="Segoe UI" pitchFamily="34" charset="0"/>
              <a:cs typeface="Segoe UI" pitchFamily="34" charset="0"/>
            </a:endParaRPr>
          </a:p>
          <a:p>
            <a:endParaRPr lang="en-US" dirty="0"/>
          </a:p>
        </p:txBody>
      </p:sp>
      <p:sp>
        <p:nvSpPr>
          <p:cNvPr id="6" name="TextBox 5"/>
          <p:cNvSpPr txBox="1"/>
          <p:nvPr/>
        </p:nvSpPr>
        <p:spPr>
          <a:xfrm>
            <a:off x="457200" y="457200"/>
            <a:ext cx="3886200" cy="307777"/>
          </a:xfrm>
          <a:prstGeom prst="rect">
            <a:avLst/>
          </a:prstGeom>
          <a:noFill/>
        </p:spPr>
        <p:txBody>
          <a:bodyPr wrap="square" rtlCol="0">
            <a:spAutoFit/>
          </a:bodyPr>
          <a:lstStyle/>
          <a:p>
            <a:r>
              <a:rPr lang="en-US" sz="1400" dirty="0" smtClean="0">
                <a:solidFill>
                  <a:srgbClr val="066E9F"/>
                </a:solidFill>
                <a:latin typeface="Segoe UI Semibold" pitchFamily="34" charset="0"/>
              </a:rPr>
              <a:t>continued from previous slide…</a:t>
            </a:r>
            <a:endParaRPr lang="en-US" sz="1400" dirty="0">
              <a:solidFill>
                <a:srgbClr val="066E9F"/>
              </a:solidFill>
              <a:latin typeface="Segoe UI Semibold" pitchFamily="34" charset="0"/>
            </a:endParaRPr>
          </a:p>
        </p:txBody>
      </p:sp>
    </p:spTree>
    <p:extLst>
      <p:ext uri="{BB962C8B-B14F-4D97-AF65-F5344CB8AC3E}">
        <p14:creationId xmlns:p14="http://schemas.microsoft.com/office/powerpoint/2010/main" val="180961327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 Single Corner Rectangle 11"/>
          <p:cNvSpPr/>
          <p:nvPr/>
        </p:nvSpPr>
        <p:spPr>
          <a:xfrm>
            <a:off x="228600" y="3886200"/>
            <a:ext cx="8305800" cy="2514600"/>
          </a:xfrm>
          <a:prstGeom prst="round1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pPr algn="l"/>
            <a:r>
              <a:rPr lang="en-US" dirty="0" smtClean="0">
                <a:solidFill>
                  <a:srgbClr val="598841"/>
                </a:solidFill>
              </a:rPr>
              <a:t>Interventions</a:t>
            </a:r>
            <a:endParaRPr lang="en-US" dirty="0">
              <a:solidFill>
                <a:srgbClr val="598841"/>
              </a:solidFill>
            </a:endParaRPr>
          </a:p>
        </p:txBody>
      </p:sp>
      <p:sp>
        <p:nvSpPr>
          <p:cNvPr id="4" name="Content Placeholder 3"/>
          <p:cNvSpPr>
            <a:spLocks noGrp="1"/>
          </p:cNvSpPr>
          <p:nvPr>
            <p:ph idx="1"/>
          </p:nvPr>
        </p:nvSpPr>
        <p:spPr/>
        <p:txBody>
          <a:bodyPr>
            <a:normAutofit/>
          </a:bodyPr>
          <a:lstStyle/>
          <a:p>
            <a:pPr marL="0">
              <a:spcAft>
                <a:spcPts val="1200"/>
              </a:spcAft>
              <a:buNone/>
            </a:pPr>
            <a:r>
              <a:rPr lang="en-US" dirty="0"/>
              <a:t>The </a:t>
            </a:r>
            <a:r>
              <a:rPr lang="en-US" dirty="0" smtClean="0"/>
              <a:t>Interventions module </a:t>
            </a:r>
            <a:r>
              <a:rPr lang="en-US" dirty="0"/>
              <a:t>is where you record the interventions that took place in your </a:t>
            </a:r>
            <a:r>
              <a:rPr lang="en-US" dirty="0" smtClean="0"/>
              <a:t>country. </a:t>
            </a:r>
          </a:p>
          <a:p>
            <a:pPr marL="457200" indent="-274320">
              <a:spcAft>
                <a:spcPts val="1200"/>
              </a:spcAft>
              <a:buFont typeface="Segoe UI" pitchFamily="34" charset="0"/>
              <a:buChar char="◦"/>
            </a:pPr>
            <a:r>
              <a:rPr lang="en-US" dirty="0">
                <a:latin typeface="Segoe UI Semibold" pitchFamily="34" charset="0"/>
              </a:rPr>
              <a:t>Includes MDA, morbidity management, and others.</a:t>
            </a:r>
          </a:p>
          <a:p>
            <a:pPr marL="457200" indent="-274320">
              <a:buFont typeface="Segoe UI" pitchFamily="34" charset="0"/>
              <a:buChar char="◦"/>
            </a:pPr>
            <a:r>
              <a:rPr lang="en-US" dirty="0">
                <a:latin typeface="Segoe UI Semibold" pitchFamily="34" charset="0"/>
              </a:rPr>
              <a:t>PC-MDA interventions are organized by the drugs delivered during the intervention. </a:t>
            </a:r>
          </a:p>
        </p:txBody>
      </p:sp>
      <p:sp>
        <p:nvSpPr>
          <p:cNvPr id="6" name="Text Placeholder 2"/>
          <p:cNvSpPr>
            <a:spLocks noGrp="1"/>
          </p:cNvSpPr>
          <p:nvPr>
            <p:ph type="body" sz="quarter" idx="13"/>
          </p:nvPr>
        </p:nvSpPr>
        <p:spPr>
          <a:xfrm>
            <a:off x="581603" y="104775"/>
            <a:ext cx="2133600" cy="304800"/>
          </a:xfrm>
        </p:spPr>
        <p:txBody>
          <a:bodyPr>
            <a:normAutofit fontScale="92500"/>
          </a:bodyPr>
          <a:lstStyle/>
          <a:p>
            <a:r>
              <a:rPr lang="en-US" dirty="0" smtClean="0"/>
              <a:t>data entry: </a:t>
            </a:r>
            <a:r>
              <a:rPr lang="en-US" dirty="0"/>
              <a:t>form by form</a:t>
            </a:r>
          </a:p>
        </p:txBody>
      </p:sp>
      <p:grpSp>
        <p:nvGrpSpPr>
          <p:cNvPr id="11" name="Group 10"/>
          <p:cNvGrpSpPr/>
          <p:nvPr/>
        </p:nvGrpSpPr>
        <p:grpSpPr>
          <a:xfrm>
            <a:off x="685800" y="4038600"/>
            <a:ext cx="7287491" cy="2185214"/>
            <a:chOff x="685800" y="4038600"/>
            <a:chExt cx="7287491" cy="2185214"/>
          </a:xfrm>
        </p:grpSpPr>
        <p:sp>
          <p:nvSpPr>
            <p:cNvPr id="8" name="TextBox 7"/>
            <p:cNvSpPr txBox="1"/>
            <p:nvPr/>
          </p:nvSpPr>
          <p:spPr>
            <a:xfrm>
              <a:off x="685800" y="4038600"/>
              <a:ext cx="4114800" cy="2185214"/>
            </a:xfrm>
            <a:prstGeom prst="rect">
              <a:avLst/>
            </a:prstGeom>
            <a:noFill/>
          </p:spPr>
          <p:txBody>
            <a:bodyPr wrap="square" rtlCol="0">
              <a:spAutoFit/>
            </a:bodyPr>
            <a:lstStyle/>
            <a:p>
              <a:r>
                <a:rPr lang="en-US" b="1" dirty="0" smtClean="0">
                  <a:solidFill>
                    <a:srgbClr val="066E9F"/>
                  </a:solidFill>
                  <a:latin typeface="Segoe UI" pitchFamily="34" charset="0"/>
                  <a:ea typeface="Segoe UI" pitchFamily="34" charset="0"/>
                  <a:cs typeface="Segoe UI" pitchFamily="34" charset="0"/>
                </a:rPr>
                <a:t>Quick tip:</a:t>
              </a:r>
            </a:p>
            <a:p>
              <a:pPr>
                <a:spcAft>
                  <a:spcPts val="1200"/>
                </a:spcAft>
              </a:pPr>
              <a:r>
                <a:rPr lang="en-US" dirty="0" smtClean="0">
                  <a:solidFill>
                    <a:srgbClr val="17375D"/>
                  </a:solidFill>
                  <a:latin typeface="Segoe UI Semibold" pitchFamily="34" charset="0"/>
                  <a:ea typeface="Segoe UI" pitchFamily="34" charset="0"/>
                  <a:cs typeface="Segoe UI" pitchFamily="34" charset="0"/>
                </a:rPr>
                <a:t>You can add new </a:t>
              </a:r>
              <a:r>
                <a:rPr lang="en-US" b="1" dirty="0" smtClean="0">
                  <a:solidFill>
                    <a:srgbClr val="17375D"/>
                  </a:solidFill>
                  <a:latin typeface="Segoe UI" pitchFamily="34" charset="0"/>
                  <a:ea typeface="Segoe UI" pitchFamily="34" charset="0"/>
                  <a:cs typeface="Segoe UI" pitchFamily="34" charset="0"/>
                </a:rPr>
                <a:t>custom indicators </a:t>
              </a:r>
              <a:r>
                <a:rPr lang="en-US" dirty="0" smtClean="0">
                  <a:solidFill>
                    <a:srgbClr val="17375D"/>
                  </a:solidFill>
                  <a:latin typeface="Segoe UI Semibold" pitchFamily="34" charset="0"/>
                  <a:ea typeface="Segoe UI" pitchFamily="34" charset="0"/>
                  <a:cs typeface="Segoe UI" pitchFamily="34" charset="0"/>
                </a:rPr>
                <a:t>to the bottom of any form, below the default indicators. </a:t>
              </a:r>
            </a:p>
            <a:p>
              <a:r>
                <a:rPr lang="en-US" dirty="0" smtClean="0">
                  <a:solidFill>
                    <a:srgbClr val="17375D"/>
                  </a:solidFill>
                  <a:latin typeface="Segoe UI Semibold" pitchFamily="34" charset="0"/>
                  <a:ea typeface="Segoe UI" pitchFamily="34" charset="0"/>
                  <a:cs typeface="Segoe UI" pitchFamily="34" charset="0"/>
                </a:rPr>
                <a:t>Once you add a custom indicator, it will always appear on that form in the future unless you disable it.</a:t>
              </a:r>
              <a:endParaRPr lang="en-US" dirty="0">
                <a:solidFill>
                  <a:srgbClr val="17375D"/>
                </a:solidFill>
                <a:latin typeface="Segoe UI Semibold" pitchFamily="34" charset="0"/>
                <a:ea typeface="Segoe UI" pitchFamily="34" charset="0"/>
                <a:cs typeface="Segoe UI" pitchFamily="34" charset="0"/>
              </a:endParaRPr>
            </a:p>
          </p:txBody>
        </p:sp>
        <p:pic>
          <p:nvPicPr>
            <p:cNvPr id="9" name="Picture 8" descr="101.PNG"/>
            <p:cNvPicPr>
              <a:picLocks noChangeAspect="1"/>
            </p:cNvPicPr>
            <p:nvPr/>
          </p:nvPicPr>
          <p:blipFill>
            <a:blip r:embed="rId3" cstate="print"/>
            <a:srcRect t="7654" r="38806" b="50246"/>
            <a:stretch>
              <a:fillRect/>
            </a:stretch>
          </p:blipFill>
          <p:spPr>
            <a:xfrm>
              <a:off x="5257800" y="4495800"/>
              <a:ext cx="2715491" cy="1066800"/>
            </a:xfrm>
            <a:prstGeom prst="rect">
              <a:avLst/>
            </a:prstGeom>
            <a:effectLst>
              <a:outerShdw blurRad="63500" sx="102000" sy="102000" algn="ctr" rotWithShape="0">
                <a:schemeClr val="bg1">
                  <a:lumMod val="65000"/>
                  <a:alpha val="40000"/>
                </a:schemeClr>
              </a:outerShdw>
            </a:effectLst>
          </p:spPr>
        </p:pic>
      </p:grpSp>
    </p:spTree>
    <p:extLst>
      <p:ext uri="{BB962C8B-B14F-4D97-AF65-F5344CB8AC3E}">
        <p14:creationId xmlns:p14="http://schemas.microsoft.com/office/powerpoint/2010/main" val="4142241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400" dirty="0" smtClean="0">
                <a:solidFill>
                  <a:srgbClr val="598841"/>
                </a:solidFill>
              </a:rPr>
              <a:t>Create </a:t>
            </a:r>
            <a:r>
              <a:rPr lang="en-US" sz="2400" dirty="0">
                <a:solidFill>
                  <a:srgbClr val="598841"/>
                </a:solidFill>
              </a:rPr>
              <a:t>a custom indicator for </a:t>
            </a:r>
            <a:r>
              <a:rPr lang="en-US" sz="2400" dirty="0" smtClean="0">
                <a:solidFill>
                  <a:srgbClr val="598841"/>
                </a:solidFill>
              </a:rPr>
              <a:t>IVM+ALB </a:t>
            </a:r>
            <a:r>
              <a:rPr lang="en-US" sz="2400" dirty="0">
                <a:solidFill>
                  <a:srgbClr val="598841"/>
                </a:solidFill>
              </a:rPr>
              <a:t>Intervention</a:t>
            </a:r>
          </a:p>
        </p:txBody>
      </p:sp>
      <p:sp>
        <p:nvSpPr>
          <p:cNvPr id="2" name="Text Placeholder 1"/>
          <p:cNvSpPr>
            <a:spLocks noGrp="1"/>
          </p:cNvSpPr>
          <p:nvPr>
            <p:ph type="body" sz="quarter" idx="10"/>
          </p:nvPr>
        </p:nvSpPr>
        <p:spPr>
          <a:xfrm>
            <a:off x="762000" y="1371600"/>
            <a:ext cx="7924800" cy="4648200"/>
          </a:xfrm>
        </p:spPr>
        <p:txBody>
          <a:bodyPr>
            <a:noAutofit/>
          </a:bodyPr>
          <a:lstStyle/>
          <a:p>
            <a:pPr marL="457200" indent="-457200">
              <a:spcAft>
                <a:spcPts val="1200"/>
              </a:spcAft>
              <a:buAutoNum type="arabicPeriod"/>
            </a:pPr>
            <a:r>
              <a:rPr lang="en-US" sz="1900" dirty="0" smtClean="0"/>
              <a:t>Select </a:t>
            </a:r>
            <a:r>
              <a:rPr lang="en-US" sz="1900" b="1" dirty="0" err="1" smtClean="0"/>
              <a:t>Michen</a:t>
            </a:r>
            <a:r>
              <a:rPr lang="en-US" sz="1900" dirty="0" smtClean="0"/>
              <a:t> (in North Region) from the location tree.</a:t>
            </a:r>
          </a:p>
          <a:p>
            <a:pPr marL="457200" indent="-457200">
              <a:spcAft>
                <a:spcPts val="1200"/>
              </a:spcAft>
              <a:buAutoNum type="arabicPeriod"/>
            </a:pPr>
            <a:r>
              <a:rPr lang="en-US" sz="1900" dirty="0" smtClean="0"/>
              <a:t>Select </a:t>
            </a:r>
            <a:r>
              <a:rPr lang="en-US" sz="1900" b="1" dirty="0"/>
              <a:t>IVM+ALB </a:t>
            </a:r>
            <a:r>
              <a:rPr lang="en-US" sz="1900" b="1" dirty="0" smtClean="0"/>
              <a:t>Intervention</a:t>
            </a:r>
            <a:r>
              <a:rPr lang="en-US" sz="1900" dirty="0" smtClean="0"/>
              <a:t>.</a:t>
            </a:r>
            <a:endParaRPr lang="en-US" sz="1900" dirty="0"/>
          </a:p>
          <a:p>
            <a:pPr marL="457200" indent="-457200">
              <a:spcAft>
                <a:spcPts val="1200"/>
              </a:spcAft>
              <a:buAutoNum type="arabicPeriod"/>
            </a:pPr>
            <a:r>
              <a:rPr lang="en-US" sz="1900" dirty="0"/>
              <a:t>Under </a:t>
            </a:r>
            <a:r>
              <a:rPr lang="en-US" sz="1900" dirty="0" smtClean="0"/>
              <a:t>Custom </a:t>
            </a:r>
            <a:r>
              <a:rPr lang="en-US" sz="1900" dirty="0"/>
              <a:t>indicators, click </a:t>
            </a:r>
            <a:r>
              <a:rPr lang="en-US" sz="1900" b="1" dirty="0" smtClean="0"/>
              <a:t>Add/remove indicators</a:t>
            </a:r>
            <a:r>
              <a:rPr lang="en-US" sz="1900" dirty="0" smtClean="0"/>
              <a:t>.</a:t>
            </a:r>
            <a:endParaRPr lang="en-US" sz="1900" dirty="0"/>
          </a:p>
          <a:p>
            <a:pPr marL="457200" indent="-457200">
              <a:spcAft>
                <a:spcPts val="1200"/>
              </a:spcAft>
              <a:buAutoNum type="arabicPeriod"/>
            </a:pPr>
            <a:r>
              <a:rPr lang="en-US" sz="1900" dirty="0"/>
              <a:t>Click </a:t>
            </a:r>
            <a:r>
              <a:rPr lang="en-US" sz="1900" b="1" dirty="0"/>
              <a:t>Add/remove indicator </a:t>
            </a:r>
            <a:r>
              <a:rPr lang="en-US" sz="1900" dirty="0"/>
              <a:t>on custom indicator </a:t>
            </a:r>
            <a:r>
              <a:rPr lang="en-US" sz="1900" dirty="0" smtClean="0"/>
              <a:t>screen.</a:t>
            </a:r>
            <a:endParaRPr lang="en-US" sz="1900" dirty="0"/>
          </a:p>
          <a:p>
            <a:pPr marL="457200" indent="-457200">
              <a:spcAft>
                <a:spcPts val="1200"/>
              </a:spcAft>
              <a:buAutoNum type="arabicPeriod"/>
            </a:pPr>
            <a:r>
              <a:rPr lang="en-US" sz="1900" dirty="0"/>
              <a:t>Custom indicator name: </a:t>
            </a:r>
            <a:r>
              <a:rPr lang="en-US" sz="1900" b="1" dirty="0"/>
              <a:t>Number of community health </a:t>
            </a:r>
            <a:r>
              <a:rPr lang="en-US" sz="1900" b="1" dirty="0" smtClean="0"/>
              <a:t>workers</a:t>
            </a:r>
            <a:endParaRPr lang="en-US" sz="1900" dirty="0"/>
          </a:p>
          <a:p>
            <a:pPr marL="457200" indent="-457200">
              <a:spcAft>
                <a:spcPts val="1200"/>
              </a:spcAft>
              <a:buAutoNum type="arabicPeriod"/>
            </a:pPr>
            <a:r>
              <a:rPr lang="en-US" sz="1900" dirty="0"/>
              <a:t>Data type: </a:t>
            </a:r>
            <a:r>
              <a:rPr lang="en-US" sz="1900" b="1" dirty="0"/>
              <a:t>Number</a:t>
            </a:r>
          </a:p>
          <a:p>
            <a:pPr marL="457200" indent="-457200">
              <a:spcAft>
                <a:spcPts val="1200"/>
              </a:spcAft>
              <a:buAutoNum type="arabicPeriod"/>
            </a:pPr>
            <a:r>
              <a:rPr lang="en-US" sz="1900" dirty="0" smtClean="0"/>
              <a:t>Click </a:t>
            </a:r>
            <a:r>
              <a:rPr lang="en-US" sz="1900" b="1" dirty="0" smtClean="0"/>
              <a:t>Done</a:t>
            </a:r>
            <a:r>
              <a:rPr lang="en-US" sz="1900" dirty="0" smtClean="0"/>
              <a:t>.</a:t>
            </a:r>
          </a:p>
          <a:p>
            <a:pPr marL="457200" indent="-457200">
              <a:buAutoNum type="arabicPeriod"/>
            </a:pPr>
            <a:r>
              <a:rPr lang="en-US" sz="1900" dirty="0" smtClean="0"/>
              <a:t>Continue </a:t>
            </a:r>
            <a:r>
              <a:rPr lang="en-US" sz="1900" dirty="0"/>
              <a:t>to enter the data from the following </a:t>
            </a:r>
            <a:r>
              <a:rPr lang="en-US" sz="1900" dirty="0" smtClean="0"/>
              <a:t>slide.</a:t>
            </a:r>
            <a:endParaRPr lang="en-US" sz="1900" dirty="0"/>
          </a:p>
        </p:txBody>
      </p:sp>
      <p:sp>
        <p:nvSpPr>
          <p:cNvPr id="4" name="TextBox 3"/>
          <p:cNvSpPr txBox="1"/>
          <p:nvPr/>
        </p:nvSpPr>
        <p:spPr>
          <a:xfrm>
            <a:off x="4724400" y="5955268"/>
            <a:ext cx="3962400" cy="307777"/>
          </a:xfrm>
          <a:prstGeom prst="rect">
            <a:avLst/>
          </a:prstGeom>
          <a:noFill/>
        </p:spPr>
        <p:txBody>
          <a:bodyPr wrap="square" rtlCol="0">
            <a:spAutoFit/>
          </a:bodyPr>
          <a:lstStyle/>
          <a:p>
            <a:pPr algn="r"/>
            <a:r>
              <a:rPr lang="en-US" sz="1400" dirty="0" smtClean="0">
                <a:solidFill>
                  <a:srgbClr val="066E9F"/>
                </a:solidFill>
                <a:latin typeface="Segoe UI Semibold" pitchFamily="34" charset="0"/>
              </a:rPr>
              <a:t>continued on next slide…</a:t>
            </a:r>
            <a:endParaRPr lang="en-US" sz="1400" dirty="0">
              <a:solidFill>
                <a:srgbClr val="066E9F"/>
              </a:solidFill>
              <a:latin typeface="Segoe UI Semibold" pitchFamily="34" charset="0"/>
            </a:endParaRPr>
          </a:p>
        </p:txBody>
      </p:sp>
    </p:spTree>
    <p:extLst>
      <p:ext uri="{BB962C8B-B14F-4D97-AF65-F5344CB8AC3E}">
        <p14:creationId xmlns:p14="http://schemas.microsoft.com/office/powerpoint/2010/main" val="277206352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62000" y="838200"/>
            <a:ext cx="8382000" cy="4876800"/>
          </a:xfrm>
        </p:spPr>
        <p:txBody>
          <a:bodyPr numCol="2">
            <a:noAutofit/>
          </a:bodyPr>
          <a:lstStyle/>
          <a:p>
            <a:pPr marL="0" indent="0">
              <a:spcAft>
                <a:spcPts val="800"/>
              </a:spcAft>
              <a:buNone/>
            </a:pPr>
            <a:r>
              <a:rPr lang="en-US" sz="1400" dirty="0" smtClean="0"/>
              <a:t>Year survey information applies to: </a:t>
            </a:r>
            <a:r>
              <a:rPr lang="en-US" sz="1400" b="1" dirty="0" smtClean="0"/>
              <a:t>2014</a:t>
            </a:r>
          </a:p>
          <a:p>
            <a:pPr marL="0" indent="0">
              <a:spcAft>
                <a:spcPts val="800"/>
              </a:spcAft>
              <a:buNone/>
            </a:pPr>
            <a:r>
              <a:rPr lang="en-US" sz="1400" dirty="0" smtClean="0"/>
              <a:t>Number of treatment rounds planned </a:t>
            </a:r>
            <a:br>
              <a:rPr lang="en-US" sz="1400" dirty="0" smtClean="0"/>
            </a:br>
            <a:r>
              <a:rPr lang="en-US" sz="1400" dirty="0" smtClean="0"/>
              <a:t>for the year: </a:t>
            </a:r>
            <a:r>
              <a:rPr lang="en-US" sz="1400" b="1" dirty="0" smtClean="0"/>
              <a:t>1</a:t>
            </a:r>
          </a:p>
          <a:p>
            <a:pPr marL="0" indent="0">
              <a:spcAft>
                <a:spcPts val="800"/>
              </a:spcAft>
              <a:buNone/>
            </a:pPr>
            <a:r>
              <a:rPr lang="en-US" sz="1400" dirty="0" smtClean="0"/>
              <a:t>Start date of MDA: </a:t>
            </a:r>
            <a:r>
              <a:rPr lang="en-US" sz="1400" b="1" dirty="0" smtClean="0"/>
              <a:t>5 April 2013</a:t>
            </a:r>
          </a:p>
          <a:p>
            <a:pPr marL="0" indent="0">
              <a:spcAft>
                <a:spcPts val="800"/>
              </a:spcAft>
              <a:buNone/>
            </a:pPr>
            <a:r>
              <a:rPr lang="en-US" sz="1400" dirty="0" smtClean="0"/>
              <a:t># eligible individuals targeted: </a:t>
            </a:r>
            <a:r>
              <a:rPr lang="en-US" sz="1400" b="1" dirty="0" smtClean="0"/>
              <a:t>300</a:t>
            </a:r>
          </a:p>
          <a:p>
            <a:pPr marL="0" indent="0">
              <a:spcAft>
                <a:spcPts val="800"/>
              </a:spcAft>
              <a:buNone/>
            </a:pPr>
            <a:r>
              <a:rPr lang="en-US" sz="1400" dirty="0" smtClean="0"/>
              <a:t># eligible males targeted: </a:t>
            </a:r>
            <a:r>
              <a:rPr lang="en-US" sz="1400" b="1" dirty="0" smtClean="0"/>
              <a:t>150</a:t>
            </a:r>
          </a:p>
          <a:p>
            <a:pPr marL="0" indent="0">
              <a:spcAft>
                <a:spcPts val="800"/>
              </a:spcAft>
              <a:buNone/>
            </a:pPr>
            <a:r>
              <a:rPr lang="en-US" sz="1400" dirty="0" smtClean="0"/>
              <a:t># Adults targeted: </a:t>
            </a:r>
            <a:r>
              <a:rPr lang="en-US" sz="1400" b="1" dirty="0" smtClean="0"/>
              <a:t>180</a:t>
            </a:r>
          </a:p>
          <a:p>
            <a:pPr marL="0" indent="0">
              <a:spcAft>
                <a:spcPts val="800"/>
              </a:spcAft>
              <a:buNone/>
            </a:pPr>
            <a:r>
              <a:rPr lang="en-US" sz="1400" dirty="0" smtClean="0"/>
              <a:t># individuals treated: </a:t>
            </a:r>
            <a:r>
              <a:rPr lang="en-US" sz="1400" b="1" dirty="0" smtClean="0"/>
              <a:t>250</a:t>
            </a:r>
          </a:p>
          <a:p>
            <a:pPr marL="0" indent="0">
              <a:spcAft>
                <a:spcPts val="800"/>
              </a:spcAft>
              <a:buNone/>
            </a:pPr>
            <a:r>
              <a:rPr lang="en-US" sz="1400" dirty="0" smtClean="0"/>
              <a:t># males treated: </a:t>
            </a:r>
            <a:r>
              <a:rPr lang="en-US" sz="1400" b="1" dirty="0" smtClean="0"/>
              <a:t>148</a:t>
            </a:r>
          </a:p>
          <a:p>
            <a:pPr marL="0" indent="0">
              <a:spcAft>
                <a:spcPts val="800"/>
              </a:spcAft>
              <a:buNone/>
            </a:pPr>
            <a:r>
              <a:rPr lang="en-US" sz="1400" dirty="0" smtClean="0"/>
              <a:t># Adults treated: </a:t>
            </a:r>
            <a:r>
              <a:rPr lang="en-US" sz="1400" b="1" dirty="0" smtClean="0"/>
              <a:t>140</a:t>
            </a:r>
          </a:p>
          <a:p>
            <a:pPr marL="0" indent="0">
              <a:spcAft>
                <a:spcPts val="800"/>
              </a:spcAft>
              <a:buNone/>
            </a:pPr>
            <a:r>
              <a:rPr lang="en-US" sz="1400" dirty="0" smtClean="0"/>
              <a:t># Serious adverse events reported: </a:t>
            </a:r>
            <a:r>
              <a:rPr lang="en-US" sz="1400" b="1" dirty="0" smtClean="0"/>
              <a:t>2</a:t>
            </a:r>
          </a:p>
          <a:p>
            <a:pPr marL="0" indent="0">
              <a:spcAft>
                <a:spcPts val="800"/>
              </a:spcAft>
              <a:buNone/>
            </a:pPr>
            <a:r>
              <a:rPr lang="en-US" sz="1400" dirty="0" smtClean="0"/>
              <a:t>Stock-out drug: </a:t>
            </a:r>
            <a:r>
              <a:rPr lang="en-US" sz="1400" b="1" dirty="0" smtClean="0"/>
              <a:t>IVM</a:t>
            </a:r>
          </a:p>
          <a:p>
            <a:pPr marL="0" indent="0">
              <a:spcAft>
                <a:spcPts val="800"/>
              </a:spcAft>
              <a:buNone/>
            </a:pPr>
            <a:r>
              <a:rPr lang="en-US" sz="1400" dirty="0" smtClean="0"/>
              <a:t>Partner: </a:t>
            </a:r>
            <a:r>
              <a:rPr lang="en-US" sz="1400" b="1" dirty="0" smtClean="0"/>
              <a:t>WHO</a:t>
            </a:r>
            <a:endParaRPr lang="en-US" sz="1400" dirty="0" smtClean="0"/>
          </a:p>
          <a:p>
            <a:pPr marL="0" indent="0">
              <a:spcAft>
                <a:spcPts val="800"/>
              </a:spcAft>
              <a:buNone/>
            </a:pPr>
            <a:r>
              <a:rPr lang="en-US" sz="1400" dirty="0" smtClean="0"/>
              <a:t>Number of community health workers: </a:t>
            </a:r>
            <a:r>
              <a:rPr lang="en-US" sz="1400" b="1" dirty="0" smtClean="0"/>
              <a:t>14</a:t>
            </a:r>
          </a:p>
          <a:p>
            <a:pPr marL="0" indent="0">
              <a:spcAft>
                <a:spcPts val="800"/>
              </a:spcAft>
              <a:buNone/>
            </a:pPr>
            <a:r>
              <a:rPr lang="en-US" sz="1400" dirty="0" smtClean="0"/>
              <a:t>Diseases targeted: </a:t>
            </a:r>
            <a:r>
              <a:rPr lang="en-US" sz="1400" b="1" dirty="0" smtClean="0"/>
              <a:t>LF, </a:t>
            </a:r>
            <a:r>
              <a:rPr lang="en-US" sz="1400" b="1" dirty="0" err="1" smtClean="0"/>
              <a:t>Oncho</a:t>
            </a:r>
            <a:r>
              <a:rPr lang="en-US" sz="1400" b="1" dirty="0" smtClean="0"/>
              <a:t>, STH</a:t>
            </a:r>
          </a:p>
          <a:p>
            <a:pPr marL="0" indent="0">
              <a:spcAft>
                <a:spcPts val="2400"/>
              </a:spcAft>
              <a:buNone/>
            </a:pPr>
            <a:r>
              <a:rPr lang="en-US" sz="1400" dirty="0" smtClean="0"/>
              <a:t>Round number: </a:t>
            </a:r>
            <a:r>
              <a:rPr lang="en-US" sz="1400" b="1" dirty="0" smtClean="0"/>
              <a:t>1</a:t>
            </a:r>
          </a:p>
          <a:p>
            <a:pPr marL="0" indent="0">
              <a:spcAft>
                <a:spcPts val="800"/>
              </a:spcAft>
              <a:buNone/>
            </a:pPr>
            <a:r>
              <a:rPr lang="en-US" sz="1400" dirty="0" smtClean="0"/>
              <a:t>End date of MDA: </a:t>
            </a:r>
            <a:r>
              <a:rPr lang="en-US" sz="1400" b="1" dirty="0" smtClean="0"/>
              <a:t>10 April 2013</a:t>
            </a:r>
          </a:p>
          <a:p>
            <a:pPr marL="0" indent="0">
              <a:spcAft>
                <a:spcPts val="800"/>
              </a:spcAft>
              <a:buNone/>
            </a:pPr>
            <a:r>
              <a:rPr lang="en-US" sz="1400" dirty="0" smtClean="0"/>
              <a:t># eligible females targeted: </a:t>
            </a:r>
            <a:r>
              <a:rPr lang="en-US" sz="1400" b="1" dirty="0" smtClean="0"/>
              <a:t>150</a:t>
            </a:r>
          </a:p>
          <a:p>
            <a:pPr marL="0" indent="0">
              <a:spcAft>
                <a:spcPts val="800"/>
              </a:spcAft>
              <a:buNone/>
            </a:pPr>
            <a:r>
              <a:rPr lang="en-US" sz="1400" dirty="0" smtClean="0"/>
              <a:t># SAC targeted: </a:t>
            </a:r>
            <a:r>
              <a:rPr lang="en-US" sz="1400" b="1" dirty="0" smtClean="0"/>
              <a:t>120</a:t>
            </a:r>
          </a:p>
          <a:p>
            <a:pPr marL="0" indent="0">
              <a:spcAft>
                <a:spcPts val="800"/>
              </a:spcAft>
              <a:buNone/>
            </a:pPr>
            <a:r>
              <a:rPr lang="en-US" sz="1400" dirty="0" smtClean="0"/>
              <a:t>Of total, targeted for </a:t>
            </a:r>
            <a:r>
              <a:rPr lang="en-US" sz="1400" dirty="0" err="1" smtClean="0"/>
              <a:t>oncho</a:t>
            </a:r>
            <a:r>
              <a:rPr lang="en-US" sz="1400" dirty="0" smtClean="0"/>
              <a:t>: </a:t>
            </a:r>
            <a:r>
              <a:rPr lang="en-US" sz="1400" b="1" dirty="0" smtClean="0"/>
              <a:t>200</a:t>
            </a:r>
          </a:p>
          <a:p>
            <a:pPr marL="0" indent="0">
              <a:spcAft>
                <a:spcPts val="800"/>
              </a:spcAft>
              <a:buNone/>
            </a:pPr>
            <a:r>
              <a:rPr lang="en-US" sz="1400" dirty="0" smtClean="0"/>
              <a:t># females treated: </a:t>
            </a:r>
            <a:r>
              <a:rPr lang="en-US" sz="1400" b="1" dirty="0" smtClean="0"/>
              <a:t>102</a:t>
            </a:r>
          </a:p>
          <a:p>
            <a:pPr marL="0" indent="0">
              <a:spcAft>
                <a:spcPts val="800"/>
              </a:spcAft>
              <a:buNone/>
            </a:pPr>
            <a:r>
              <a:rPr lang="en-US" sz="1400" dirty="0" smtClean="0"/>
              <a:t># SAC treated: </a:t>
            </a:r>
            <a:r>
              <a:rPr lang="en-US" sz="1400" b="1" dirty="0" smtClean="0"/>
              <a:t>100</a:t>
            </a:r>
          </a:p>
          <a:p>
            <a:pPr marL="0" indent="0">
              <a:spcAft>
                <a:spcPts val="800"/>
              </a:spcAft>
              <a:buNone/>
            </a:pPr>
            <a:r>
              <a:rPr lang="en-US" sz="1400" dirty="0" smtClean="0"/>
              <a:t>Of total, treated for </a:t>
            </a:r>
            <a:r>
              <a:rPr lang="en-US" sz="1400" dirty="0" err="1" smtClean="0"/>
              <a:t>oncho</a:t>
            </a:r>
            <a:r>
              <a:rPr lang="en-US" sz="1400" dirty="0" smtClean="0"/>
              <a:t>: </a:t>
            </a:r>
            <a:r>
              <a:rPr lang="en-US" sz="1400" b="1" dirty="0" smtClean="0"/>
              <a:t>175</a:t>
            </a:r>
          </a:p>
          <a:p>
            <a:pPr marL="0" indent="0">
              <a:spcAft>
                <a:spcPts val="800"/>
              </a:spcAft>
              <a:buNone/>
            </a:pPr>
            <a:r>
              <a:rPr lang="en-US" sz="1400" dirty="0" smtClean="0"/>
              <a:t>Stock-out during MDA?: </a:t>
            </a:r>
            <a:r>
              <a:rPr lang="en-US" sz="1400" b="1" dirty="0" smtClean="0"/>
              <a:t>Yes</a:t>
            </a:r>
          </a:p>
          <a:p>
            <a:pPr marL="0" indent="0">
              <a:spcAft>
                <a:spcPts val="800"/>
              </a:spcAft>
              <a:buNone/>
            </a:pPr>
            <a:r>
              <a:rPr lang="en-US" sz="1400" dirty="0" smtClean="0"/>
              <a:t>Length of stock-out: </a:t>
            </a:r>
            <a:r>
              <a:rPr lang="en-US" sz="1400" b="1" dirty="0" smtClean="0"/>
              <a:t>1-2 days</a:t>
            </a:r>
            <a:endParaRPr lang="en-US" sz="1400" b="1" dirty="0"/>
          </a:p>
        </p:txBody>
      </p:sp>
      <p:sp>
        <p:nvSpPr>
          <p:cNvPr id="4" name="TextBox 3"/>
          <p:cNvSpPr txBox="1"/>
          <p:nvPr/>
        </p:nvSpPr>
        <p:spPr>
          <a:xfrm>
            <a:off x="5410200" y="5105400"/>
            <a:ext cx="3429000" cy="1369606"/>
          </a:xfrm>
          <a:prstGeom prst="rect">
            <a:avLst/>
          </a:prstGeom>
          <a:noFill/>
        </p:spPr>
        <p:txBody>
          <a:bodyPr wrap="square" rtlCol="0">
            <a:spAutoFit/>
          </a:bodyPr>
          <a:lstStyle/>
          <a:p>
            <a:pPr marL="0" lvl="1">
              <a:spcAft>
                <a:spcPts val="600"/>
              </a:spcAft>
            </a:pPr>
            <a:r>
              <a:rPr lang="en-US" sz="1500" dirty="0">
                <a:solidFill>
                  <a:srgbClr val="17375D"/>
                </a:solidFill>
                <a:latin typeface="Segoe UI Semibold" pitchFamily="34" charset="0"/>
                <a:ea typeface="Segoe UI" pitchFamily="34" charset="0"/>
                <a:cs typeface="Segoe UI" pitchFamily="34" charset="0"/>
              </a:rPr>
              <a:t>When finished, click </a:t>
            </a:r>
            <a:r>
              <a:rPr lang="en-US" sz="1500" b="1" dirty="0" smtClean="0">
                <a:solidFill>
                  <a:srgbClr val="17375D"/>
                </a:solidFill>
                <a:latin typeface="Segoe UI" pitchFamily="34" charset="0"/>
                <a:ea typeface="Segoe UI" pitchFamily="34" charset="0"/>
                <a:cs typeface="Segoe UI" pitchFamily="34" charset="0"/>
              </a:rPr>
              <a:t>Save</a:t>
            </a:r>
          </a:p>
          <a:p>
            <a:pPr marL="0" lvl="1"/>
            <a:r>
              <a:rPr lang="en-US" sz="1500" dirty="0">
                <a:solidFill>
                  <a:srgbClr val="17375D"/>
                </a:solidFill>
                <a:latin typeface="Segoe UI Semibold" pitchFamily="34" charset="0"/>
                <a:ea typeface="Segoe UI" pitchFamily="34" charset="0"/>
                <a:cs typeface="Segoe UI" pitchFamily="34" charset="0"/>
              </a:rPr>
              <a:t>Find the </a:t>
            </a:r>
            <a:r>
              <a:rPr lang="en-US" sz="1500" dirty="0" smtClean="0">
                <a:solidFill>
                  <a:srgbClr val="17375D"/>
                </a:solidFill>
                <a:latin typeface="Segoe UI Semibold" pitchFamily="34" charset="0"/>
                <a:ea typeface="Segoe UI" pitchFamily="34" charset="0"/>
                <a:cs typeface="Segoe UI" pitchFamily="34" charset="0"/>
              </a:rPr>
              <a:t>intervention form </a:t>
            </a:r>
            <a:r>
              <a:rPr lang="en-US" sz="1500" dirty="0">
                <a:solidFill>
                  <a:srgbClr val="17375D"/>
                </a:solidFill>
                <a:latin typeface="Segoe UI Semibold" pitchFamily="34" charset="0"/>
                <a:ea typeface="Segoe UI" pitchFamily="34" charset="0"/>
                <a:cs typeface="Segoe UI" pitchFamily="34" charset="0"/>
              </a:rPr>
              <a:t>you just entered in the </a:t>
            </a:r>
            <a:r>
              <a:rPr lang="en-US" sz="1500" dirty="0" smtClean="0">
                <a:solidFill>
                  <a:srgbClr val="17375D"/>
                </a:solidFill>
                <a:latin typeface="Segoe UI Semibold" pitchFamily="34" charset="0"/>
                <a:ea typeface="Segoe UI" pitchFamily="34" charset="0"/>
                <a:cs typeface="Segoe UI" pitchFamily="34" charset="0"/>
              </a:rPr>
              <a:t>intervention list </a:t>
            </a:r>
            <a:r>
              <a:rPr lang="en-US" sz="1500" dirty="0">
                <a:solidFill>
                  <a:srgbClr val="17375D"/>
                </a:solidFill>
                <a:latin typeface="Segoe UI Semibold" pitchFamily="34" charset="0"/>
                <a:ea typeface="Segoe UI" pitchFamily="34" charset="0"/>
                <a:cs typeface="Segoe UI" pitchFamily="34" charset="0"/>
              </a:rPr>
              <a:t>box </a:t>
            </a:r>
            <a:r>
              <a:rPr lang="en-US" sz="1500" dirty="0" smtClean="0">
                <a:solidFill>
                  <a:srgbClr val="17375D"/>
                </a:solidFill>
                <a:latin typeface="Segoe UI Semibold" pitchFamily="34" charset="0"/>
                <a:ea typeface="Segoe UI" pitchFamily="34" charset="0"/>
                <a:cs typeface="Segoe UI" pitchFamily="34" charset="0"/>
              </a:rPr>
              <a:t>for </a:t>
            </a:r>
            <a:r>
              <a:rPr lang="en-US" sz="1500" dirty="0" err="1" smtClean="0">
                <a:solidFill>
                  <a:srgbClr val="17375D"/>
                </a:solidFill>
                <a:latin typeface="Segoe UI Semibold" pitchFamily="34" charset="0"/>
                <a:ea typeface="Segoe UI" pitchFamily="34" charset="0"/>
                <a:cs typeface="Segoe UI" pitchFamily="34" charset="0"/>
              </a:rPr>
              <a:t>Kora</a:t>
            </a:r>
            <a:r>
              <a:rPr lang="en-US" sz="1500" dirty="0" smtClean="0">
                <a:solidFill>
                  <a:srgbClr val="17375D"/>
                </a:solidFill>
                <a:latin typeface="Segoe UI Semibold" pitchFamily="34" charset="0"/>
                <a:ea typeface="Segoe UI" pitchFamily="34" charset="0"/>
                <a:cs typeface="Segoe UI" pitchFamily="34" charset="0"/>
              </a:rPr>
              <a:t>, </a:t>
            </a:r>
            <a:r>
              <a:rPr lang="en-US" sz="1500" dirty="0" err="1" smtClean="0">
                <a:solidFill>
                  <a:srgbClr val="17375D"/>
                </a:solidFill>
                <a:latin typeface="Segoe UI Semibold" pitchFamily="34" charset="0"/>
                <a:ea typeface="Segoe UI" pitchFamily="34" charset="0"/>
                <a:cs typeface="Segoe UI" pitchFamily="34" charset="0"/>
              </a:rPr>
              <a:t>Lusson</a:t>
            </a:r>
            <a:r>
              <a:rPr lang="en-US" sz="1500" dirty="0" smtClean="0">
                <a:solidFill>
                  <a:srgbClr val="17375D"/>
                </a:solidFill>
                <a:latin typeface="Segoe UI Semibold" pitchFamily="34" charset="0"/>
                <a:ea typeface="Segoe UI" pitchFamily="34" charset="0"/>
                <a:cs typeface="Segoe UI" pitchFamily="34" charset="0"/>
              </a:rPr>
              <a:t>, and </a:t>
            </a:r>
            <a:r>
              <a:rPr lang="en-US" sz="1500" dirty="0" err="1" smtClean="0">
                <a:solidFill>
                  <a:srgbClr val="17375D"/>
                </a:solidFill>
                <a:latin typeface="Segoe UI Semibold" pitchFamily="34" charset="0"/>
                <a:ea typeface="Segoe UI" pitchFamily="34" charset="0"/>
                <a:cs typeface="Segoe UI" pitchFamily="34" charset="0"/>
              </a:rPr>
              <a:t>Talums</a:t>
            </a:r>
            <a:endParaRPr lang="en-US" sz="1500" dirty="0">
              <a:solidFill>
                <a:srgbClr val="17375D"/>
              </a:solidFill>
              <a:latin typeface="Segoe UI Semibold" pitchFamily="34" charset="0"/>
              <a:ea typeface="Segoe UI" pitchFamily="34" charset="0"/>
              <a:cs typeface="Segoe UI" pitchFamily="34" charset="0"/>
            </a:endParaRPr>
          </a:p>
          <a:p>
            <a:endParaRPr lang="en-US" dirty="0"/>
          </a:p>
        </p:txBody>
      </p:sp>
      <p:sp>
        <p:nvSpPr>
          <p:cNvPr id="6" name="TextBox 5"/>
          <p:cNvSpPr txBox="1"/>
          <p:nvPr/>
        </p:nvSpPr>
        <p:spPr>
          <a:xfrm>
            <a:off x="457200" y="457200"/>
            <a:ext cx="3886200" cy="307777"/>
          </a:xfrm>
          <a:prstGeom prst="rect">
            <a:avLst/>
          </a:prstGeom>
          <a:noFill/>
        </p:spPr>
        <p:txBody>
          <a:bodyPr wrap="square" rtlCol="0">
            <a:spAutoFit/>
          </a:bodyPr>
          <a:lstStyle/>
          <a:p>
            <a:r>
              <a:rPr lang="en-US" sz="1400" dirty="0" smtClean="0">
                <a:solidFill>
                  <a:srgbClr val="066E9F"/>
                </a:solidFill>
                <a:latin typeface="Segoe UI Semibold" pitchFamily="34" charset="0"/>
              </a:rPr>
              <a:t>continued from previous slide…</a:t>
            </a:r>
            <a:endParaRPr lang="en-US" sz="1400" dirty="0">
              <a:solidFill>
                <a:srgbClr val="066E9F"/>
              </a:solidFill>
              <a:latin typeface="Segoe UI Semibold" pitchFamily="34" charset="0"/>
            </a:endParaRPr>
          </a:p>
        </p:txBody>
      </p:sp>
    </p:spTree>
    <p:extLst>
      <p:ext uri="{BB962C8B-B14F-4D97-AF65-F5344CB8AC3E}">
        <p14:creationId xmlns:p14="http://schemas.microsoft.com/office/powerpoint/2010/main" val="180961327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 Single Corner Rectangle 13"/>
          <p:cNvSpPr/>
          <p:nvPr/>
        </p:nvSpPr>
        <p:spPr>
          <a:xfrm>
            <a:off x="228600" y="4572000"/>
            <a:ext cx="7467600" cy="1828800"/>
          </a:xfrm>
          <a:prstGeom prst="round1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pPr algn="l"/>
            <a:r>
              <a:rPr lang="en-US" dirty="0" smtClean="0">
                <a:solidFill>
                  <a:srgbClr val="663300"/>
                </a:solidFill>
              </a:rPr>
              <a:t>Process Indicators</a:t>
            </a:r>
            <a:endParaRPr lang="en-US" dirty="0">
              <a:solidFill>
                <a:srgbClr val="663300"/>
              </a:solidFill>
            </a:endParaRPr>
          </a:p>
        </p:txBody>
      </p:sp>
      <p:sp>
        <p:nvSpPr>
          <p:cNvPr id="4" name="Content Placeholder 3"/>
          <p:cNvSpPr>
            <a:spLocks noGrp="1"/>
          </p:cNvSpPr>
          <p:nvPr>
            <p:ph idx="1"/>
          </p:nvPr>
        </p:nvSpPr>
        <p:spPr/>
        <p:txBody>
          <a:bodyPr>
            <a:noAutofit/>
          </a:bodyPr>
          <a:lstStyle/>
          <a:p>
            <a:pPr marL="0">
              <a:spcAft>
                <a:spcPts val="1200"/>
              </a:spcAft>
              <a:buNone/>
            </a:pPr>
            <a:r>
              <a:rPr lang="en-US" dirty="0"/>
              <a:t>Process indicators can include many types of data that you want to track. </a:t>
            </a:r>
            <a:endParaRPr lang="en-US" dirty="0" smtClean="0"/>
          </a:p>
          <a:p>
            <a:pPr marL="457200" indent="-274320">
              <a:buFont typeface="Segoe UI" pitchFamily="34" charset="0"/>
              <a:buChar char="◦"/>
            </a:pPr>
            <a:r>
              <a:rPr lang="en-US" sz="2200" dirty="0" smtClean="0">
                <a:latin typeface="Segoe UI Semibold" pitchFamily="34" charset="0"/>
              </a:rPr>
              <a:t>Currently includes training </a:t>
            </a:r>
            <a:r>
              <a:rPr lang="en-US" sz="2200" dirty="0">
                <a:latin typeface="Segoe UI Semibold" pitchFamily="34" charset="0"/>
              </a:rPr>
              <a:t>and </a:t>
            </a:r>
            <a:r>
              <a:rPr lang="en-US" sz="2200" dirty="0" smtClean="0">
                <a:latin typeface="Segoe UI Semibold" pitchFamily="34" charset="0"/>
              </a:rPr>
              <a:t>supply </a:t>
            </a:r>
            <a:r>
              <a:rPr lang="en-US" sz="2200" dirty="0">
                <a:latin typeface="Segoe UI Semibold" pitchFamily="34" charset="0"/>
              </a:rPr>
              <a:t>chain management </a:t>
            </a:r>
            <a:r>
              <a:rPr lang="en-US" sz="2200" dirty="0" smtClean="0">
                <a:latin typeface="Segoe UI Semibold" pitchFamily="34" charset="0"/>
              </a:rPr>
              <a:t>forms</a:t>
            </a:r>
            <a:r>
              <a:rPr lang="en-US" dirty="0" smtClean="0"/>
              <a:t>. </a:t>
            </a:r>
          </a:p>
          <a:p>
            <a:pPr>
              <a:buNone/>
            </a:pPr>
            <a:r>
              <a:rPr lang="en-US" dirty="0"/>
              <a:t>		</a:t>
            </a:r>
          </a:p>
          <a:p>
            <a:endParaRPr lang="en-US" dirty="0"/>
          </a:p>
          <a:p>
            <a:endParaRPr lang="en-US" dirty="0"/>
          </a:p>
          <a:p>
            <a:endParaRPr lang="en-US" dirty="0"/>
          </a:p>
          <a:p>
            <a:endParaRPr lang="en-US" dirty="0"/>
          </a:p>
        </p:txBody>
      </p:sp>
      <p:sp>
        <p:nvSpPr>
          <p:cNvPr id="10" name="TextBox 9"/>
          <p:cNvSpPr txBox="1"/>
          <p:nvPr/>
        </p:nvSpPr>
        <p:spPr>
          <a:xfrm>
            <a:off x="609600" y="4800600"/>
            <a:ext cx="6858000" cy="1354217"/>
          </a:xfrm>
          <a:prstGeom prst="rect">
            <a:avLst/>
          </a:prstGeom>
          <a:noFill/>
        </p:spPr>
        <p:txBody>
          <a:bodyPr wrap="square" rtlCol="0">
            <a:spAutoFit/>
          </a:bodyPr>
          <a:lstStyle/>
          <a:p>
            <a:r>
              <a:rPr lang="en-US" b="1" dirty="0" smtClean="0">
                <a:solidFill>
                  <a:srgbClr val="066E9F"/>
                </a:solidFill>
                <a:latin typeface="Segoe UI" pitchFamily="34" charset="0"/>
                <a:ea typeface="Segoe UI" pitchFamily="34" charset="0"/>
                <a:cs typeface="Segoe UI" pitchFamily="34" charset="0"/>
              </a:rPr>
              <a:t>Quick tip:</a:t>
            </a:r>
          </a:p>
          <a:p>
            <a:pPr>
              <a:spcAft>
                <a:spcPts val="1200"/>
              </a:spcAft>
            </a:pPr>
            <a:r>
              <a:rPr lang="en-US" b="1" dirty="0" smtClean="0">
                <a:solidFill>
                  <a:srgbClr val="17375D"/>
                </a:solidFill>
                <a:latin typeface="Segoe UI Semibold" pitchFamily="34" charset="0"/>
                <a:ea typeface="Segoe UI" pitchFamily="34" charset="0"/>
                <a:cs typeface="Segoe UI" pitchFamily="34" charset="0"/>
              </a:rPr>
              <a:t>You can create a new, </a:t>
            </a:r>
            <a:r>
              <a:rPr lang="en-US" b="1" dirty="0" smtClean="0">
                <a:solidFill>
                  <a:srgbClr val="17375D"/>
                </a:solidFill>
                <a:latin typeface="Segoe UI" pitchFamily="34" charset="0"/>
                <a:ea typeface="Segoe UI" pitchFamily="34" charset="0"/>
                <a:cs typeface="Segoe UI" pitchFamily="34" charset="0"/>
              </a:rPr>
              <a:t>custom form</a:t>
            </a:r>
            <a:r>
              <a:rPr lang="en-US" b="1" dirty="0" smtClean="0">
                <a:solidFill>
                  <a:srgbClr val="17375D"/>
                </a:solidFill>
                <a:latin typeface="Segoe UI Semibold" pitchFamily="34" charset="0"/>
                <a:ea typeface="Segoe UI" pitchFamily="34" charset="0"/>
                <a:cs typeface="Segoe UI" pitchFamily="34" charset="0"/>
              </a:rPr>
              <a:t> </a:t>
            </a:r>
            <a:r>
              <a:rPr lang="en-US" dirty="0" smtClean="0">
                <a:solidFill>
                  <a:srgbClr val="17375D"/>
                </a:solidFill>
                <a:latin typeface="Segoe UI Semibold" pitchFamily="34" charset="0"/>
                <a:ea typeface="Segoe UI" pitchFamily="34" charset="0"/>
                <a:cs typeface="Segoe UI" pitchFamily="34" charset="0"/>
              </a:rPr>
              <a:t>(with all custom indicators) for Survey, Interventions, and Process Indicator modules.</a:t>
            </a:r>
          </a:p>
          <a:p>
            <a:r>
              <a:rPr lang="en-US" dirty="0" smtClean="0">
                <a:solidFill>
                  <a:srgbClr val="17375D"/>
                </a:solidFill>
                <a:latin typeface="Segoe UI Semibold" pitchFamily="34" charset="0"/>
                <a:ea typeface="Segoe UI" pitchFamily="34" charset="0"/>
                <a:cs typeface="Segoe UI" pitchFamily="34" charset="0"/>
              </a:rPr>
              <a:t>From a module drop down list, choose </a:t>
            </a:r>
            <a:r>
              <a:rPr lang="en-US" b="1" dirty="0" smtClean="0">
                <a:solidFill>
                  <a:srgbClr val="17375D"/>
                </a:solidFill>
                <a:latin typeface="Segoe UI" pitchFamily="34" charset="0"/>
                <a:ea typeface="Segoe UI" pitchFamily="34" charset="0"/>
                <a:cs typeface="Segoe UI" pitchFamily="34" charset="0"/>
              </a:rPr>
              <a:t>Add new type</a:t>
            </a:r>
            <a:r>
              <a:rPr lang="en-US" dirty="0" smtClean="0">
                <a:solidFill>
                  <a:srgbClr val="17375D"/>
                </a:solidFill>
                <a:latin typeface="Segoe UI" pitchFamily="34" charset="0"/>
                <a:ea typeface="Segoe UI" pitchFamily="34" charset="0"/>
                <a:cs typeface="Segoe UI" pitchFamily="34" charset="0"/>
              </a:rPr>
              <a:t>.</a:t>
            </a:r>
            <a:endParaRPr lang="en-US" dirty="0">
              <a:solidFill>
                <a:srgbClr val="17375D"/>
              </a:solidFill>
              <a:latin typeface="Segoe UI" pitchFamily="34" charset="0"/>
              <a:ea typeface="Segoe UI" pitchFamily="34" charset="0"/>
              <a:cs typeface="Segoe UI" pitchFamily="34" charset="0"/>
            </a:endParaRPr>
          </a:p>
        </p:txBody>
      </p:sp>
      <p:sp>
        <p:nvSpPr>
          <p:cNvPr id="9" name="Text Placeholder 2"/>
          <p:cNvSpPr>
            <a:spLocks noGrp="1"/>
          </p:cNvSpPr>
          <p:nvPr>
            <p:ph type="body" sz="quarter" idx="13"/>
          </p:nvPr>
        </p:nvSpPr>
        <p:spPr>
          <a:xfrm>
            <a:off x="581603" y="104775"/>
            <a:ext cx="2133600" cy="304800"/>
          </a:xfrm>
        </p:spPr>
        <p:txBody>
          <a:bodyPr>
            <a:normAutofit fontScale="92500"/>
          </a:bodyPr>
          <a:lstStyle/>
          <a:p>
            <a:r>
              <a:rPr lang="en-US" dirty="0" smtClean="0"/>
              <a:t>data entry: </a:t>
            </a:r>
            <a:r>
              <a:rPr lang="en-US" dirty="0"/>
              <a:t>form by form</a:t>
            </a:r>
          </a:p>
        </p:txBody>
      </p:sp>
    </p:spTree>
    <p:extLst>
      <p:ext uri="{BB962C8B-B14F-4D97-AF65-F5344CB8AC3E}">
        <p14:creationId xmlns:p14="http://schemas.microsoft.com/office/powerpoint/2010/main" val="1035127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0"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663300"/>
                </a:solidFill>
              </a:rPr>
              <a:t>Add a custom Process Indicator form</a:t>
            </a:r>
            <a:endParaRPr lang="en-US" dirty="0">
              <a:solidFill>
                <a:srgbClr val="663300"/>
              </a:solidFill>
            </a:endParaRPr>
          </a:p>
        </p:txBody>
      </p:sp>
      <p:sp>
        <p:nvSpPr>
          <p:cNvPr id="2" name="Text Placeholder 1"/>
          <p:cNvSpPr>
            <a:spLocks noGrp="1"/>
          </p:cNvSpPr>
          <p:nvPr>
            <p:ph type="body" sz="quarter" idx="10"/>
          </p:nvPr>
        </p:nvSpPr>
        <p:spPr>
          <a:xfrm>
            <a:off x="685800" y="1295400"/>
            <a:ext cx="7696200" cy="4648200"/>
          </a:xfrm>
        </p:spPr>
        <p:txBody>
          <a:bodyPr>
            <a:noAutofit/>
          </a:bodyPr>
          <a:lstStyle/>
          <a:p>
            <a:pPr marL="457200" indent="-457200">
              <a:spcAft>
                <a:spcPts val="600"/>
              </a:spcAft>
              <a:buAutoNum type="arabicPeriod"/>
            </a:pPr>
            <a:r>
              <a:rPr lang="en-US" sz="1900" dirty="0" smtClean="0"/>
              <a:t>Select </a:t>
            </a:r>
            <a:r>
              <a:rPr lang="en-US" sz="1900" b="1" dirty="0" smtClean="0"/>
              <a:t>East</a:t>
            </a:r>
            <a:r>
              <a:rPr lang="en-US" sz="1900" dirty="0" smtClean="0"/>
              <a:t> from the Location Tree.</a:t>
            </a:r>
          </a:p>
          <a:p>
            <a:pPr marL="457200" indent="-457200">
              <a:spcAft>
                <a:spcPts val="600"/>
              </a:spcAft>
              <a:buAutoNum type="arabicPeriod"/>
            </a:pPr>
            <a:r>
              <a:rPr lang="en-US" sz="1900" dirty="0" smtClean="0"/>
              <a:t>Select </a:t>
            </a:r>
            <a:r>
              <a:rPr lang="en-US" sz="1900" b="1" dirty="0"/>
              <a:t>Add new type </a:t>
            </a:r>
            <a:r>
              <a:rPr lang="en-US" sz="1900" dirty="0"/>
              <a:t>from Process Indicators drop down </a:t>
            </a:r>
            <a:r>
              <a:rPr lang="en-US" sz="1900" dirty="0" smtClean="0"/>
              <a:t>list.</a:t>
            </a:r>
            <a:endParaRPr lang="en-US" sz="1900" dirty="0"/>
          </a:p>
          <a:p>
            <a:pPr marL="457200" indent="-457200">
              <a:spcAft>
                <a:spcPts val="600"/>
              </a:spcAft>
              <a:buAutoNum type="arabicPeriod"/>
            </a:pPr>
            <a:r>
              <a:rPr lang="en-US" sz="1900" dirty="0"/>
              <a:t>Name</a:t>
            </a:r>
            <a:r>
              <a:rPr lang="en-US" sz="1900" b="1" dirty="0"/>
              <a:t>: Alternative </a:t>
            </a:r>
            <a:r>
              <a:rPr lang="en-US" sz="1900" b="1" dirty="0" smtClean="0"/>
              <a:t>Strategies: </a:t>
            </a:r>
            <a:r>
              <a:rPr lang="en-US" sz="1900" b="1" dirty="0"/>
              <a:t>Water, Sanitation and Hygiene</a:t>
            </a:r>
          </a:p>
          <a:p>
            <a:pPr marL="457200" indent="-457200">
              <a:spcAft>
                <a:spcPts val="600"/>
              </a:spcAft>
              <a:buAutoNum type="arabicPeriod"/>
            </a:pPr>
            <a:r>
              <a:rPr lang="en-US" sz="1900" dirty="0" smtClean="0"/>
              <a:t>Click </a:t>
            </a:r>
            <a:r>
              <a:rPr lang="en-US" sz="1900" b="1" dirty="0" smtClean="0"/>
              <a:t>Add/remove indicators</a:t>
            </a:r>
            <a:r>
              <a:rPr lang="en-US" sz="1900" dirty="0" smtClean="0"/>
              <a:t>.</a:t>
            </a:r>
            <a:endParaRPr lang="en-US" sz="1900" dirty="0"/>
          </a:p>
          <a:p>
            <a:pPr marL="457200" indent="-457200">
              <a:spcAft>
                <a:spcPts val="600"/>
              </a:spcAft>
              <a:buAutoNum type="arabicPeriod"/>
            </a:pPr>
            <a:r>
              <a:rPr lang="en-US" sz="1900" dirty="0"/>
              <a:t>Add 2-5 custom indicators to your Water, Sanitation and Hygiene form. Try out the different data types. </a:t>
            </a:r>
          </a:p>
          <a:p>
            <a:pPr marL="457200" indent="-457200">
              <a:spcAft>
                <a:spcPts val="600"/>
              </a:spcAft>
              <a:buAutoNum type="arabicPeriod"/>
            </a:pPr>
            <a:r>
              <a:rPr lang="en-US" sz="1900" dirty="0" smtClean="0"/>
              <a:t>Click </a:t>
            </a:r>
            <a:r>
              <a:rPr lang="en-US" sz="1900" b="1" dirty="0" smtClean="0"/>
              <a:t>Save</a:t>
            </a:r>
            <a:r>
              <a:rPr lang="en-US" sz="1900" dirty="0" smtClean="0"/>
              <a:t>.</a:t>
            </a:r>
            <a:endParaRPr lang="en-US" sz="1900" dirty="0"/>
          </a:p>
          <a:p>
            <a:pPr marL="457200" indent="-457200">
              <a:spcAft>
                <a:spcPts val="600"/>
              </a:spcAft>
              <a:buAutoNum type="arabicPeriod"/>
            </a:pPr>
            <a:r>
              <a:rPr lang="en-US" sz="1900" dirty="0"/>
              <a:t>Fill in the data on the </a:t>
            </a:r>
            <a:r>
              <a:rPr lang="en-US" sz="1900" dirty="0" smtClean="0"/>
              <a:t>form.</a:t>
            </a:r>
            <a:endParaRPr lang="en-US" sz="1900" dirty="0"/>
          </a:p>
          <a:p>
            <a:pPr marL="457200" indent="-457200">
              <a:spcAft>
                <a:spcPts val="600"/>
              </a:spcAft>
              <a:buAutoNum type="arabicPeriod"/>
            </a:pPr>
            <a:r>
              <a:rPr lang="en-US" sz="1900" b="1" dirty="0" smtClean="0"/>
              <a:t>Save</a:t>
            </a:r>
            <a:r>
              <a:rPr lang="en-US" sz="1900" dirty="0" smtClean="0"/>
              <a:t> the data on your new form. </a:t>
            </a:r>
            <a:endParaRPr lang="en-US" sz="1900" dirty="0"/>
          </a:p>
        </p:txBody>
      </p:sp>
      <p:sp>
        <p:nvSpPr>
          <p:cNvPr id="4" name="TextBox 3"/>
          <p:cNvSpPr txBox="1"/>
          <p:nvPr/>
        </p:nvSpPr>
        <p:spPr>
          <a:xfrm>
            <a:off x="762000" y="5257800"/>
            <a:ext cx="8001000" cy="1000274"/>
          </a:xfrm>
          <a:prstGeom prst="rect">
            <a:avLst/>
          </a:prstGeom>
          <a:noFill/>
        </p:spPr>
        <p:txBody>
          <a:bodyPr wrap="square" rtlCol="0">
            <a:spAutoFit/>
          </a:bodyPr>
          <a:lstStyle/>
          <a:p>
            <a:pPr marL="0" lvl="1">
              <a:spcAft>
                <a:spcPts val="600"/>
              </a:spcAft>
            </a:pPr>
            <a:r>
              <a:rPr lang="en-US" b="1" dirty="0">
                <a:solidFill>
                  <a:srgbClr val="17375D"/>
                </a:solidFill>
                <a:latin typeface="Segoe UI Semibold" pitchFamily="34" charset="0"/>
              </a:rPr>
              <a:t>When finished, click </a:t>
            </a:r>
            <a:r>
              <a:rPr lang="en-US" b="1" dirty="0" smtClean="0">
                <a:solidFill>
                  <a:srgbClr val="17375D"/>
                </a:solidFill>
                <a:latin typeface="Segoe UI" pitchFamily="34" charset="0"/>
                <a:ea typeface="Segoe UI" pitchFamily="34" charset="0"/>
                <a:cs typeface="Segoe UI" pitchFamily="34" charset="0"/>
              </a:rPr>
              <a:t>Save</a:t>
            </a:r>
            <a:r>
              <a:rPr lang="en-US" dirty="0" smtClean="0">
                <a:solidFill>
                  <a:srgbClr val="17375D"/>
                </a:solidFill>
                <a:latin typeface="Segoe UI" pitchFamily="34" charset="0"/>
                <a:ea typeface="Segoe UI" pitchFamily="34" charset="0"/>
                <a:cs typeface="Segoe UI" pitchFamily="34" charset="0"/>
              </a:rPr>
              <a:t>.</a:t>
            </a:r>
          </a:p>
          <a:p>
            <a:pPr marL="0" lvl="1"/>
            <a:r>
              <a:rPr lang="en-US" b="1" dirty="0">
                <a:solidFill>
                  <a:srgbClr val="17375D"/>
                </a:solidFill>
                <a:latin typeface="Segoe UI Semibold" pitchFamily="34" charset="0"/>
              </a:rPr>
              <a:t>Find the </a:t>
            </a:r>
            <a:r>
              <a:rPr lang="en-US" b="1" dirty="0" smtClean="0">
                <a:solidFill>
                  <a:srgbClr val="17375D"/>
                </a:solidFill>
                <a:latin typeface="Segoe UI Semibold" pitchFamily="34" charset="0"/>
              </a:rPr>
              <a:t>Process Indicator form </a:t>
            </a:r>
            <a:r>
              <a:rPr lang="en-US" b="1" dirty="0">
                <a:solidFill>
                  <a:srgbClr val="17375D"/>
                </a:solidFill>
                <a:latin typeface="Segoe UI Semibold" pitchFamily="34" charset="0"/>
              </a:rPr>
              <a:t>you just entered in the </a:t>
            </a:r>
            <a:r>
              <a:rPr lang="en-US" b="1" dirty="0" smtClean="0">
                <a:solidFill>
                  <a:srgbClr val="17375D"/>
                </a:solidFill>
                <a:latin typeface="Segoe UI Semibold" pitchFamily="34" charset="0"/>
              </a:rPr>
              <a:t>survey </a:t>
            </a:r>
            <a:r>
              <a:rPr lang="en-US" b="1" dirty="0">
                <a:solidFill>
                  <a:srgbClr val="17375D"/>
                </a:solidFill>
                <a:latin typeface="Segoe UI Semibold" pitchFamily="34" charset="0"/>
              </a:rPr>
              <a:t>list box </a:t>
            </a:r>
            <a:r>
              <a:rPr lang="en-US" b="1" dirty="0" smtClean="0">
                <a:solidFill>
                  <a:srgbClr val="17375D"/>
                </a:solidFill>
                <a:latin typeface="Segoe UI Semibold" pitchFamily="34" charset="0"/>
              </a:rPr>
              <a:t>East.</a:t>
            </a:r>
            <a:endParaRPr lang="en-US" b="1" dirty="0">
              <a:solidFill>
                <a:srgbClr val="17375D"/>
              </a:solidFill>
              <a:latin typeface="Segoe UI Semibold" pitchFamily="34" charset="0"/>
            </a:endParaRPr>
          </a:p>
          <a:p>
            <a:endParaRPr lang="en-US" dirty="0"/>
          </a:p>
        </p:txBody>
      </p:sp>
    </p:spTree>
    <p:extLst>
      <p:ext uri="{BB962C8B-B14F-4D97-AF65-F5344CB8AC3E}">
        <p14:creationId xmlns:p14="http://schemas.microsoft.com/office/powerpoint/2010/main" val="372140361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entry: Bulk importing</a:t>
            </a:r>
            <a:endParaRPr lang="en-US" dirty="0"/>
          </a:p>
        </p:txBody>
      </p:sp>
      <p:sp>
        <p:nvSpPr>
          <p:cNvPr id="3" name="Text Placeholder 2"/>
          <p:cNvSpPr>
            <a:spLocks noGrp="1"/>
          </p:cNvSpPr>
          <p:nvPr>
            <p:ph type="body" idx="1"/>
          </p:nvPr>
        </p:nvSpPr>
        <p:spPr>
          <a:xfrm>
            <a:off x="685800" y="4191000"/>
            <a:ext cx="5638800" cy="1981200"/>
          </a:xfrm>
        </p:spPr>
        <p:txBody>
          <a:bodyPr/>
          <a:lstStyle/>
          <a:p>
            <a:r>
              <a:rPr lang="en-US" dirty="0" smtClean="0"/>
              <a:t>The second way to enter information into the database is through bulk importing.</a:t>
            </a:r>
            <a:endParaRPr lang="en-US" dirty="0"/>
          </a:p>
        </p:txBody>
      </p:sp>
    </p:spTree>
    <p:extLst>
      <p:ext uri="{BB962C8B-B14F-4D97-AF65-F5344CB8AC3E}">
        <p14:creationId xmlns:p14="http://schemas.microsoft.com/office/powerpoint/2010/main" val="17933076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management</a:t>
            </a:r>
            <a:endParaRPr lang="en-US" dirty="0"/>
          </a:p>
        </p:txBody>
      </p:sp>
      <p:sp>
        <p:nvSpPr>
          <p:cNvPr id="5" name="Content Placeholder 4"/>
          <p:cNvSpPr>
            <a:spLocks noGrp="1"/>
          </p:cNvSpPr>
          <p:nvPr>
            <p:ph idx="1"/>
          </p:nvPr>
        </p:nvSpPr>
        <p:spPr/>
        <p:txBody>
          <a:bodyPr/>
          <a:lstStyle/>
          <a:p>
            <a:pPr marL="0" lvl="0" indent="0">
              <a:spcAft>
                <a:spcPts val="1200"/>
              </a:spcAft>
              <a:buNone/>
            </a:pPr>
            <a:r>
              <a:rPr lang="en-US" sz="2200" dirty="0"/>
              <a:t>The National Database Template manages the following types of data for </a:t>
            </a:r>
            <a:r>
              <a:rPr lang="en-US" sz="2200" dirty="0" smtClean="0"/>
              <a:t>NTDs:</a:t>
            </a:r>
          </a:p>
          <a:p>
            <a:pPr marL="731520" lvl="2" indent="-274320">
              <a:spcAft>
                <a:spcPts val="900"/>
              </a:spcAft>
              <a:defRPr/>
            </a:pPr>
            <a:r>
              <a:rPr lang="en-US" sz="2200" dirty="0" smtClean="0">
                <a:latin typeface="Segoe UI Semibold" pitchFamily="34" charset="0"/>
                <a:ea typeface="MS PGothic" charset="0"/>
              </a:rPr>
              <a:t>Demography</a:t>
            </a:r>
          </a:p>
          <a:p>
            <a:pPr marL="731520" lvl="2" indent="-274320">
              <a:spcAft>
                <a:spcPts val="900"/>
              </a:spcAft>
              <a:defRPr/>
            </a:pPr>
            <a:r>
              <a:rPr lang="en-US" sz="2200" dirty="0" smtClean="0">
                <a:solidFill>
                  <a:srgbClr val="562B73"/>
                </a:solidFill>
                <a:latin typeface="Segoe UI Semibold" pitchFamily="34" charset="0"/>
                <a:ea typeface="MS PGothic" charset="0"/>
              </a:rPr>
              <a:t>Disease Distribution</a:t>
            </a:r>
          </a:p>
          <a:p>
            <a:pPr marL="731520" lvl="2" indent="-274320">
              <a:spcAft>
                <a:spcPts val="900"/>
              </a:spcAft>
              <a:defRPr/>
            </a:pPr>
            <a:r>
              <a:rPr lang="en-US" sz="2200" dirty="0" smtClean="0">
                <a:solidFill>
                  <a:srgbClr val="C55F27"/>
                </a:solidFill>
                <a:latin typeface="Segoe UI Semibold" pitchFamily="34" charset="0"/>
                <a:ea typeface="MS PGothic" charset="0"/>
              </a:rPr>
              <a:t>Surveys</a:t>
            </a:r>
          </a:p>
          <a:p>
            <a:pPr marL="731520" lvl="2" indent="-274320">
              <a:spcAft>
                <a:spcPts val="900"/>
              </a:spcAft>
              <a:defRPr/>
            </a:pPr>
            <a:r>
              <a:rPr lang="en-US" sz="2200" dirty="0" smtClean="0">
                <a:solidFill>
                  <a:srgbClr val="598841"/>
                </a:solidFill>
                <a:latin typeface="Segoe UI Semibold" pitchFamily="34" charset="0"/>
                <a:ea typeface="MS PGothic" charset="0"/>
              </a:rPr>
              <a:t>Interventions</a:t>
            </a:r>
          </a:p>
          <a:p>
            <a:pPr marL="731520" lvl="2" indent="-274320">
              <a:spcAft>
                <a:spcPts val="900"/>
              </a:spcAft>
              <a:defRPr/>
            </a:pPr>
            <a:r>
              <a:rPr lang="en-US" sz="2200" dirty="0" smtClean="0">
                <a:solidFill>
                  <a:srgbClr val="663300"/>
                </a:solidFill>
                <a:latin typeface="Segoe UI Semibold" pitchFamily="34" charset="0"/>
                <a:ea typeface="MS PGothic" charset="0"/>
              </a:rPr>
              <a:t>Process Indicators</a:t>
            </a:r>
          </a:p>
          <a:p>
            <a:pPr marL="731520" lvl="2" indent="-274320">
              <a:spcAft>
                <a:spcPts val="900"/>
              </a:spcAft>
              <a:defRPr/>
            </a:pPr>
            <a:r>
              <a:rPr lang="en-US" sz="2200" dirty="0" smtClean="0">
                <a:solidFill>
                  <a:srgbClr val="932323"/>
                </a:solidFill>
                <a:latin typeface="Segoe UI Semibold" pitchFamily="34" charset="0"/>
                <a:ea typeface="MS PGothic" charset="0"/>
              </a:rPr>
              <a:t>Serious Adverse Events </a:t>
            </a:r>
          </a:p>
          <a:p>
            <a:endParaRPr lang="en-US" dirty="0" smtClean="0"/>
          </a:p>
          <a:p>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entry: Bulk importing</a:t>
            </a:r>
            <a:endParaRPr lang="en-US" dirty="0"/>
          </a:p>
        </p:txBody>
      </p:sp>
      <p:sp>
        <p:nvSpPr>
          <p:cNvPr id="3" name="Content Placeholder 2"/>
          <p:cNvSpPr>
            <a:spLocks noGrp="1"/>
          </p:cNvSpPr>
          <p:nvPr>
            <p:ph idx="1"/>
          </p:nvPr>
        </p:nvSpPr>
        <p:spPr/>
        <p:txBody>
          <a:bodyPr/>
          <a:lstStyle/>
          <a:p>
            <a:pPr marL="0" indent="0">
              <a:spcAft>
                <a:spcPts val="1200"/>
              </a:spcAft>
              <a:buNone/>
            </a:pPr>
            <a:r>
              <a:rPr lang="en-US" dirty="0" smtClean="0"/>
              <a:t>Rather than entering information into the database form by form for activities, you can also bulk import your data.</a:t>
            </a:r>
          </a:p>
          <a:p>
            <a:pPr marL="0" indent="0">
              <a:spcAft>
                <a:spcPts val="1200"/>
              </a:spcAft>
              <a:buNone/>
            </a:pPr>
            <a:r>
              <a:rPr lang="en-US" dirty="0" smtClean="0"/>
              <a:t>There are three steps to bulk importing:</a:t>
            </a:r>
          </a:p>
          <a:p>
            <a:pPr marL="640080" lvl="1" indent="-457200">
              <a:spcAft>
                <a:spcPts val="1200"/>
              </a:spcAft>
              <a:buFont typeface="+mj-lt"/>
              <a:buAutoNum type="arabicPeriod"/>
            </a:pPr>
            <a:r>
              <a:rPr lang="en-US" sz="2200" dirty="0" smtClean="0">
                <a:latin typeface="Segoe UI Semibold" pitchFamily="34" charset="0"/>
              </a:rPr>
              <a:t>Create the import file</a:t>
            </a:r>
          </a:p>
          <a:p>
            <a:pPr marL="640080" lvl="1" indent="-457200">
              <a:spcAft>
                <a:spcPts val="1200"/>
              </a:spcAft>
              <a:buFont typeface="+mj-lt"/>
              <a:buAutoNum type="arabicPeriod"/>
            </a:pPr>
            <a:r>
              <a:rPr lang="en-US" sz="2200" dirty="0" smtClean="0">
                <a:latin typeface="Segoe UI Semibold" pitchFamily="34" charset="0"/>
              </a:rPr>
              <a:t>Fill in the import file</a:t>
            </a:r>
          </a:p>
          <a:p>
            <a:pPr marL="640080" lvl="1" indent="-457200">
              <a:spcAft>
                <a:spcPts val="2400"/>
              </a:spcAft>
              <a:buFont typeface="+mj-lt"/>
              <a:buAutoNum type="arabicPeriod"/>
            </a:pPr>
            <a:r>
              <a:rPr lang="en-US" sz="2200" dirty="0" smtClean="0">
                <a:latin typeface="Segoe UI Semibold" pitchFamily="34" charset="0"/>
              </a:rPr>
              <a:t>Upload the import file</a:t>
            </a:r>
            <a:endParaRPr lang="en-US" dirty="0" smtClean="0"/>
          </a:p>
          <a:p>
            <a:pPr marL="0" indent="0">
              <a:buNone/>
            </a:pPr>
            <a:r>
              <a:rPr lang="en-US" b="1" dirty="0" smtClean="0"/>
              <a:t>Bulk importing is intended to save you time and effort. </a:t>
            </a:r>
          </a:p>
        </p:txBody>
      </p:sp>
    </p:spTree>
    <p:extLst>
      <p:ext uri="{BB962C8B-B14F-4D97-AF65-F5344CB8AC3E}">
        <p14:creationId xmlns:p14="http://schemas.microsoft.com/office/powerpoint/2010/main" val="142997116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Create the import file</a:t>
            </a:r>
            <a:endParaRPr lang="en-US" dirty="0"/>
          </a:p>
        </p:txBody>
      </p:sp>
      <p:sp>
        <p:nvSpPr>
          <p:cNvPr id="4" name="Content Placeholder 3"/>
          <p:cNvSpPr>
            <a:spLocks noGrp="1"/>
          </p:cNvSpPr>
          <p:nvPr>
            <p:ph idx="1"/>
          </p:nvPr>
        </p:nvSpPr>
        <p:spPr/>
        <p:txBody>
          <a:bodyPr/>
          <a:lstStyle/>
          <a:p>
            <a:pPr marL="0" indent="0">
              <a:spcAft>
                <a:spcPts val="1200"/>
              </a:spcAft>
              <a:buNone/>
            </a:pPr>
            <a:r>
              <a:rPr lang="en-US" dirty="0" smtClean="0"/>
              <a:t>The first step to bulk importing is </a:t>
            </a:r>
            <a:br>
              <a:rPr lang="en-US" dirty="0" smtClean="0"/>
            </a:br>
            <a:r>
              <a:rPr lang="en-US" dirty="0" smtClean="0"/>
              <a:t>to create the import file: </a:t>
            </a:r>
          </a:p>
          <a:p>
            <a:pPr marL="640080" indent="-457200">
              <a:spcAft>
                <a:spcPts val="1200"/>
              </a:spcAft>
              <a:buFont typeface="+mj-lt"/>
              <a:buAutoNum type="arabicPeriod"/>
            </a:pPr>
            <a:r>
              <a:rPr lang="en-US" sz="2000" dirty="0" smtClean="0"/>
              <a:t>Choose </a:t>
            </a:r>
            <a:r>
              <a:rPr lang="en-US" sz="2000" b="1" dirty="0" smtClean="0"/>
              <a:t>Import </a:t>
            </a:r>
            <a:r>
              <a:rPr lang="en-US" sz="2000" dirty="0" smtClean="0"/>
              <a:t>from the </a:t>
            </a:r>
            <a:br>
              <a:rPr lang="en-US" sz="2000" dirty="0" smtClean="0"/>
            </a:br>
            <a:r>
              <a:rPr lang="en-US" sz="2000" dirty="0" smtClean="0"/>
              <a:t>Main Menu</a:t>
            </a:r>
          </a:p>
          <a:p>
            <a:pPr marL="640080" indent="-457200">
              <a:spcAft>
                <a:spcPts val="1200"/>
              </a:spcAft>
              <a:buFont typeface="+mj-lt"/>
              <a:buAutoNum type="arabicPeriod"/>
            </a:pPr>
            <a:r>
              <a:rPr lang="en-US" sz="2000" dirty="0" smtClean="0"/>
              <a:t>Select the activity</a:t>
            </a:r>
          </a:p>
          <a:p>
            <a:pPr marL="640080" indent="-457200">
              <a:spcAft>
                <a:spcPts val="1200"/>
              </a:spcAft>
              <a:buFont typeface="+mj-lt"/>
              <a:buAutoNum type="arabicPeriod"/>
            </a:pPr>
            <a:r>
              <a:rPr lang="en-US" sz="2000" dirty="0" smtClean="0"/>
              <a:t>Select the type of form to </a:t>
            </a:r>
            <a:br>
              <a:rPr lang="en-US" sz="2000" dirty="0" smtClean="0"/>
            </a:br>
            <a:r>
              <a:rPr lang="en-US" sz="2000" dirty="0" smtClean="0"/>
              <a:t>import from the drop down list</a:t>
            </a:r>
          </a:p>
          <a:p>
            <a:pPr marL="640080" indent="-457200">
              <a:spcAft>
                <a:spcPts val="1200"/>
              </a:spcAft>
              <a:buFont typeface="+mj-lt"/>
              <a:buAutoNum type="arabicPeriod"/>
            </a:pPr>
            <a:r>
              <a:rPr lang="en-US" sz="2000" dirty="0" smtClean="0"/>
              <a:t>Click on </a:t>
            </a:r>
            <a:r>
              <a:rPr lang="en-US" sz="2000" b="1" dirty="0" smtClean="0"/>
              <a:t>Create Import File</a:t>
            </a:r>
            <a:endParaRPr lang="en-US" sz="2000" dirty="0" smtClean="0"/>
          </a:p>
          <a:p>
            <a:pPr marL="640080" indent="-457200">
              <a:spcAft>
                <a:spcPts val="1200"/>
              </a:spcAft>
              <a:buFont typeface="+mj-lt"/>
              <a:buAutoNum type="arabicPeriod"/>
            </a:pPr>
            <a:r>
              <a:rPr lang="en-US" sz="2000" dirty="0" smtClean="0"/>
              <a:t>Select the administrative </a:t>
            </a:r>
            <a:br>
              <a:rPr lang="en-US" sz="2000" dirty="0" smtClean="0"/>
            </a:br>
            <a:r>
              <a:rPr lang="en-US" sz="2000" dirty="0" smtClean="0"/>
              <a:t>units to include</a:t>
            </a:r>
          </a:p>
          <a:p>
            <a:endParaRPr lang="en-US" b="1" dirty="0"/>
          </a:p>
        </p:txBody>
      </p:sp>
      <p:sp>
        <p:nvSpPr>
          <p:cNvPr id="7" name="Text Placeholder 2"/>
          <p:cNvSpPr>
            <a:spLocks noGrp="1"/>
          </p:cNvSpPr>
          <p:nvPr>
            <p:ph type="body" sz="quarter" idx="13"/>
          </p:nvPr>
        </p:nvSpPr>
        <p:spPr>
          <a:xfrm>
            <a:off x="581602" y="104775"/>
            <a:ext cx="2466398" cy="304800"/>
          </a:xfrm>
        </p:spPr>
        <p:txBody>
          <a:bodyPr>
            <a:noAutofit/>
          </a:bodyPr>
          <a:lstStyle/>
          <a:p>
            <a:r>
              <a:rPr lang="en-US" dirty="0" smtClean="0"/>
              <a:t>data entry: bulk importing</a:t>
            </a:r>
            <a:endParaRPr lang="en-US" dirty="0"/>
          </a:p>
        </p:txBody>
      </p:sp>
      <p:grpSp>
        <p:nvGrpSpPr>
          <p:cNvPr id="15" name="Group 14"/>
          <p:cNvGrpSpPr/>
          <p:nvPr/>
        </p:nvGrpSpPr>
        <p:grpSpPr>
          <a:xfrm>
            <a:off x="5562600" y="1447800"/>
            <a:ext cx="2819400" cy="1828800"/>
            <a:chOff x="5410200" y="1752600"/>
            <a:chExt cx="2819400" cy="1828800"/>
          </a:xfrm>
        </p:grpSpPr>
        <p:pic>
          <p:nvPicPr>
            <p:cNvPr id="9" name="Picture 8" descr="8.PNG"/>
            <p:cNvPicPr>
              <a:picLocks noChangeAspect="1"/>
            </p:cNvPicPr>
            <p:nvPr/>
          </p:nvPicPr>
          <p:blipFill>
            <a:blip r:embed="rId3" cstate="print"/>
            <a:srcRect r="77681" b="76973"/>
            <a:stretch>
              <a:fillRect/>
            </a:stretch>
          </p:blipFill>
          <p:spPr>
            <a:xfrm>
              <a:off x="5715000" y="1752600"/>
              <a:ext cx="2514600" cy="1828800"/>
            </a:xfrm>
            <a:prstGeom prst="rect">
              <a:avLst/>
            </a:prstGeom>
            <a:effectLst>
              <a:outerShdw blurRad="63500" sx="102000" sy="102000" algn="ctr" rotWithShape="0">
                <a:schemeClr val="bg1">
                  <a:lumMod val="65000"/>
                  <a:alpha val="40000"/>
                </a:schemeClr>
              </a:outerShdw>
            </a:effectLst>
          </p:spPr>
        </p:pic>
        <p:sp>
          <p:nvSpPr>
            <p:cNvPr id="10" name="Rounded Rectangle 9"/>
            <p:cNvSpPr/>
            <p:nvPr/>
          </p:nvSpPr>
          <p:spPr>
            <a:xfrm rot="10800000">
              <a:off x="6705600" y="2078736"/>
              <a:ext cx="533400" cy="2286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5410200" y="2023872"/>
              <a:ext cx="38100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descr="103.PNG"/>
          <p:cNvPicPr>
            <a:picLocks noChangeAspect="1"/>
          </p:cNvPicPr>
          <p:nvPr/>
        </p:nvPicPr>
        <p:blipFill>
          <a:blip r:embed="rId4" cstate="print"/>
          <a:srcRect l="950" t="3876" r="60376" b="58497"/>
          <a:stretch>
            <a:fillRect/>
          </a:stretch>
        </p:blipFill>
        <p:spPr>
          <a:xfrm>
            <a:off x="5257800" y="3581400"/>
            <a:ext cx="3124200" cy="2362200"/>
          </a:xfrm>
          <a:prstGeom prst="rect">
            <a:avLst/>
          </a:prstGeom>
          <a:effectLst>
            <a:outerShdw blurRad="63500" sx="102000" sy="102000" algn="ctr" rotWithShape="0">
              <a:schemeClr val="bg1">
                <a:lumMod val="65000"/>
                <a:alpha val="40000"/>
              </a:schemeClr>
            </a:outerShdw>
          </a:effectLst>
        </p:spPr>
      </p:pic>
      <p:grpSp>
        <p:nvGrpSpPr>
          <p:cNvPr id="16" name="Group 15"/>
          <p:cNvGrpSpPr/>
          <p:nvPr/>
        </p:nvGrpSpPr>
        <p:grpSpPr>
          <a:xfrm>
            <a:off x="4953000" y="4648200"/>
            <a:ext cx="3276600" cy="533400"/>
            <a:chOff x="4800600" y="4953000"/>
            <a:chExt cx="3276600" cy="533400"/>
          </a:xfrm>
        </p:grpSpPr>
        <p:sp>
          <p:nvSpPr>
            <p:cNvPr id="13" name="Rounded Rectangle 12"/>
            <p:cNvSpPr/>
            <p:nvPr/>
          </p:nvSpPr>
          <p:spPr>
            <a:xfrm rot="10800000">
              <a:off x="5181600" y="4953000"/>
              <a:ext cx="2895600" cy="5334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4800600" y="5050536"/>
              <a:ext cx="38100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4953000" y="5175504"/>
            <a:ext cx="1752600" cy="316992"/>
            <a:chOff x="4800600" y="5099304"/>
            <a:chExt cx="1752600" cy="316992"/>
          </a:xfrm>
        </p:grpSpPr>
        <p:sp>
          <p:nvSpPr>
            <p:cNvPr id="18" name="Rounded Rectangle 17"/>
            <p:cNvSpPr/>
            <p:nvPr/>
          </p:nvSpPr>
          <p:spPr>
            <a:xfrm rot="10800000">
              <a:off x="5181600" y="5105400"/>
              <a:ext cx="1371600" cy="3048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4800600" y="5099304"/>
              <a:ext cx="38100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07928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838200" y="1219200"/>
            <a:ext cx="7543800" cy="4648200"/>
          </a:xfrm>
        </p:spPr>
        <p:txBody>
          <a:bodyPr>
            <a:noAutofit/>
          </a:bodyPr>
          <a:lstStyle/>
          <a:p>
            <a:pPr marL="457200" indent="-457200">
              <a:spcAft>
                <a:spcPts val="600"/>
              </a:spcAft>
              <a:buAutoNum type="arabicPeriod"/>
            </a:pPr>
            <a:r>
              <a:rPr lang="en-US" sz="1900" dirty="0" smtClean="0"/>
              <a:t>Select </a:t>
            </a:r>
            <a:r>
              <a:rPr lang="en-US" sz="1900" b="1" dirty="0" smtClean="0"/>
              <a:t>Interventions </a:t>
            </a:r>
            <a:r>
              <a:rPr lang="en-US" sz="1900" dirty="0" smtClean="0"/>
              <a:t>from the </a:t>
            </a:r>
            <a:r>
              <a:rPr lang="en-US" sz="1900" b="1" dirty="0" smtClean="0"/>
              <a:t>Import</a:t>
            </a:r>
            <a:r>
              <a:rPr lang="en-US" sz="1900" dirty="0" smtClean="0"/>
              <a:t> menu option</a:t>
            </a:r>
          </a:p>
          <a:p>
            <a:pPr marL="457200" indent="-457200">
              <a:spcAft>
                <a:spcPts val="600"/>
              </a:spcAft>
              <a:buAutoNum type="arabicPeriod"/>
            </a:pPr>
            <a:r>
              <a:rPr lang="en-US" sz="1900" dirty="0" smtClean="0"/>
              <a:t>Type: </a:t>
            </a:r>
            <a:r>
              <a:rPr lang="en-US" sz="1900" b="1" dirty="0" smtClean="0"/>
              <a:t>LF Morbidity Management</a:t>
            </a:r>
          </a:p>
          <a:p>
            <a:pPr marL="457200" indent="-457200">
              <a:spcAft>
                <a:spcPts val="600"/>
              </a:spcAft>
              <a:buAutoNum type="arabicPeriod"/>
            </a:pPr>
            <a:r>
              <a:rPr lang="en-US" sz="1900" dirty="0" smtClean="0"/>
              <a:t>Click </a:t>
            </a:r>
            <a:r>
              <a:rPr lang="en-US" sz="1900" b="1" dirty="0" smtClean="0"/>
              <a:t>Create Import File</a:t>
            </a:r>
          </a:p>
          <a:p>
            <a:pPr marL="457200" indent="-457200">
              <a:spcAft>
                <a:spcPts val="600"/>
              </a:spcAft>
              <a:buAutoNum type="arabicPeriod"/>
            </a:pPr>
            <a:r>
              <a:rPr lang="en-US" sz="1900" dirty="0" smtClean="0"/>
              <a:t>Level of implementation: </a:t>
            </a:r>
            <a:r>
              <a:rPr lang="en-US" sz="1900" b="1" dirty="0" smtClean="0"/>
              <a:t>District</a:t>
            </a:r>
          </a:p>
          <a:p>
            <a:pPr marL="457200" indent="-457200">
              <a:buAutoNum type="arabicPeriod"/>
            </a:pPr>
            <a:r>
              <a:rPr lang="en-US" sz="1900" dirty="0" smtClean="0"/>
              <a:t>Select the following Districts (from the </a:t>
            </a:r>
            <a:r>
              <a:rPr lang="en-US" sz="1900" b="1" dirty="0" smtClean="0"/>
              <a:t>South</a:t>
            </a:r>
            <a:r>
              <a:rPr lang="en-US" sz="1900" dirty="0" smtClean="0"/>
              <a:t> Region):</a:t>
            </a:r>
          </a:p>
          <a:p>
            <a:pPr marL="640080" lvl="2" indent="-182880">
              <a:spcBef>
                <a:spcPts val="0"/>
              </a:spcBef>
            </a:pPr>
            <a:r>
              <a:rPr lang="en-US" b="1" dirty="0" err="1" smtClean="0"/>
              <a:t>Astori</a:t>
            </a:r>
            <a:endParaRPr lang="en-US" dirty="0" smtClean="0"/>
          </a:p>
          <a:p>
            <a:pPr marL="640080" lvl="2" indent="-182880"/>
            <a:r>
              <a:rPr lang="en-US" b="1" dirty="0" err="1" smtClean="0"/>
              <a:t>Brodsi</a:t>
            </a:r>
            <a:endParaRPr lang="en-US" dirty="0" smtClean="0"/>
          </a:p>
          <a:p>
            <a:pPr marL="640080" lvl="2" indent="-182880"/>
            <a:r>
              <a:rPr lang="en-US" b="1" dirty="0" err="1" smtClean="0"/>
              <a:t>Conichi</a:t>
            </a:r>
            <a:r>
              <a:rPr lang="en-US" b="1" dirty="0"/>
              <a:t> </a:t>
            </a:r>
            <a:endParaRPr lang="en-US" dirty="0" smtClean="0"/>
          </a:p>
          <a:p>
            <a:pPr marL="640080" lvl="2" indent="-182880"/>
            <a:r>
              <a:rPr lang="en-US" b="1" dirty="0" err="1" smtClean="0"/>
              <a:t>Druna</a:t>
            </a:r>
            <a:endParaRPr lang="en-US" dirty="0" smtClean="0"/>
          </a:p>
          <a:p>
            <a:pPr marL="640080" lvl="2" indent="-182880"/>
            <a:r>
              <a:rPr lang="en-US" b="1" dirty="0" err="1" smtClean="0"/>
              <a:t>Elona</a:t>
            </a:r>
            <a:r>
              <a:rPr lang="en-US" b="1" dirty="0"/>
              <a:t> </a:t>
            </a:r>
            <a:endParaRPr lang="en-US" dirty="0" smtClean="0"/>
          </a:p>
          <a:p>
            <a:pPr marL="640080" lvl="2" indent="-182880">
              <a:spcAft>
                <a:spcPts val="600"/>
              </a:spcAft>
            </a:pPr>
            <a:r>
              <a:rPr lang="en-US" b="1" dirty="0" smtClean="0"/>
              <a:t>Flora</a:t>
            </a:r>
            <a:r>
              <a:rPr lang="en-US" sz="1900" b="1" dirty="0"/>
              <a:t> </a:t>
            </a:r>
            <a:endParaRPr lang="en-US" sz="1900" dirty="0" smtClean="0"/>
          </a:p>
          <a:p>
            <a:pPr marL="457200" indent="-457200">
              <a:spcAft>
                <a:spcPts val="600"/>
              </a:spcAft>
              <a:buAutoNum type="arabicPeriod"/>
            </a:pPr>
            <a:r>
              <a:rPr lang="en-US" sz="1900" dirty="0" smtClean="0"/>
              <a:t>Click </a:t>
            </a:r>
            <a:r>
              <a:rPr lang="en-US" sz="1900" b="1" dirty="0" smtClean="0"/>
              <a:t>Next</a:t>
            </a:r>
          </a:p>
          <a:p>
            <a:pPr marL="457200" indent="-457200">
              <a:buAutoNum type="arabicPeriod"/>
            </a:pPr>
            <a:r>
              <a:rPr lang="en-US" sz="1900" dirty="0" smtClean="0"/>
              <a:t>Save the import file on your computer</a:t>
            </a:r>
            <a:r>
              <a:rPr lang="en-US" dirty="0" smtClean="0"/>
              <a:t>	</a:t>
            </a:r>
          </a:p>
          <a:p>
            <a:pPr marL="457200" indent="-457200">
              <a:buNone/>
            </a:pPr>
            <a:endParaRPr lang="en-US" dirty="0" smtClean="0"/>
          </a:p>
          <a:p>
            <a:pPr marL="457200" indent="-457200">
              <a:buAutoNum type="arabicPeriod"/>
            </a:pPr>
            <a:endParaRPr lang="en-US" dirty="0"/>
          </a:p>
        </p:txBody>
      </p:sp>
      <p:sp>
        <p:nvSpPr>
          <p:cNvPr id="3" name="Title 2"/>
          <p:cNvSpPr>
            <a:spLocks noGrp="1"/>
          </p:cNvSpPr>
          <p:nvPr>
            <p:ph type="title"/>
          </p:nvPr>
        </p:nvSpPr>
        <p:spPr/>
        <p:txBody>
          <a:bodyPr/>
          <a:lstStyle/>
          <a:p>
            <a:r>
              <a:rPr lang="en-US" sz="2400" dirty="0" smtClean="0">
                <a:solidFill>
                  <a:srgbClr val="066E9F"/>
                </a:solidFill>
              </a:rPr>
              <a:t>Create an import form for </a:t>
            </a:r>
            <a:r>
              <a:rPr lang="en-US" dirty="0" smtClean="0"/>
              <a:t>an Intervention</a:t>
            </a:r>
            <a:endParaRPr lang="en-US" sz="2400" dirty="0">
              <a:solidFill>
                <a:srgbClr val="066E9F"/>
              </a:solidFill>
            </a:endParaRPr>
          </a:p>
        </p:txBody>
      </p:sp>
    </p:spTree>
    <p:extLst>
      <p:ext uri="{BB962C8B-B14F-4D97-AF65-F5344CB8AC3E}">
        <p14:creationId xmlns:p14="http://schemas.microsoft.com/office/powerpoint/2010/main" val="310938930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762000" y="1447800"/>
            <a:ext cx="7391400" cy="4038600"/>
          </a:xfrm>
        </p:spPr>
        <p:txBody>
          <a:bodyPr>
            <a:normAutofit/>
          </a:bodyPr>
          <a:lstStyle/>
          <a:p>
            <a:pPr marL="457200" lvl="1" indent="-457200">
              <a:spcAft>
                <a:spcPts val="1200"/>
              </a:spcAft>
              <a:buFont typeface="+mj-lt"/>
              <a:buAutoNum type="arabicPeriod"/>
            </a:pPr>
            <a:r>
              <a:rPr lang="en-US" sz="1900" dirty="0"/>
              <a:t>There is a file included with this training which contains all the data needed for your import. Open </a:t>
            </a:r>
            <a:r>
              <a:rPr lang="en-US" sz="1900" dirty="0" smtClean="0"/>
              <a:t>the file titled: </a:t>
            </a:r>
            <a:r>
              <a:rPr lang="en-US" sz="1900" b="1" dirty="0" smtClean="0"/>
              <a:t>LFMM</a:t>
            </a:r>
            <a:r>
              <a:rPr lang="en-US" sz="1900" dirty="0" smtClean="0"/>
              <a:t> and </a:t>
            </a:r>
            <a:r>
              <a:rPr lang="en-US" sz="1900" dirty="0"/>
              <a:t>copy/paste the information from the worksheet </a:t>
            </a:r>
            <a:r>
              <a:rPr lang="en-US" sz="1900" dirty="0" smtClean="0"/>
              <a:t>into </a:t>
            </a:r>
            <a:r>
              <a:rPr lang="en-US" sz="1900" dirty="0"/>
              <a:t>the import </a:t>
            </a:r>
            <a:r>
              <a:rPr lang="en-US" sz="1900" dirty="0" smtClean="0"/>
              <a:t>file you just created in the last exercise. </a:t>
            </a:r>
            <a:endParaRPr lang="en-US" sz="1900" dirty="0"/>
          </a:p>
          <a:p>
            <a:pPr marL="457200" lvl="1" indent="-457200">
              <a:spcAft>
                <a:spcPts val="1200"/>
              </a:spcAft>
              <a:buFont typeface="+mj-lt"/>
              <a:buAutoNum type="arabicPeriod"/>
            </a:pPr>
            <a:r>
              <a:rPr lang="en-US" sz="1900" dirty="0" smtClean="0"/>
              <a:t>Save and Close the import </a:t>
            </a:r>
            <a:r>
              <a:rPr lang="en-US" sz="1900" dirty="0"/>
              <a:t>file.</a:t>
            </a:r>
          </a:p>
          <a:p>
            <a:pPr marL="457200" lvl="1" indent="-457200">
              <a:spcAft>
                <a:spcPts val="1200"/>
              </a:spcAft>
              <a:buFont typeface="+mj-lt"/>
              <a:buAutoNum type="arabicPeriod"/>
            </a:pPr>
            <a:r>
              <a:rPr lang="en-US" sz="1900" dirty="0"/>
              <a:t>Choose </a:t>
            </a:r>
            <a:r>
              <a:rPr lang="en-US" sz="1900" b="1" dirty="0" smtClean="0"/>
              <a:t>Upload </a:t>
            </a:r>
            <a:r>
              <a:rPr lang="en-US" sz="1900" b="1" dirty="0"/>
              <a:t>I</a:t>
            </a:r>
            <a:r>
              <a:rPr lang="en-US" sz="1900" b="1" dirty="0" smtClean="0"/>
              <a:t>mport File</a:t>
            </a:r>
            <a:r>
              <a:rPr lang="en-US" sz="1900" dirty="0" smtClean="0"/>
              <a:t>. </a:t>
            </a:r>
            <a:r>
              <a:rPr lang="en-US" sz="1900" dirty="0"/>
              <a:t>The database will let you know </a:t>
            </a:r>
            <a:r>
              <a:rPr lang="en-US" sz="1900" dirty="0" smtClean="0"/>
              <a:t/>
            </a:r>
            <a:br>
              <a:rPr lang="en-US" sz="1900" dirty="0" smtClean="0"/>
            </a:br>
            <a:r>
              <a:rPr lang="en-US" sz="1900" dirty="0" smtClean="0"/>
              <a:t>if </a:t>
            </a:r>
            <a:r>
              <a:rPr lang="en-US" sz="1900" dirty="0"/>
              <a:t>there are any problems with the import. Fix any errors and </a:t>
            </a:r>
            <a:r>
              <a:rPr lang="en-US" sz="1900" dirty="0" smtClean="0"/>
              <a:t/>
            </a:r>
            <a:br>
              <a:rPr lang="en-US" sz="1900" dirty="0" smtClean="0"/>
            </a:br>
            <a:r>
              <a:rPr lang="en-US" sz="1900" dirty="0" smtClean="0"/>
              <a:t>try </a:t>
            </a:r>
            <a:r>
              <a:rPr lang="en-US" sz="1900" dirty="0"/>
              <a:t>again. </a:t>
            </a:r>
          </a:p>
          <a:p>
            <a:pPr marL="457200" lvl="1" indent="-457200">
              <a:buFont typeface="+mj-lt"/>
              <a:buAutoNum type="arabicPeriod"/>
            </a:pPr>
            <a:r>
              <a:rPr lang="en-US" sz="1900" dirty="0"/>
              <a:t>Once the file imports correctly, Click </a:t>
            </a:r>
            <a:r>
              <a:rPr lang="en-US" sz="1900" b="1" dirty="0" smtClean="0"/>
              <a:t>Next</a:t>
            </a:r>
            <a:r>
              <a:rPr lang="en-US" sz="1900" dirty="0" smtClean="0"/>
              <a:t>. </a:t>
            </a:r>
            <a:endParaRPr lang="en-US" sz="1900" dirty="0"/>
          </a:p>
          <a:p>
            <a:pPr marL="457200" lvl="1" indent="-457200">
              <a:buNone/>
            </a:pPr>
            <a:endParaRPr lang="en-US" dirty="0" smtClean="0"/>
          </a:p>
          <a:p>
            <a:pPr marL="457200" indent="-457200">
              <a:buAutoNum type="arabicPeriod"/>
            </a:pPr>
            <a:endParaRPr lang="en-US" dirty="0"/>
          </a:p>
        </p:txBody>
      </p:sp>
      <p:sp>
        <p:nvSpPr>
          <p:cNvPr id="3" name="Title 2"/>
          <p:cNvSpPr>
            <a:spLocks noGrp="1"/>
          </p:cNvSpPr>
          <p:nvPr>
            <p:ph type="title"/>
          </p:nvPr>
        </p:nvSpPr>
        <p:spPr>
          <a:xfrm>
            <a:off x="304800" y="579438"/>
            <a:ext cx="8534400" cy="715962"/>
          </a:xfrm>
        </p:spPr>
        <p:txBody>
          <a:bodyPr/>
          <a:lstStyle/>
          <a:p>
            <a:r>
              <a:rPr lang="en-US" sz="2400" dirty="0" smtClean="0">
                <a:solidFill>
                  <a:srgbClr val="066E9F"/>
                </a:solidFill>
              </a:rPr>
              <a:t>Import data for a</a:t>
            </a:r>
            <a:r>
              <a:rPr lang="en-US" dirty="0" smtClean="0"/>
              <a:t> </a:t>
            </a:r>
            <a:r>
              <a:rPr lang="en-US" sz="2400" dirty="0" smtClean="0">
                <a:solidFill>
                  <a:srgbClr val="066E9F"/>
                </a:solidFill>
              </a:rPr>
              <a:t>LF Morbidity </a:t>
            </a:r>
            <a:r>
              <a:rPr lang="en-US" dirty="0" smtClean="0"/>
              <a:t>Management </a:t>
            </a:r>
            <a:br>
              <a:rPr lang="en-US" dirty="0" smtClean="0"/>
            </a:br>
            <a:r>
              <a:rPr lang="en-US" dirty="0" smtClean="0"/>
              <a:t>Intervention</a:t>
            </a:r>
            <a:endParaRPr lang="en-US" sz="2400" dirty="0">
              <a:solidFill>
                <a:srgbClr val="066E9F"/>
              </a:solidFill>
            </a:endParaRPr>
          </a:p>
        </p:txBody>
      </p:sp>
      <p:sp>
        <p:nvSpPr>
          <p:cNvPr id="4" name="TextBox 3"/>
          <p:cNvSpPr txBox="1"/>
          <p:nvPr/>
        </p:nvSpPr>
        <p:spPr>
          <a:xfrm>
            <a:off x="762000" y="5105401"/>
            <a:ext cx="7467600" cy="646331"/>
          </a:xfrm>
          <a:prstGeom prst="rect">
            <a:avLst/>
          </a:prstGeom>
          <a:noFill/>
        </p:spPr>
        <p:txBody>
          <a:bodyPr wrap="square" rtlCol="0">
            <a:spAutoFit/>
          </a:bodyPr>
          <a:lstStyle/>
          <a:p>
            <a:pPr marL="0" lvl="1"/>
            <a:r>
              <a:rPr lang="en-US" dirty="0" smtClean="0">
                <a:solidFill>
                  <a:srgbClr val="17375D"/>
                </a:solidFill>
                <a:latin typeface="Segoe UI Semibold" pitchFamily="34" charset="0"/>
              </a:rPr>
              <a:t>Find </a:t>
            </a:r>
            <a:r>
              <a:rPr lang="en-US" dirty="0">
                <a:solidFill>
                  <a:srgbClr val="17375D"/>
                </a:solidFill>
                <a:latin typeface="Segoe UI Semibold" pitchFamily="34" charset="0"/>
              </a:rPr>
              <a:t>the </a:t>
            </a:r>
            <a:r>
              <a:rPr lang="en-US" dirty="0" smtClean="0">
                <a:solidFill>
                  <a:srgbClr val="17375D"/>
                </a:solidFill>
                <a:latin typeface="Segoe UI Semibold" pitchFamily="34" charset="0"/>
              </a:rPr>
              <a:t>intervention forms </a:t>
            </a:r>
            <a:r>
              <a:rPr lang="en-US" dirty="0">
                <a:solidFill>
                  <a:srgbClr val="17375D"/>
                </a:solidFill>
                <a:latin typeface="Segoe UI Semibold" pitchFamily="34" charset="0"/>
              </a:rPr>
              <a:t>you just </a:t>
            </a:r>
            <a:r>
              <a:rPr lang="en-US" dirty="0" smtClean="0">
                <a:solidFill>
                  <a:srgbClr val="17375D"/>
                </a:solidFill>
                <a:latin typeface="Segoe UI Semibold" pitchFamily="34" charset="0"/>
              </a:rPr>
              <a:t>imported in </a:t>
            </a:r>
            <a:r>
              <a:rPr lang="en-US" dirty="0">
                <a:solidFill>
                  <a:srgbClr val="17375D"/>
                </a:solidFill>
                <a:latin typeface="Segoe UI Semibold" pitchFamily="34" charset="0"/>
              </a:rPr>
              <a:t>the </a:t>
            </a:r>
            <a:r>
              <a:rPr lang="en-US" dirty="0" smtClean="0">
                <a:solidFill>
                  <a:srgbClr val="17375D"/>
                </a:solidFill>
                <a:latin typeface="Segoe UI Semibold" pitchFamily="34" charset="0"/>
              </a:rPr>
              <a:t>intervention list boxes for </a:t>
            </a:r>
            <a:r>
              <a:rPr lang="en-US" dirty="0" err="1" smtClean="0">
                <a:solidFill>
                  <a:srgbClr val="17375D"/>
                </a:solidFill>
                <a:latin typeface="Segoe UI Semibold" pitchFamily="34" charset="0"/>
              </a:rPr>
              <a:t>Astori</a:t>
            </a:r>
            <a:r>
              <a:rPr lang="en-US" dirty="0" smtClean="0">
                <a:solidFill>
                  <a:srgbClr val="17375D"/>
                </a:solidFill>
                <a:latin typeface="Segoe UI Semibold" pitchFamily="34" charset="0"/>
              </a:rPr>
              <a:t>, </a:t>
            </a:r>
            <a:r>
              <a:rPr lang="en-US" dirty="0" err="1" smtClean="0">
                <a:solidFill>
                  <a:srgbClr val="17375D"/>
                </a:solidFill>
                <a:latin typeface="Segoe UI Semibold" pitchFamily="34" charset="0"/>
              </a:rPr>
              <a:t>Brodsi</a:t>
            </a:r>
            <a:r>
              <a:rPr lang="en-US" dirty="0" smtClean="0">
                <a:solidFill>
                  <a:srgbClr val="17375D"/>
                </a:solidFill>
                <a:latin typeface="Segoe UI Semibold" pitchFamily="34" charset="0"/>
              </a:rPr>
              <a:t>, </a:t>
            </a:r>
            <a:r>
              <a:rPr lang="en-US" dirty="0" err="1" smtClean="0">
                <a:solidFill>
                  <a:srgbClr val="17375D"/>
                </a:solidFill>
                <a:latin typeface="Segoe UI Semibold" pitchFamily="34" charset="0"/>
              </a:rPr>
              <a:t>Conichi</a:t>
            </a:r>
            <a:r>
              <a:rPr lang="en-US" dirty="0" smtClean="0">
                <a:solidFill>
                  <a:srgbClr val="17375D"/>
                </a:solidFill>
                <a:latin typeface="Segoe UI Semibold" pitchFamily="34" charset="0"/>
              </a:rPr>
              <a:t>, </a:t>
            </a:r>
            <a:r>
              <a:rPr lang="en-US" dirty="0" err="1" smtClean="0">
                <a:solidFill>
                  <a:srgbClr val="17375D"/>
                </a:solidFill>
                <a:latin typeface="Segoe UI Semibold" pitchFamily="34" charset="0"/>
              </a:rPr>
              <a:t>Druna</a:t>
            </a:r>
            <a:r>
              <a:rPr lang="en-US" dirty="0" smtClean="0">
                <a:solidFill>
                  <a:srgbClr val="17375D"/>
                </a:solidFill>
                <a:latin typeface="Segoe UI Semibold" pitchFamily="34" charset="0"/>
              </a:rPr>
              <a:t>, </a:t>
            </a:r>
            <a:r>
              <a:rPr lang="en-US" dirty="0" err="1" smtClean="0">
                <a:solidFill>
                  <a:srgbClr val="17375D"/>
                </a:solidFill>
                <a:latin typeface="Segoe UI Semibold" pitchFamily="34" charset="0"/>
              </a:rPr>
              <a:t>Elona</a:t>
            </a:r>
            <a:r>
              <a:rPr lang="en-US" dirty="0" smtClean="0">
                <a:solidFill>
                  <a:srgbClr val="17375D"/>
                </a:solidFill>
                <a:latin typeface="Segoe UI Semibold" pitchFamily="34" charset="0"/>
              </a:rPr>
              <a:t>, and Flora.</a:t>
            </a:r>
            <a:endParaRPr lang="en-US" b="1" dirty="0"/>
          </a:p>
        </p:txBody>
      </p:sp>
    </p:spTree>
    <p:extLst>
      <p:ext uri="{BB962C8B-B14F-4D97-AF65-F5344CB8AC3E}">
        <p14:creationId xmlns:p14="http://schemas.microsoft.com/office/powerpoint/2010/main" val="151663365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Reviewing/Editing imported data</a:t>
            </a:r>
            <a:endParaRPr lang="en-US" dirty="0"/>
          </a:p>
        </p:txBody>
      </p:sp>
      <p:sp>
        <p:nvSpPr>
          <p:cNvPr id="4" name="Content Placeholder 3"/>
          <p:cNvSpPr>
            <a:spLocks noGrp="1"/>
          </p:cNvSpPr>
          <p:nvPr>
            <p:ph idx="1"/>
          </p:nvPr>
        </p:nvSpPr>
        <p:spPr>
          <a:xfrm>
            <a:off x="685800" y="1143000"/>
            <a:ext cx="7239000" cy="4525963"/>
          </a:xfrm>
        </p:spPr>
        <p:txBody>
          <a:bodyPr/>
          <a:lstStyle/>
          <a:p>
            <a:pPr marL="0" indent="0">
              <a:spcAft>
                <a:spcPts val="1200"/>
              </a:spcAft>
              <a:buNone/>
            </a:pPr>
            <a:r>
              <a:rPr lang="en-US" dirty="0" smtClean="0"/>
              <a:t>Once data has successfully imported, you may need to review for accuracy, add missing data, or change inaccurate or updated data at a later date.</a:t>
            </a:r>
          </a:p>
          <a:p>
            <a:pPr marL="640080" indent="-457200">
              <a:spcAft>
                <a:spcPts val="600"/>
              </a:spcAft>
              <a:buFont typeface="+mj-lt"/>
              <a:buAutoNum type="arabicPeriod"/>
            </a:pPr>
            <a:r>
              <a:rPr lang="en-US" sz="2000" dirty="0" smtClean="0"/>
              <a:t>From the Dashboard, first select the location.</a:t>
            </a:r>
          </a:p>
          <a:p>
            <a:pPr marL="640080" indent="-457200">
              <a:spcAft>
                <a:spcPts val="8400"/>
              </a:spcAft>
              <a:buFont typeface="+mj-lt"/>
              <a:buAutoNum type="arabicPeriod"/>
            </a:pPr>
            <a:r>
              <a:rPr lang="en-US" sz="2000" dirty="0" smtClean="0"/>
              <a:t>Select the imported form you wish to review by clicking on the </a:t>
            </a:r>
            <a:r>
              <a:rPr lang="en-US" sz="2000" b="1" dirty="0" smtClean="0"/>
              <a:t>view</a:t>
            </a:r>
            <a:r>
              <a:rPr lang="en-US" sz="2000" dirty="0" smtClean="0"/>
              <a:t> link next to the name of the form from the appropriate activity data module.</a:t>
            </a:r>
          </a:p>
          <a:p>
            <a:pPr marL="640080" indent="-457200">
              <a:spcAft>
                <a:spcPts val="600"/>
              </a:spcAft>
              <a:buFont typeface="+mj-lt"/>
              <a:buAutoNum type="arabicPeriod"/>
            </a:pPr>
            <a:r>
              <a:rPr lang="en-US" sz="2000" dirty="0" smtClean="0"/>
              <a:t>This will take you to the screen where you can review, add, and/or change data.</a:t>
            </a:r>
          </a:p>
          <a:p>
            <a:pPr marL="640080" indent="-457200">
              <a:spcAft>
                <a:spcPts val="1200"/>
              </a:spcAft>
              <a:buFont typeface="+mj-lt"/>
              <a:buAutoNum type="arabicPeriod"/>
            </a:pPr>
            <a:r>
              <a:rPr lang="en-US" sz="2000" dirty="0"/>
              <a:t>C</a:t>
            </a:r>
            <a:r>
              <a:rPr lang="en-US" sz="2000" dirty="0" smtClean="0"/>
              <a:t>lick </a:t>
            </a:r>
            <a:r>
              <a:rPr lang="en-US" sz="2000" b="1" dirty="0" smtClean="0"/>
              <a:t>Save</a:t>
            </a:r>
            <a:r>
              <a:rPr lang="en-US" sz="2000" dirty="0" smtClean="0"/>
              <a:t> if you changed anything.</a:t>
            </a:r>
          </a:p>
          <a:p>
            <a:endParaRPr lang="en-US" b="1" dirty="0"/>
          </a:p>
        </p:txBody>
      </p:sp>
      <p:sp>
        <p:nvSpPr>
          <p:cNvPr id="7" name="Text Placeholder 2"/>
          <p:cNvSpPr>
            <a:spLocks noGrp="1"/>
          </p:cNvSpPr>
          <p:nvPr>
            <p:ph type="body" sz="quarter" idx="13"/>
          </p:nvPr>
        </p:nvSpPr>
        <p:spPr>
          <a:xfrm>
            <a:off x="581602" y="104775"/>
            <a:ext cx="2466398" cy="304800"/>
          </a:xfrm>
        </p:spPr>
        <p:txBody>
          <a:bodyPr>
            <a:noAutofit/>
          </a:bodyPr>
          <a:lstStyle/>
          <a:p>
            <a:r>
              <a:rPr lang="en-US" dirty="0" smtClean="0"/>
              <a:t>data entry: bulk importing</a:t>
            </a:r>
            <a:endParaRPr lang="en-US" dirty="0"/>
          </a:p>
        </p:txBody>
      </p:sp>
      <p:pic>
        <p:nvPicPr>
          <p:cNvPr id="8" name="Picture 7" descr="306.PNG"/>
          <p:cNvPicPr>
            <a:picLocks noChangeAspect="1"/>
          </p:cNvPicPr>
          <p:nvPr/>
        </p:nvPicPr>
        <p:blipFill>
          <a:blip r:embed="rId3" cstate="print"/>
          <a:srcRect l="17500" t="37736" r="49646" b="56132"/>
          <a:stretch>
            <a:fillRect/>
          </a:stretch>
        </p:blipFill>
        <p:spPr>
          <a:xfrm>
            <a:off x="1447799" y="3962400"/>
            <a:ext cx="6085051" cy="617376"/>
          </a:xfrm>
          <a:prstGeom prst="rect">
            <a:avLst/>
          </a:prstGeom>
          <a:effectLst>
            <a:outerShdw blurRad="63500" sx="101000" sy="101000" algn="ctr" rotWithShape="0">
              <a:schemeClr val="bg1">
                <a:lumMod val="50000"/>
                <a:alpha val="40000"/>
              </a:schemeClr>
            </a:outerShdw>
          </a:effectLst>
        </p:spPr>
      </p:pic>
      <p:sp>
        <p:nvSpPr>
          <p:cNvPr id="9" name="Rounded Rectangle 8"/>
          <p:cNvSpPr/>
          <p:nvPr/>
        </p:nvSpPr>
        <p:spPr>
          <a:xfrm rot="10800000">
            <a:off x="6422136" y="4187952"/>
            <a:ext cx="512064" cy="20116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rot="5400000">
            <a:off x="6473952" y="3639312"/>
            <a:ext cx="38100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792848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for a new year</a:t>
            </a:r>
            <a:endParaRPr lang="en-US" dirty="0"/>
          </a:p>
        </p:txBody>
      </p:sp>
      <p:sp>
        <p:nvSpPr>
          <p:cNvPr id="3" name="Text Placeholder 2"/>
          <p:cNvSpPr>
            <a:spLocks noGrp="1"/>
          </p:cNvSpPr>
          <p:nvPr>
            <p:ph type="body" idx="1"/>
          </p:nvPr>
        </p:nvSpPr>
        <p:spPr/>
        <p:txBody>
          <a:bodyPr/>
          <a:lstStyle/>
          <a:p>
            <a:r>
              <a:rPr lang="en-US" dirty="0" smtClean="0"/>
              <a:t>The National Database Template can help you </a:t>
            </a:r>
            <a:br>
              <a:rPr lang="en-US" dirty="0" smtClean="0"/>
            </a:br>
            <a:r>
              <a:rPr lang="en-US" dirty="0" smtClean="0"/>
              <a:t>update your information for a new year. </a:t>
            </a:r>
            <a:endParaRPr lang="en-US" dirty="0"/>
          </a:p>
        </p:txBody>
      </p:sp>
    </p:spTree>
    <p:extLst>
      <p:ext uri="{BB962C8B-B14F-4D97-AF65-F5344CB8AC3E}">
        <p14:creationId xmlns:p14="http://schemas.microsoft.com/office/powerpoint/2010/main" val="408969870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 Single Corner Rectangle 6"/>
          <p:cNvSpPr/>
          <p:nvPr/>
        </p:nvSpPr>
        <p:spPr>
          <a:xfrm>
            <a:off x="228600" y="4876800"/>
            <a:ext cx="5181600" cy="1524000"/>
          </a:xfrm>
          <a:prstGeom prst="round1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Updating for a new year</a:t>
            </a:r>
            <a:endParaRPr lang="en-US" dirty="0"/>
          </a:p>
        </p:txBody>
      </p:sp>
      <p:sp>
        <p:nvSpPr>
          <p:cNvPr id="3" name="Content Placeholder 2"/>
          <p:cNvSpPr>
            <a:spLocks noGrp="1"/>
          </p:cNvSpPr>
          <p:nvPr>
            <p:ph idx="4294967295"/>
          </p:nvPr>
        </p:nvSpPr>
        <p:spPr>
          <a:xfrm>
            <a:off x="685800" y="1280160"/>
            <a:ext cx="7467600" cy="4525963"/>
          </a:xfrm>
        </p:spPr>
        <p:txBody>
          <a:bodyPr/>
          <a:lstStyle/>
          <a:p>
            <a:pPr marL="0" indent="0">
              <a:spcAft>
                <a:spcPts val="1200"/>
              </a:spcAft>
              <a:buNone/>
            </a:pPr>
            <a:r>
              <a:rPr lang="en-US" dirty="0" smtClean="0"/>
              <a:t>The National Database Template has two step-by-step wizards to help save you time when updating information for a new reporting year. </a:t>
            </a:r>
          </a:p>
          <a:p>
            <a:pPr marL="457200" lvl="1" indent="-274320">
              <a:spcAft>
                <a:spcPts val="1200"/>
              </a:spcAft>
              <a:buFont typeface="Segoe UI" pitchFamily="34" charset="0"/>
              <a:buChar char="◦"/>
            </a:pPr>
            <a:r>
              <a:rPr lang="en-US" sz="2200" dirty="0" smtClean="0">
                <a:latin typeface="Segoe UI Semibold" pitchFamily="34" charset="0"/>
              </a:rPr>
              <a:t>The Demography wizard</a:t>
            </a:r>
          </a:p>
          <a:p>
            <a:pPr marL="457200" lvl="1" indent="-274320">
              <a:spcAft>
                <a:spcPts val="1200"/>
              </a:spcAft>
              <a:buFont typeface="Segoe UI" pitchFamily="34" charset="0"/>
              <a:buChar char="◦"/>
            </a:pPr>
            <a:r>
              <a:rPr lang="en-US" sz="2200" dirty="0" smtClean="0">
                <a:latin typeface="Segoe UI Semibold" pitchFamily="34" charset="0"/>
              </a:rPr>
              <a:t>The Disease Distribution wizard</a:t>
            </a:r>
          </a:p>
        </p:txBody>
      </p:sp>
      <p:sp>
        <p:nvSpPr>
          <p:cNvPr id="6" name="TextBox 5"/>
          <p:cNvSpPr txBox="1"/>
          <p:nvPr/>
        </p:nvSpPr>
        <p:spPr>
          <a:xfrm>
            <a:off x="609600" y="5181600"/>
            <a:ext cx="4572000" cy="1000274"/>
          </a:xfrm>
          <a:prstGeom prst="rect">
            <a:avLst/>
          </a:prstGeom>
          <a:noFill/>
        </p:spPr>
        <p:txBody>
          <a:bodyPr wrap="square" rtlCol="0">
            <a:spAutoFit/>
          </a:bodyPr>
          <a:lstStyle/>
          <a:p>
            <a:pPr>
              <a:spcAft>
                <a:spcPts val="600"/>
              </a:spcAft>
            </a:pPr>
            <a:r>
              <a:rPr lang="en-US" b="1" dirty="0" smtClean="0">
                <a:solidFill>
                  <a:srgbClr val="066E9F"/>
                </a:solidFill>
                <a:latin typeface="Segoe UI" pitchFamily="34" charset="0"/>
                <a:ea typeface="Segoe UI" pitchFamily="34" charset="0"/>
                <a:cs typeface="Segoe UI" pitchFamily="34" charset="0"/>
              </a:rPr>
              <a:t>Quick tip:</a:t>
            </a:r>
          </a:p>
          <a:p>
            <a:r>
              <a:rPr lang="en-US" dirty="0" smtClean="0">
                <a:solidFill>
                  <a:srgbClr val="17375D"/>
                </a:solidFill>
                <a:latin typeface="Segoe UI Semibold" pitchFamily="34" charset="0"/>
              </a:rPr>
              <a:t>These wizards can also be used to enter historical information for past years. </a:t>
            </a:r>
            <a:endParaRPr lang="en-US" dirty="0">
              <a:solidFill>
                <a:srgbClr val="17375D"/>
              </a:solidFill>
              <a:latin typeface="Segoe UI Semibold" pitchFamily="34" charset="0"/>
              <a:ea typeface="Segoe UI" pitchFamily="34" charset="0"/>
              <a:cs typeface="Segoe UI" pitchFamily="34" charset="0"/>
            </a:endParaRPr>
          </a:p>
        </p:txBody>
      </p:sp>
    </p:spTree>
    <p:extLst>
      <p:ext uri="{BB962C8B-B14F-4D97-AF65-F5344CB8AC3E}">
        <p14:creationId xmlns:p14="http://schemas.microsoft.com/office/powerpoint/2010/main" val="3797242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Demography wizard</a:t>
            </a:r>
            <a:endParaRPr lang="en-US" dirty="0"/>
          </a:p>
        </p:txBody>
      </p:sp>
      <p:sp>
        <p:nvSpPr>
          <p:cNvPr id="4" name="Content Placeholder 3"/>
          <p:cNvSpPr>
            <a:spLocks noGrp="1"/>
          </p:cNvSpPr>
          <p:nvPr>
            <p:ph idx="1"/>
          </p:nvPr>
        </p:nvSpPr>
        <p:spPr>
          <a:xfrm>
            <a:off x="685800" y="1143000"/>
            <a:ext cx="7848600" cy="4419599"/>
          </a:xfrm>
        </p:spPr>
        <p:txBody>
          <a:bodyPr>
            <a:noAutofit/>
          </a:bodyPr>
          <a:lstStyle/>
          <a:p>
            <a:pPr marL="0" indent="0">
              <a:spcAft>
                <a:spcPts val="600"/>
              </a:spcAft>
              <a:buNone/>
            </a:pPr>
            <a:r>
              <a:rPr lang="en-US" dirty="0" smtClean="0"/>
              <a:t>Most of the demography wizard works behind the scenes. </a:t>
            </a:r>
          </a:p>
          <a:p>
            <a:pPr marL="0" indent="0">
              <a:spcAft>
                <a:spcPts val="1200"/>
              </a:spcAft>
              <a:buNone/>
            </a:pPr>
            <a:r>
              <a:rPr lang="en-US" dirty="0" smtClean="0"/>
              <a:t>The steps are:</a:t>
            </a:r>
            <a:endParaRPr lang="en-US" dirty="0"/>
          </a:p>
          <a:p>
            <a:pPr marL="640080" lvl="1" indent="-457200">
              <a:spcAft>
                <a:spcPts val="1200"/>
              </a:spcAft>
              <a:buFont typeface="+mj-lt"/>
              <a:buAutoNum type="arabicPeriod"/>
            </a:pPr>
            <a:r>
              <a:rPr lang="en-US" sz="2100" dirty="0" smtClean="0">
                <a:latin typeface="Segoe UI Semibold" pitchFamily="34" charset="0"/>
              </a:rPr>
              <a:t>Designate a growth rate </a:t>
            </a:r>
            <a:br>
              <a:rPr lang="en-US" sz="2100" dirty="0" smtClean="0">
                <a:latin typeface="Segoe UI Semibold" pitchFamily="34" charset="0"/>
              </a:rPr>
            </a:br>
            <a:r>
              <a:rPr lang="en-US" sz="2100" dirty="0" smtClean="0">
                <a:latin typeface="Segoe UI Semibold" pitchFamily="34" charset="0"/>
              </a:rPr>
              <a:t>for the year.</a:t>
            </a:r>
          </a:p>
          <a:p>
            <a:pPr marL="640080" lvl="1" indent="-457200">
              <a:spcAft>
                <a:spcPts val="1200"/>
              </a:spcAft>
              <a:buFont typeface="+mj-lt"/>
              <a:buAutoNum type="arabicPeriod"/>
            </a:pPr>
            <a:r>
              <a:rPr lang="en-US" sz="2100" dirty="0" smtClean="0">
                <a:latin typeface="Segoe UI Semibold" pitchFamily="34" charset="0"/>
              </a:rPr>
              <a:t>The National Database </a:t>
            </a:r>
            <a:br>
              <a:rPr lang="en-US" sz="2100" dirty="0" smtClean="0">
                <a:latin typeface="Segoe UI Semibold" pitchFamily="34" charset="0"/>
              </a:rPr>
            </a:br>
            <a:r>
              <a:rPr lang="en-US" sz="2100" dirty="0" smtClean="0">
                <a:latin typeface="Segoe UI Semibold" pitchFamily="34" charset="0"/>
              </a:rPr>
              <a:t>Template automatically </a:t>
            </a:r>
            <a:br>
              <a:rPr lang="en-US" sz="2100" dirty="0" smtClean="0">
                <a:latin typeface="Segoe UI Semibold" pitchFamily="34" charset="0"/>
              </a:rPr>
            </a:br>
            <a:r>
              <a:rPr lang="en-US" sz="2100" dirty="0" smtClean="0">
                <a:latin typeface="Segoe UI Semibold" pitchFamily="34" charset="0"/>
              </a:rPr>
              <a:t>applies the growth rate </a:t>
            </a:r>
            <a:br>
              <a:rPr lang="en-US" sz="2100" dirty="0" smtClean="0">
                <a:latin typeface="Segoe UI Semibold" pitchFamily="34" charset="0"/>
              </a:rPr>
            </a:br>
            <a:r>
              <a:rPr lang="en-US" sz="2100" dirty="0" smtClean="0"/>
              <a:t>to all demography indicators for all administrative units at all levels and adds the new year’s data to the database. </a:t>
            </a:r>
          </a:p>
          <a:p>
            <a:pPr marL="640080" lvl="1" indent="-457200">
              <a:spcAft>
                <a:spcPts val="1200"/>
              </a:spcAft>
              <a:buFont typeface="+mj-lt"/>
              <a:buAutoNum type="arabicPeriod"/>
            </a:pPr>
            <a:r>
              <a:rPr lang="en-US" sz="2100" b="1" dirty="0" smtClean="0"/>
              <a:t>Review and change values for any administrative units </a:t>
            </a:r>
            <a:r>
              <a:rPr lang="en-US" sz="2100" dirty="0" smtClean="0"/>
              <a:t>by downloading the Excel worksheets, making any necessary changes, and uploading them back into the system. This step is optional.</a:t>
            </a:r>
            <a:endParaRPr lang="en-US" sz="2400" dirty="0">
              <a:latin typeface="Segoe UI Semibold" pitchFamily="34" charset="0"/>
            </a:endParaRPr>
          </a:p>
          <a:p>
            <a:pPr marL="640080" lvl="1" indent="-457200">
              <a:spcAft>
                <a:spcPts val="1200"/>
              </a:spcAft>
              <a:buFont typeface="+mj-lt"/>
              <a:buAutoNum type="arabicPeriod"/>
            </a:pPr>
            <a:endParaRPr lang="en-US" sz="2100" dirty="0" smtClean="0"/>
          </a:p>
          <a:p>
            <a:pPr marL="0" indent="0">
              <a:buNone/>
            </a:pPr>
            <a:endParaRPr lang="en-US" dirty="0"/>
          </a:p>
        </p:txBody>
      </p:sp>
      <p:sp>
        <p:nvSpPr>
          <p:cNvPr id="5" name="Text Placeholder 4"/>
          <p:cNvSpPr>
            <a:spLocks noGrp="1"/>
          </p:cNvSpPr>
          <p:nvPr>
            <p:ph type="body" sz="quarter" idx="13"/>
          </p:nvPr>
        </p:nvSpPr>
        <p:spPr>
          <a:xfrm>
            <a:off x="581602" y="104775"/>
            <a:ext cx="2249424" cy="304800"/>
          </a:xfrm>
        </p:spPr>
        <p:txBody>
          <a:bodyPr/>
          <a:lstStyle/>
          <a:p>
            <a:r>
              <a:rPr lang="en-US" dirty="0" smtClean="0"/>
              <a:t>updating for a new year</a:t>
            </a:r>
            <a:endParaRPr lang="en-US" dirty="0"/>
          </a:p>
        </p:txBody>
      </p:sp>
      <p:pic>
        <p:nvPicPr>
          <p:cNvPr id="8" name="Picture 7" descr="201.PNG"/>
          <p:cNvPicPr>
            <a:picLocks noChangeAspect="1"/>
          </p:cNvPicPr>
          <p:nvPr/>
        </p:nvPicPr>
        <p:blipFill>
          <a:blip r:embed="rId3" cstate="print"/>
          <a:srcRect r="46673" b="60788"/>
          <a:stretch>
            <a:fillRect/>
          </a:stretch>
        </p:blipFill>
        <p:spPr>
          <a:xfrm>
            <a:off x="5334000" y="1981200"/>
            <a:ext cx="3048000" cy="1741714"/>
          </a:xfrm>
          <a:prstGeom prst="rect">
            <a:avLst/>
          </a:prstGeom>
          <a:effectLst>
            <a:outerShdw blurRad="63500" sx="102000" sy="102000" algn="ctr" rotWithShape="0">
              <a:schemeClr val="bg1">
                <a:lumMod val="65000"/>
                <a:alpha val="40000"/>
              </a:schemeClr>
            </a:outerShdw>
          </a:effectLst>
        </p:spPr>
      </p:pic>
      <p:sp>
        <p:nvSpPr>
          <p:cNvPr id="12" name="Right Arrow 11"/>
          <p:cNvSpPr/>
          <p:nvPr/>
        </p:nvSpPr>
        <p:spPr>
          <a:xfrm>
            <a:off x="5029200" y="3273552"/>
            <a:ext cx="38100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rot="10800000">
            <a:off x="5410200" y="3200400"/>
            <a:ext cx="1600200" cy="4572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1433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Update demography for a new year</a:t>
            </a:r>
            <a:endParaRPr lang="en-US"/>
          </a:p>
        </p:txBody>
      </p:sp>
      <p:sp>
        <p:nvSpPr>
          <p:cNvPr id="2" name="Text Placeholder 1"/>
          <p:cNvSpPr>
            <a:spLocks noGrp="1"/>
          </p:cNvSpPr>
          <p:nvPr>
            <p:ph type="body" sz="quarter" idx="10"/>
          </p:nvPr>
        </p:nvSpPr>
        <p:spPr>
          <a:xfrm>
            <a:off x="914400" y="1219200"/>
            <a:ext cx="7543800" cy="4724400"/>
          </a:xfrm>
        </p:spPr>
        <p:txBody>
          <a:bodyPr>
            <a:normAutofit/>
          </a:bodyPr>
          <a:lstStyle/>
          <a:p>
            <a:pPr marL="457200" indent="-457200">
              <a:spcAft>
                <a:spcPts val="600"/>
              </a:spcAft>
              <a:buAutoNum type="arabicPeriod"/>
            </a:pPr>
            <a:r>
              <a:rPr lang="en-US" sz="1900" dirty="0" smtClean="0"/>
              <a:t>Select Settings -&gt; </a:t>
            </a:r>
            <a:r>
              <a:rPr lang="en-US" sz="1900" b="1" dirty="0" smtClean="0"/>
              <a:t>Add demography for a new year…</a:t>
            </a:r>
          </a:p>
          <a:p>
            <a:pPr marL="457200" indent="-457200">
              <a:spcAft>
                <a:spcPts val="600"/>
              </a:spcAft>
              <a:buAutoNum type="arabicPeriod"/>
            </a:pPr>
            <a:r>
              <a:rPr lang="en-US" sz="1900" dirty="0" smtClean="0"/>
              <a:t>Population growth rate percentage: </a:t>
            </a:r>
            <a:r>
              <a:rPr lang="en-US" sz="1900" b="1" dirty="0" smtClean="0"/>
              <a:t>4</a:t>
            </a:r>
            <a:endParaRPr lang="en-US" sz="1900" dirty="0" smtClean="0"/>
          </a:p>
          <a:p>
            <a:pPr marL="457200" indent="-457200">
              <a:spcAft>
                <a:spcPts val="600"/>
              </a:spcAft>
              <a:buAutoNum type="arabicPeriod"/>
            </a:pPr>
            <a:r>
              <a:rPr lang="en-US" sz="1900" dirty="0" smtClean="0"/>
              <a:t>Select </a:t>
            </a:r>
            <a:r>
              <a:rPr lang="en-US" sz="1900" b="1" dirty="0" smtClean="0"/>
              <a:t>Next</a:t>
            </a:r>
            <a:r>
              <a:rPr lang="en-US" sz="1900" dirty="0" smtClean="0"/>
              <a:t>.</a:t>
            </a:r>
          </a:p>
          <a:p>
            <a:pPr marL="457200" indent="-457200">
              <a:spcAft>
                <a:spcPts val="600"/>
              </a:spcAft>
              <a:buAutoNum type="arabicPeriod"/>
            </a:pPr>
            <a:r>
              <a:rPr lang="en-US" sz="1900" dirty="0" smtClean="0"/>
              <a:t>Review your demography by selecting </a:t>
            </a:r>
            <a:r>
              <a:rPr lang="en-US" sz="1900" b="1" dirty="0" smtClean="0"/>
              <a:t>Next </a:t>
            </a:r>
            <a:r>
              <a:rPr lang="en-US" sz="1900" dirty="0" smtClean="0"/>
              <a:t>again.</a:t>
            </a:r>
          </a:p>
          <a:p>
            <a:pPr marL="457200" indent="-457200">
              <a:spcAft>
                <a:spcPts val="600"/>
              </a:spcAft>
              <a:buAutoNum type="arabicPeriod"/>
            </a:pPr>
            <a:r>
              <a:rPr lang="en-US" sz="1900" dirty="0" smtClean="0"/>
              <a:t>Select </a:t>
            </a:r>
            <a:r>
              <a:rPr lang="en-US" sz="1900" b="1" dirty="0" smtClean="0"/>
              <a:t>Download demography file</a:t>
            </a:r>
            <a:r>
              <a:rPr lang="en-US" sz="1900" dirty="0" smtClean="0"/>
              <a:t>.</a:t>
            </a:r>
          </a:p>
          <a:p>
            <a:pPr marL="457200" indent="-457200">
              <a:spcAft>
                <a:spcPts val="600"/>
              </a:spcAft>
              <a:buAutoNum type="arabicPeriod"/>
            </a:pPr>
            <a:r>
              <a:rPr lang="en-US" sz="1900" dirty="0" smtClean="0"/>
              <a:t>Save the Excel file on your computer. </a:t>
            </a:r>
          </a:p>
          <a:p>
            <a:pPr marL="457200" indent="-457200">
              <a:spcAft>
                <a:spcPts val="600"/>
              </a:spcAft>
              <a:buAutoNum type="arabicPeriod"/>
            </a:pPr>
            <a:r>
              <a:rPr lang="en-US" sz="1900" dirty="0" smtClean="0"/>
              <a:t>Review the Excel file. </a:t>
            </a:r>
          </a:p>
          <a:p>
            <a:pPr marL="457200" indent="-457200">
              <a:spcAft>
                <a:spcPts val="600"/>
              </a:spcAft>
              <a:buAutoNum type="arabicPeriod"/>
            </a:pPr>
            <a:r>
              <a:rPr lang="en-US" sz="1900" dirty="0" smtClean="0"/>
              <a:t>Save and close the Excel file.</a:t>
            </a:r>
          </a:p>
          <a:p>
            <a:pPr marL="457200" indent="-457200">
              <a:spcAft>
                <a:spcPts val="600"/>
              </a:spcAft>
              <a:buAutoNum type="arabicPeriod"/>
            </a:pPr>
            <a:r>
              <a:rPr lang="en-US" sz="1900" dirty="0" smtClean="0"/>
              <a:t>Select </a:t>
            </a:r>
            <a:r>
              <a:rPr lang="en-US" sz="1900" b="1" dirty="0" smtClean="0"/>
              <a:t>Upload import file </a:t>
            </a:r>
            <a:r>
              <a:rPr lang="en-US" sz="1900" dirty="0" smtClean="0"/>
              <a:t>and choose the Excel file. </a:t>
            </a:r>
            <a:endParaRPr lang="en-US" sz="1900" b="1" dirty="0" smtClean="0"/>
          </a:p>
          <a:p>
            <a:pPr marL="457200" indent="-457200">
              <a:spcAft>
                <a:spcPts val="600"/>
              </a:spcAft>
              <a:buAutoNum type="arabicPeriod"/>
            </a:pPr>
            <a:r>
              <a:rPr lang="en-US" sz="1900" dirty="0" smtClean="0"/>
              <a:t>Skip making changes to districts, so press Finish.</a:t>
            </a:r>
          </a:p>
          <a:p>
            <a:pPr marL="0" indent="0">
              <a:buNone/>
            </a:pPr>
            <a:endParaRPr lang="en-US" b="1" dirty="0" smtClean="0"/>
          </a:p>
          <a:p>
            <a:pPr marL="0" indent="0">
              <a:buNone/>
            </a:pPr>
            <a:endParaRPr lang="en-US" dirty="0" smtClean="0"/>
          </a:p>
          <a:p>
            <a:pPr marL="457200" indent="-457200">
              <a:buAutoNum type="arabicPeriod"/>
            </a:pPr>
            <a:endParaRPr lang="en-US" b="1" dirty="0" smtClean="0"/>
          </a:p>
          <a:p>
            <a:endParaRPr lang="en-US" dirty="0"/>
          </a:p>
        </p:txBody>
      </p:sp>
      <p:sp>
        <p:nvSpPr>
          <p:cNvPr id="6" name="TextBox 5"/>
          <p:cNvSpPr txBox="1"/>
          <p:nvPr/>
        </p:nvSpPr>
        <p:spPr>
          <a:xfrm>
            <a:off x="914400" y="5638800"/>
            <a:ext cx="7924800" cy="400110"/>
          </a:xfrm>
          <a:prstGeom prst="rect">
            <a:avLst/>
          </a:prstGeom>
          <a:noFill/>
        </p:spPr>
        <p:txBody>
          <a:bodyPr wrap="square" rtlCol="0">
            <a:spAutoFit/>
          </a:bodyPr>
          <a:lstStyle/>
          <a:p>
            <a:pPr marL="0" lvl="1" indent="0">
              <a:spcAft>
                <a:spcPts val="1200"/>
              </a:spcAft>
              <a:buNone/>
              <a:defRPr/>
            </a:pPr>
            <a:r>
              <a:rPr lang="en-US" sz="2000" b="1" dirty="0" smtClean="0">
                <a:solidFill>
                  <a:srgbClr val="17375D"/>
                </a:solidFill>
                <a:latin typeface="Segoe UI Semibold" pitchFamily="34" charset="0"/>
              </a:rPr>
              <a:t>Find the new year’s demography information on the dashboard.</a:t>
            </a:r>
            <a:endParaRPr lang="en-US" sz="2000" b="1" dirty="0">
              <a:solidFill>
                <a:srgbClr val="17375D"/>
              </a:solidFill>
              <a:latin typeface="Segoe UI Semibold" pitchFamily="34" charset="0"/>
            </a:endParaRPr>
          </a:p>
        </p:txBody>
      </p:sp>
    </p:spTree>
    <p:extLst>
      <p:ext uri="{BB962C8B-B14F-4D97-AF65-F5344CB8AC3E}">
        <p14:creationId xmlns:p14="http://schemas.microsoft.com/office/powerpoint/2010/main" val="400609881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Redistricting</a:t>
            </a:r>
            <a:endParaRPr lang="en-US" dirty="0"/>
          </a:p>
        </p:txBody>
      </p:sp>
      <p:sp>
        <p:nvSpPr>
          <p:cNvPr id="3" name="Text Placeholder 2"/>
          <p:cNvSpPr>
            <a:spLocks noGrp="1"/>
          </p:cNvSpPr>
          <p:nvPr>
            <p:ph type="body" idx="1"/>
          </p:nvPr>
        </p:nvSpPr>
        <p:spPr/>
        <p:txBody>
          <a:bodyPr/>
          <a:lstStyle/>
          <a:p>
            <a:r>
              <a:rPr lang="en-US" dirty="0" smtClean="0"/>
              <a:t>The National Database Template can reallocate data when administrative units in the country change.</a:t>
            </a:r>
            <a:endParaRPr lang="en-US" dirty="0"/>
          </a:p>
        </p:txBody>
      </p:sp>
    </p:spTree>
    <p:extLst>
      <p:ext uri="{BB962C8B-B14F-4D97-AF65-F5344CB8AC3E}">
        <p14:creationId xmlns:p14="http://schemas.microsoft.com/office/powerpoint/2010/main" val="37877683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Demography</a:t>
            </a:r>
            <a:endParaRPr lang="en-US" dirty="0"/>
          </a:p>
        </p:txBody>
      </p:sp>
      <p:sp>
        <p:nvSpPr>
          <p:cNvPr id="4" name="Content Placeholder 3"/>
          <p:cNvSpPr>
            <a:spLocks noGrp="1"/>
          </p:cNvSpPr>
          <p:nvPr>
            <p:ph idx="1"/>
          </p:nvPr>
        </p:nvSpPr>
        <p:spPr>
          <a:xfrm>
            <a:off x="685800" y="1143000"/>
            <a:ext cx="2743200" cy="4525963"/>
          </a:xfrm>
        </p:spPr>
        <p:txBody>
          <a:bodyPr/>
          <a:lstStyle/>
          <a:p>
            <a:pPr marL="0" indent="0">
              <a:buNone/>
            </a:pPr>
            <a:r>
              <a:rPr lang="en-US" sz="2200" dirty="0">
                <a:ea typeface="MS PGothic" charset="0"/>
              </a:rPr>
              <a:t>Country-wide demography information </a:t>
            </a:r>
            <a:r>
              <a:rPr lang="en-US" sz="2200" dirty="0" smtClean="0">
                <a:ea typeface="MS PGothic" charset="0"/>
              </a:rPr>
              <a:t>is </a:t>
            </a:r>
            <a:r>
              <a:rPr lang="en-US" sz="2200" dirty="0">
                <a:ea typeface="MS PGothic" charset="0"/>
              </a:rPr>
              <a:t>tracked for </a:t>
            </a:r>
            <a:r>
              <a:rPr lang="en-US" sz="2200" dirty="0" smtClean="0">
                <a:ea typeface="MS PGothic" charset="0"/>
              </a:rPr>
              <a:t/>
            </a:r>
            <a:br>
              <a:rPr lang="en-US" sz="2200" dirty="0" smtClean="0">
                <a:ea typeface="MS PGothic" charset="0"/>
              </a:rPr>
            </a:br>
            <a:r>
              <a:rPr lang="en-US" sz="2200" dirty="0" smtClean="0">
                <a:ea typeface="MS PGothic" charset="0"/>
              </a:rPr>
              <a:t>every year.</a:t>
            </a:r>
            <a:endParaRPr lang="en-US" sz="2200" dirty="0"/>
          </a:p>
        </p:txBody>
      </p:sp>
      <p:pic>
        <p:nvPicPr>
          <p:cNvPr id="8" name="Picture 7" descr="DiseaseDistr-form.png"/>
          <p:cNvPicPr>
            <a:picLocks noChangeAspect="1"/>
          </p:cNvPicPr>
          <p:nvPr/>
        </p:nvPicPr>
        <p:blipFill>
          <a:blip r:embed="rId3" cstate="print"/>
          <a:srcRect r="28964" b="-4140"/>
          <a:stretch>
            <a:fillRect/>
          </a:stretch>
        </p:blipFill>
        <p:spPr>
          <a:xfrm>
            <a:off x="3962399" y="1295399"/>
            <a:ext cx="4114801" cy="3636335"/>
          </a:xfrm>
          <a:prstGeom prst="rect">
            <a:avLst/>
          </a:prstGeom>
          <a:effectLst>
            <a:outerShdw blurRad="63500" sx="102000" sy="102000" algn="ctr" rotWithShape="0">
              <a:schemeClr val="bg1">
                <a:lumMod val="65000"/>
                <a:alpha val="40000"/>
              </a:schemeClr>
            </a:outerShdw>
          </a:effectLst>
        </p:spPr>
      </p:pic>
      <p:sp>
        <p:nvSpPr>
          <p:cNvPr id="10" name="Text Placeholder 2"/>
          <p:cNvSpPr>
            <a:spLocks noGrp="1"/>
          </p:cNvSpPr>
          <p:nvPr>
            <p:ph type="body" sz="quarter" idx="13"/>
          </p:nvPr>
        </p:nvSpPr>
        <p:spPr>
          <a:xfrm>
            <a:off x="581603" y="104775"/>
            <a:ext cx="1628197" cy="304800"/>
          </a:xfrm>
        </p:spPr>
        <p:txBody>
          <a:bodyPr rIns="0">
            <a:noAutofit/>
          </a:bodyPr>
          <a:lstStyle/>
          <a:p>
            <a:r>
              <a:rPr lang="en-US" dirty="0"/>
              <a:t>d</a:t>
            </a:r>
            <a:r>
              <a:rPr lang="en-US" dirty="0" smtClean="0"/>
              <a:t>ata management</a:t>
            </a:r>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Redistricting</a:t>
            </a:r>
            <a:endParaRPr lang="en-US" dirty="0"/>
          </a:p>
        </p:txBody>
      </p:sp>
      <p:sp>
        <p:nvSpPr>
          <p:cNvPr id="3" name="Content Placeholder 2"/>
          <p:cNvSpPr>
            <a:spLocks noGrp="1"/>
          </p:cNvSpPr>
          <p:nvPr>
            <p:ph idx="4294967295"/>
          </p:nvPr>
        </p:nvSpPr>
        <p:spPr>
          <a:xfrm>
            <a:off x="685800" y="1280160"/>
            <a:ext cx="6858000" cy="4525963"/>
          </a:xfrm>
        </p:spPr>
        <p:txBody>
          <a:bodyPr/>
          <a:lstStyle/>
          <a:p>
            <a:pPr marL="0" indent="0">
              <a:spcAft>
                <a:spcPts val="1200"/>
              </a:spcAft>
              <a:buNone/>
            </a:pPr>
            <a:r>
              <a:rPr lang="en-US" dirty="0"/>
              <a:t>The National Database Template provides three </a:t>
            </a:r>
            <a:r>
              <a:rPr lang="en-US" dirty="0" smtClean="0"/>
              <a:t>ways to reallocate administrative units:</a:t>
            </a:r>
            <a:endParaRPr lang="en-US" dirty="0"/>
          </a:p>
          <a:p>
            <a:pPr marL="457200" lvl="1" indent="-274320">
              <a:spcAft>
                <a:spcPts val="1200"/>
              </a:spcAft>
              <a:buFont typeface="Segoe UI" pitchFamily="34" charset="0"/>
              <a:buChar char="◦"/>
            </a:pPr>
            <a:r>
              <a:rPr lang="en-US" sz="2200" dirty="0" smtClean="0">
                <a:latin typeface="Segoe UI Semibold" pitchFamily="34" charset="0"/>
              </a:rPr>
              <a:t>Split administrative units</a:t>
            </a:r>
          </a:p>
          <a:p>
            <a:pPr marL="457200" lvl="1" indent="-274320">
              <a:spcAft>
                <a:spcPts val="1200"/>
              </a:spcAft>
              <a:buFont typeface="Segoe UI" pitchFamily="34" charset="0"/>
              <a:buChar char="◦"/>
            </a:pPr>
            <a:r>
              <a:rPr lang="en-US" sz="2200" dirty="0" smtClean="0">
                <a:latin typeface="Segoe UI Semibold" pitchFamily="34" charset="0"/>
              </a:rPr>
              <a:t>Merge administrative units</a:t>
            </a:r>
          </a:p>
          <a:p>
            <a:pPr marL="457200" lvl="1" indent="-274320">
              <a:spcAft>
                <a:spcPts val="1200"/>
              </a:spcAft>
              <a:buFont typeface="Segoe UI" pitchFamily="34" charset="0"/>
              <a:buChar char="◦"/>
            </a:pPr>
            <a:r>
              <a:rPr lang="en-US" sz="2200" dirty="0" smtClean="0">
                <a:latin typeface="Segoe UI Semibold" pitchFamily="34" charset="0"/>
              </a:rPr>
              <a:t>Split and combine administrative units</a:t>
            </a:r>
          </a:p>
        </p:txBody>
      </p:sp>
    </p:spTree>
    <p:extLst>
      <p:ext uri="{BB962C8B-B14F-4D97-AF65-F5344CB8AC3E}">
        <p14:creationId xmlns:p14="http://schemas.microsoft.com/office/powerpoint/2010/main" val="3287617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Split administrative units</a:t>
            </a:r>
            <a:endParaRPr lang="en-US" dirty="0"/>
          </a:p>
        </p:txBody>
      </p:sp>
      <p:sp>
        <p:nvSpPr>
          <p:cNvPr id="4" name="Content Placeholder 3"/>
          <p:cNvSpPr>
            <a:spLocks noGrp="1"/>
          </p:cNvSpPr>
          <p:nvPr>
            <p:ph idx="1"/>
          </p:nvPr>
        </p:nvSpPr>
        <p:spPr>
          <a:xfrm>
            <a:off x="685800" y="1143001"/>
            <a:ext cx="7391400" cy="2285999"/>
          </a:xfrm>
        </p:spPr>
        <p:txBody>
          <a:bodyPr/>
          <a:lstStyle/>
          <a:p>
            <a:pPr marL="0" indent="0">
              <a:buNone/>
            </a:pPr>
            <a:r>
              <a:rPr lang="en-US" dirty="0" smtClean="0"/>
              <a:t>You can split one administrative unit into multiple administrative units at the same level. </a:t>
            </a:r>
          </a:p>
          <a:p>
            <a:pPr marL="0" indent="0">
              <a:buNone/>
            </a:pPr>
            <a:endParaRPr lang="en-US" dirty="0"/>
          </a:p>
          <a:p>
            <a:r>
              <a:rPr lang="en-US" dirty="0" smtClean="0"/>
              <a:t>You can choose how to </a:t>
            </a:r>
            <a:br>
              <a:rPr lang="en-US" dirty="0" smtClean="0"/>
            </a:br>
            <a:r>
              <a:rPr lang="en-US" dirty="0" smtClean="0"/>
              <a:t>allocate lower level </a:t>
            </a:r>
            <a:br>
              <a:rPr lang="en-US" dirty="0" smtClean="0"/>
            </a:br>
            <a:r>
              <a:rPr lang="en-US" dirty="0" smtClean="0"/>
              <a:t>administrative units. </a:t>
            </a:r>
            <a:endParaRPr lang="en-US" dirty="0"/>
          </a:p>
          <a:p>
            <a:r>
              <a:rPr lang="en-US" dirty="0" smtClean="0"/>
              <a:t>Indicators will be allocated </a:t>
            </a:r>
            <a:br>
              <a:rPr lang="en-US" dirty="0" smtClean="0"/>
            </a:br>
            <a:r>
              <a:rPr lang="en-US" dirty="0" smtClean="0"/>
              <a:t>automatically, but you can </a:t>
            </a:r>
            <a:br>
              <a:rPr lang="en-US" dirty="0" smtClean="0"/>
            </a:br>
            <a:r>
              <a:rPr lang="en-US" dirty="0" smtClean="0"/>
              <a:t>review and make changes </a:t>
            </a:r>
            <a:br>
              <a:rPr lang="en-US" dirty="0" smtClean="0"/>
            </a:br>
            <a:r>
              <a:rPr lang="en-US" dirty="0" smtClean="0"/>
              <a:t>to them.</a:t>
            </a:r>
          </a:p>
          <a:p>
            <a:endParaRPr lang="en-US" dirty="0" smtClean="0"/>
          </a:p>
          <a:p>
            <a:endParaRPr lang="en-US" dirty="0"/>
          </a:p>
        </p:txBody>
      </p:sp>
      <p:sp>
        <p:nvSpPr>
          <p:cNvPr id="5" name="Text Placeholder 4"/>
          <p:cNvSpPr>
            <a:spLocks noGrp="1"/>
          </p:cNvSpPr>
          <p:nvPr>
            <p:ph type="body" sz="quarter" idx="13"/>
          </p:nvPr>
        </p:nvSpPr>
        <p:spPr>
          <a:xfrm>
            <a:off x="581603" y="104775"/>
            <a:ext cx="1247198" cy="304800"/>
          </a:xfrm>
        </p:spPr>
        <p:txBody>
          <a:bodyPr/>
          <a:lstStyle/>
          <a:p>
            <a:r>
              <a:rPr lang="en-US" dirty="0" smtClean="0"/>
              <a:t>Redistricting</a:t>
            </a:r>
            <a:endParaRPr lang="en-US" dirty="0"/>
          </a:p>
        </p:txBody>
      </p:sp>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r="32461" b="17881"/>
          <a:stretch/>
        </p:blipFill>
        <p:spPr>
          <a:xfrm>
            <a:off x="5029200" y="2286000"/>
            <a:ext cx="2819400" cy="2663976"/>
          </a:xfrm>
          <a:prstGeom prst="rect">
            <a:avLst/>
          </a:prstGeom>
          <a:effectLst>
            <a:outerShdw blurRad="63500" sx="102000" sy="102000" algn="ctr" rotWithShape="0">
              <a:schemeClr val="bg1">
                <a:lumMod val="65000"/>
                <a:alpha val="40000"/>
              </a:schemeClr>
            </a:outerShdw>
          </a:effectLst>
        </p:spPr>
      </p:pic>
    </p:spTree>
    <p:extLst>
      <p:ext uri="{BB962C8B-B14F-4D97-AF65-F5344CB8AC3E}">
        <p14:creationId xmlns:p14="http://schemas.microsoft.com/office/powerpoint/2010/main" val="379892259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Split administrative units</a:t>
            </a:r>
            <a:endParaRPr lang="en-US" dirty="0"/>
          </a:p>
        </p:txBody>
      </p:sp>
      <p:sp>
        <p:nvSpPr>
          <p:cNvPr id="2" name="Text Placeholder 1"/>
          <p:cNvSpPr>
            <a:spLocks noGrp="1"/>
          </p:cNvSpPr>
          <p:nvPr>
            <p:ph type="body" sz="quarter" idx="10"/>
          </p:nvPr>
        </p:nvSpPr>
        <p:spPr>
          <a:xfrm>
            <a:off x="762000" y="1219200"/>
            <a:ext cx="7696200" cy="4800600"/>
          </a:xfrm>
        </p:spPr>
        <p:txBody>
          <a:bodyPr>
            <a:noAutofit/>
          </a:bodyPr>
          <a:lstStyle/>
          <a:p>
            <a:pPr marL="365760" indent="-365760">
              <a:spcAft>
                <a:spcPts val="600"/>
              </a:spcAft>
            </a:pPr>
            <a:r>
              <a:rPr lang="en-US" sz="1700" dirty="0" smtClean="0"/>
              <a:t>Select </a:t>
            </a:r>
            <a:r>
              <a:rPr lang="en-US" sz="1700" b="1" dirty="0" smtClean="0"/>
              <a:t>Settings -&gt; Split administrative unit </a:t>
            </a:r>
            <a:r>
              <a:rPr lang="en-US" sz="1700" dirty="0" smtClean="0"/>
              <a:t>from the Main Menu</a:t>
            </a:r>
          </a:p>
          <a:p>
            <a:pPr marL="365760" indent="-365760">
              <a:spcAft>
                <a:spcPts val="600"/>
              </a:spcAft>
            </a:pPr>
            <a:r>
              <a:rPr lang="en-US" sz="1700" dirty="0" smtClean="0"/>
              <a:t>Select </a:t>
            </a:r>
            <a:r>
              <a:rPr lang="en-US" sz="1700" b="1" dirty="0" err="1" smtClean="0"/>
              <a:t>Kora</a:t>
            </a:r>
            <a:r>
              <a:rPr lang="en-US" sz="1700" dirty="0" smtClean="0"/>
              <a:t> district to split</a:t>
            </a:r>
            <a:endParaRPr lang="en-US" sz="1700" b="1" dirty="0" smtClean="0"/>
          </a:p>
          <a:p>
            <a:pPr marL="365760" indent="-365760">
              <a:spcAft>
                <a:spcPts val="600"/>
              </a:spcAft>
            </a:pPr>
            <a:r>
              <a:rPr lang="en-US" sz="1700" dirty="0" smtClean="0"/>
              <a:t>How many: </a:t>
            </a:r>
            <a:r>
              <a:rPr lang="en-US" sz="1700" b="1" dirty="0" smtClean="0"/>
              <a:t>3</a:t>
            </a:r>
          </a:p>
          <a:p>
            <a:pPr marL="365760" indent="-365760">
              <a:spcAft>
                <a:spcPts val="600"/>
              </a:spcAft>
            </a:pPr>
            <a:r>
              <a:rPr lang="en-US" sz="1700" dirty="0" smtClean="0"/>
              <a:t>Click </a:t>
            </a:r>
            <a:r>
              <a:rPr lang="en-US" sz="1700" b="1" dirty="0" smtClean="0"/>
              <a:t>Next</a:t>
            </a:r>
          </a:p>
          <a:p>
            <a:pPr marL="365760" indent="-365760">
              <a:spcAft>
                <a:spcPts val="600"/>
              </a:spcAft>
            </a:pPr>
            <a:r>
              <a:rPr lang="en-US" sz="1700" dirty="0" smtClean="0"/>
              <a:t>Click </a:t>
            </a:r>
            <a:r>
              <a:rPr lang="en-US" sz="1700" b="1" dirty="0" smtClean="0"/>
              <a:t>Select… </a:t>
            </a:r>
            <a:r>
              <a:rPr lang="en-US" sz="1700" dirty="0" smtClean="0"/>
              <a:t> next to the </a:t>
            </a:r>
          </a:p>
          <a:p>
            <a:pPr marL="365760" indent="-365760">
              <a:spcAft>
                <a:spcPts val="600"/>
              </a:spcAft>
            </a:pPr>
            <a:r>
              <a:rPr lang="en-US" sz="1700" dirty="0" smtClean="0"/>
              <a:t>Click </a:t>
            </a:r>
            <a:r>
              <a:rPr lang="en-US" sz="1700" b="1" dirty="0" smtClean="0"/>
              <a:t>New administrative level &gt; </a:t>
            </a:r>
          </a:p>
          <a:p>
            <a:pPr marL="365760" indent="-365760">
              <a:spcAft>
                <a:spcPts val="600"/>
              </a:spcAft>
            </a:pPr>
            <a:r>
              <a:rPr lang="en-US" sz="1700" dirty="0" smtClean="0"/>
              <a:t>Name: </a:t>
            </a:r>
            <a:r>
              <a:rPr lang="en-US" sz="1700" dirty="0" err="1" smtClean="0"/>
              <a:t>Kora</a:t>
            </a:r>
            <a:r>
              <a:rPr lang="en-US" sz="1700" dirty="0" smtClean="0"/>
              <a:t> East</a:t>
            </a:r>
          </a:p>
          <a:p>
            <a:pPr marL="365760" indent="-365760">
              <a:spcAft>
                <a:spcPts val="600"/>
              </a:spcAft>
            </a:pPr>
            <a:r>
              <a:rPr lang="en-US" sz="1700" dirty="0" smtClean="0"/>
              <a:t>Highlight </a:t>
            </a:r>
            <a:r>
              <a:rPr lang="en-US" sz="1700" b="1" dirty="0" smtClean="0"/>
              <a:t>North </a:t>
            </a:r>
            <a:r>
              <a:rPr lang="en-US" sz="1700" dirty="0" smtClean="0"/>
              <a:t>Province</a:t>
            </a:r>
          </a:p>
          <a:p>
            <a:pPr marL="365760" indent="-365760">
              <a:spcAft>
                <a:spcPts val="600"/>
              </a:spcAft>
            </a:pPr>
            <a:r>
              <a:rPr lang="en-US" sz="1700" dirty="0" smtClean="0"/>
              <a:t>Click </a:t>
            </a:r>
            <a:r>
              <a:rPr lang="en-US" sz="1700" b="1" dirty="0" smtClean="0"/>
              <a:t>Save</a:t>
            </a:r>
            <a:r>
              <a:rPr lang="en-US" sz="1700" dirty="0"/>
              <a:t> </a:t>
            </a:r>
            <a:endParaRPr lang="en-US" sz="1700" dirty="0" smtClean="0"/>
          </a:p>
          <a:p>
            <a:pPr marL="365760" indent="-365760">
              <a:spcAft>
                <a:spcPts val="600"/>
              </a:spcAft>
            </a:pPr>
            <a:r>
              <a:rPr lang="en-US" sz="1700" dirty="0" smtClean="0"/>
              <a:t>Select </a:t>
            </a:r>
            <a:r>
              <a:rPr lang="en-US" sz="1700" dirty="0" err="1" smtClean="0"/>
              <a:t>Kora</a:t>
            </a:r>
            <a:r>
              <a:rPr lang="en-US" sz="1700" dirty="0" smtClean="0"/>
              <a:t> East</a:t>
            </a:r>
          </a:p>
          <a:p>
            <a:pPr marL="365760" indent="-365760">
              <a:spcAft>
                <a:spcPts val="600"/>
              </a:spcAft>
            </a:pPr>
            <a:r>
              <a:rPr lang="en-US" sz="1700" dirty="0" smtClean="0"/>
              <a:t>Repeat steps 4-10 to select the following two districts:</a:t>
            </a:r>
          </a:p>
          <a:p>
            <a:pPr marL="651510" lvl="1" indent="-365760">
              <a:spcAft>
                <a:spcPts val="600"/>
              </a:spcAft>
            </a:pPr>
            <a:r>
              <a:rPr lang="en-US" sz="1500" dirty="0" err="1" smtClean="0"/>
              <a:t>Kora</a:t>
            </a:r>
            <a:r>
              <a:rPr lang="en-US" sz="1500" dirty="0" smtClean="0"/>
              <a:t> South </a:t>
            </a:r>
          </a:p>
          <a:p>
            <a:pPr marL="651510" lvl="1" indent="-365760">
              <a:spcAft>
                <a:spcPts val="600"/>
              </a:spcAft>
            </a:pPr>
            <a:r>
              <a:rPr lang="en-US" sz="1500" dirty="0" err="1" smtClean="0"/>
              <a:t>Kora</a:t>
            </a:r>
            <a:r>
              <a:rPr lang="en-US" sz="1500" dirty="0" smtClean="0"/>
              <a:t> West</a:t>
            </a:r>
          </a:p>
          <a:p>
            <a:pPr marL="0" indent="0">
              <a:buNone/>
            </a:pPr>
            <a:endParaRPr lang="en-US" dirty="0" smtClean="0"/>
          </a:p>
          <a:p>
            <a:endParaRPr lang="en-US" dirty="0"/>
          </a:p>
        </p:txBody>
      </p:sp>
      <p:sp>
        <p:nvSpPr>
          <p:cNvPr id="5" name="TextBox 4"/>
          <p:cNvSpPr txBox="1"/>
          <p:nvPr/>
        </p:nvSpPr>
        <p:spPr>
          <a:xfrm>
            <a:off x="4724400" y="5955268"/>
            <a:ext cx="3962400" cy="307777"/>
          </a:xfrm>
          <a:prstGeom prst="rect">
            <a:avLst/>
          </a:prstGeom>
          <a:noFill/>
        </p:spPr>
        <p:txBody>
          <a:bodyPr wrap="square" rtlCol="0">
            <a:spAutoFit/>
          </a:bodyPr>
          <a:lstStyle/>
          <a:p>
            <a:pPr algn="r"/>
            <a:r>
              <a:rPr lang="en-US" sz="1400" dirty="0" smtClean="0">
                <a:solidFill>
                  <a:srgbClr val="066E9F"/>
                </a:solidFill>
                <a:latin typeface="Segoe UI Semibold" pitchFamily="34" charset="0"/>
              </a:rPr>
              <a:t>continued on next slide…</a:t>
            </a:r>
            <a:endParaRPr lang="en-US" sz="1400" dirty="0">
              <a:solidFill>
                <a:srgbClr val="066E9F"/>
              </a:solidFill>
              <a:latin typeface="Segoe UI Semibold" pitchFamily="34" charset="0"/>
            </a:endParaRPr>
          </a:p>
        </p:txBody>
      </p:sp>
    </p:spTree>
    <p:extLst>
      <p:ext uri="{BB962C8B-B14F-4D97-AF65-F5344CB8AC3E}">
        <p14:creationId xmlns:p14="http://schemas.microsoft.com/office/powerpoint/2010/main" val="140259037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62000" y="1066800"/>
            <a:ext cx="6172200" cy="4953000"/>
          </a:xfrm>
        </p:spPr>
        <p:txBody>
          <a:bodyPr>
            <a:normAutofit/>
          </a:bodyPr>
          <a:lstStyle/>
          <a:p>
            <a:pPr>
              <a:spcAft>
                <a:spcPts val="600"/>
              </a:spcAft>
              <a:buFont typeface="+mj-lt"/>
              <a:buAutoNum type="arabicPeriod" startAt="12"/>
            </a:pPr>
            <a:r>
              <a:rPr lang="en-US" sz="1700" dirty="0" smtClean="0"/>
              <a:t>Allocate the </a:t>
            </a:r>
            <a:r>
              <a:rPr lang="en-US" sz="1700" b="1" dirty="0" smtClean="0"/>
              <a:t>Percentage of population</a:t>
            </a:r>
            <a:r>
              <a:rPr lang="en-US" sz="1700" dirty="0" smtClean="0"/>
              <a:t>: </a:t>
            </a:r>
          </a:p>
          <a:p>
            <a:pPr lvl="1">
              <a:spcAft>
                <a:spcPts val="600"/>
              </a:spcAft>
            </a:pPr>
            <a:r>
              <a:rPr lang="en-US" sz="1500" dirty="0" err="1" smtClean="0"/>
              <a:t>Kora</a:t>
            </a:r>
            <a:r>
              <a:rPr lang="en-US" sz="1500" dirty="0" smtClean="0"/>
              <a:t> East: </a:t>
            </a:r>
            <a:r>
              <a:rPr lang="en-US" sz="1500" b="1" dirty="0" smtClean="0"/>
              <a:t>20</a:t>
            </a:r>
          </a:p>
          <a:p>
            <a:pPr lvl="1">
              <a:spcAft>
                <a:spcPts val="600"/>
              </a:spcAft>
            </a:pPr>
            <a:r>
              <a:rPr lang="en-US" sz="1500" dirty="0" err="1" smtClean="0"/>
              <a:t>Kora</a:t>
            </a:r>
            <a:r>
              <a:rPr lang="en-US" sz="1500" dirty="0" smtClean="0"/>
              <a:t> South:</a:t>
            </a:r>
            <a:r>
              <a:rPr lang="en-US" sz="1500" b="1" dirty="0" smtClean="0"/>
              <a:t> 30</a:t>
            </a:r>
          </a:p>
          <a:p>
            <a:pPr lvl="1">
              <a:spcAft>
                <a:spcPts val="600"/>
              </a:spcAft>
            </a:pPr>
            <a:r>
              <a:rPr lang="en-US" sz="1500" dirty="0" err="1" smtClean="0"/>
              <a:t>Kora</a:t>
            </a:r>
            <a:r>
              <a:rPr lang="en-US" sz="1500" dirty="0" smtClean="0"/>
              <a:t> West: </a:t>
            </a:r>
            <a:r>
              <a:rPr lang="en-US" sz="1500" b="1" dirty="0" smtClean="0"/>
              <a:t>50</a:t>
            </a:r>
          </a:p>
          <a:p>
            <a:pPr>
              <a:spcAft>
                <a:spcPts val="600"/>
              </a:spcAft>
              <a:buAutoNum type="arabicPeriod" startAt="12"/>
            </a:pPr>
            <a:r>
              <a:rPr lang="en-US" sz="1700" dirty="0" smtClean="0"/>
              <a:t>Click </a:t>
            </a:r>
            <a:r>
              <a:rPr lang="en-US" sz="1700" b="1" dirty="0" smtClean="0"/>
              <a:t>Next</a:t>
            </a:r>
            <a:endParaRPr lang="en-US" sz="1700" dirty="0" smtClean="0"/>
          </a:p>
          <a:p>
            <a:pPr>
              <a:spcAft>
                <a:spcPts val="600"/>
              </a:spcAft>
              <a:buAutoNum type="arabicPeriod" startAt="12"/>
            </a:pPr>
            <a:r>
              <a:rPr lang="en-US" sz="1700" dirty="0" smtClean="0"/>
              <a:t>Move </a:t>
            </a:r>
            <a:r>
              <a:rPr lang="en-US" sz="1700" dirty="0" err="1" smtClean="0"/>
              <a:t>Bndwil</a:t>
            </a:r>
            <a:r>
              <a:rPr lang="en-US" sz="1700" dirty="0" smtClean="0"/>
              <a:t> to </a:t>
            </a:r>
            <a:r>
              <a:rPr lang="en-US" sz="1700" dirty="0" err="1" smtClean="0"/>
              <a:t>Kora</a:t>
            </a:r>
            <a:r>
              <a:rPr lang="en-US" sz="1700" dirty="0" smtClean="0"/>
              <a:t> East and click </a:t>
            </a:r>
            <a:r>
              <a:rPr lang="en-US" sz="1700" b="1" dirty="0" smtClean="0"/>
              <a:t>Next</a:t>
            </a:r>
          </a:p>
          <a:p>
            <a:pPr>
              <a:spcAft>
                <a:spcPts val="600"/>
              </a:spcAft>
              <a:buAutoNum type="arabicPeriod" startAt="12"/>
            </a:pPr>
            <a:r>
              <a:rPr lang="en-US" sz="1700" dirty="0" smtClean="0"/>
              <a:t>Move </a:t>
            </a:r>
            <a:r>
              <a:rPr lang="en-US" sz="1700" dirty="0" err="1" smtClean="0"/>
              <a:t>Dibellasca</a:t>
            </a:r>
            <a:r>
              <a:rPr lang="en-US" sz="1700" dirty="0" smtClean="0"/>
              <a:t> to </a:t>
            </a:r>
            <a:r>
              <a:rPr lang="en-US" sz="1700" dirty="0" err="1" smtClean="0"/>
              <a:t>Kora</a:t>
            </a:r>
            <a:r>
              <a:rPr lang="en-US" sz="1700" dirty="0" smtClean="0"/>
              <a:t> South and click </a:t>
            </a:r>
            <a:r>
              <a:rPr lang="en-US" sz="1700" b="1" dirty="0" smtClean="0"/>
              <a:t>Next</a:t>
            </a:r>
          </a:p>
          <a:p>
            <a:pPr>
              <a:spcAft>
                <a:spcPts val="600"/>
              </a:spcAft>
              <a:buAutoNum type="arabicPeriod" startAt="12"/>
            </a:pPr>
            <a:r>
              <a:rPr lang="en-US" sz="1700" dirty="0" smtClean="0"/>
              <a:t>Click</a:t>
            </a:r>
            <a:r>
              <a:rPr lang="en-US" sz="1700" b="1" dirty="0" smtClean="0"/>
              <a:t> Next</a:t>
            </a:r>
          </a:p>
          <a:p>
            <a:pPr>
              <a:spcAft>
                <a:spcPts val="600"/>
              </a:spcAft>
              <a:buAutoNum type="arabicPeriod" startAt="12"/>
            </a:pPr>
            <a:r>
              <a:rPr lang="en-US" sz="1700" dirty="0" smtClean="0"/>
              <a:t>Click </a:t>
            </a:r>
            <a:r>
              <a:rPr lang="en-US" sz="1700" b="1" dirty="0" smtClean="0"/>
              <a:t>Finish </a:t>
            </a:r>
          </a:p>
          <a:p>
            <a:pPr marL="0" indent="0">
              <a:buNone/>
            </a:pPr>
            <a:endParaRPr lang="en-US" dirty="0"/>
          </a:p>
        </p:txBody>
      </p:sp>
      <p:sp>
        <p:nvSpPr>
          <p:cNvPr id="7" name="TextBox 6"/>
          <p:cNvSpPr txBox="1"/>
          <p:nvPr/>
        </p:nvSpPr>
        <p:spPr>
          <a:xfrm>
            <a:off x="457200" y="457200"/>
            <a:ext cx="3886200" cy="307777"/>
          </a:xfrm>
          <a:prstGeom prst="rect">
            <a:avLst/>
          </a:prstGeom>
          <a:noFill/>
        </p:spPr>
        <p:txBody>
          <a:bodyPr wrap="square" rtlCol="0">
            <a:spAutoFit/>
          </a:bodyPr>
          <a:lstStyle/>
          <a:p>
            <a:r>
              <a:rPr lang="en-US" sz="1400" dirty="0" smtClean="0">
                <a:solidFill>
                  <a:srgbClr val="066E9F"/>
                </a:solidFill>
                <a:latin typeface="Segoe UI Semibold" pitchFamily="34" charset="0"/>
              </a:rPr>
              <a:t>continued from previous slide…</a:t>
            </a:r>
            <a:endParaRPr lang="en-US" sz="1400" dirty="0">
              <a:solidFill>
                <a:srgbClr val="066E9F"/>
              </a:solidFill>
              <a:latin typeface="Segoe UI Semibold" pitchFamily="34" charset="0"/>
            </a:endParaRPr>
          </a:p>
        </p:txBody>
      </p:sp>
    </p:spTree>
    <p:extLst>
      <p:ext uri="{BB962C8B-B14F-4D97-AF65-F5344CB8AC3E}">
        <p14:creationId xmlns:p14="http://schemas.microsoft.com/office/powerpoint/2010/main" val="66119255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Merge administrative units</a:t>
            </a:r>
            <a:endParaRPr lang="en-US" dirty="0"/>
          </a:p>
        </p:txBody>
      </p:sp>
      <p:sp>
        <p:nvSpPr>
          <p:cNvPr id="4" name="Content Placeholder 3"/>
          <p:cNvSpPr>
            <a:spLocks noGrp="1"/>
          </p:cNvSpPr>
          <p:nvPr>
            <p:ph idx="1"/>
          </p:nvPr>
        </p:nvSpPr>
        <p:spPr>
          <a:xfrm>
            <a:off x="685800" y="1143001"/>
            <a:ext cx="7391400" cy="2285999"/>
          </a:xfrm>
        </p:spPr>
        <p:txBody>
          <a:bodyPr/>
          <a:lstStyle/>
          <a:p>
            <a:pPr marL="0" indent="0">
              <a:buNone/>
            </a:pPr>
            <a:r>
              <a:rPr lang="en-US" dirty="0" smtClean="0"/>
              <a:t>You can merge any number of administrative units at the same level into a new administrative unit. </a:t>
            </a:r>
          </a:p>
          <a:p>
            <a:pPr marL="0" indent="0">
              <a:buNone/>
            </a:pPr>
            <a:endParaRPr lang="en-US" dirty="0" smtClean="0"/>
          </a:p>
          <a:p>
            <a:pPr marL="0" indent="0">
              <a:buNone/>
            </a:pPr>
            <a:endParaRPr lang="en-US" dirty="0"/>
          </a:p>
        </p:txBody>
      </p:sp>
      <p:sp>
        <p:nvSpPr>
          <p:cNvPr id="5" name="Text Placeholder 4"/>
          <p:cNvSpPr>
            <a:spLocks noGrp="1"/>
          </p:cNvSpPr>
          <p:nvPr>
            <p:ph type="body" sz="quarter" idx="13"/>
          </p:nvPr>
        </p:nvSpPr>
        <p:spPr>
          <a:xfrm>
            <a:off x="581603" y="104775"/>
            <a:ext cx="1247198" cy="304800"/>
          </a:xfrm>
        </p:spPr>
        <p:txBody>
          <a:bodyPr/>
          <a:lstStyle/>
          <a:p>
            <a:r>
              <a:rPr lang="en-US" dirty="0" smtClean="0"/>
              <a:t>Redistricting</a:t>
            </a:r>
            <a:endParaRPr lang="en-US"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6552" y="2133600"/>
            <a:ext cx="3431890" cy="2666999"/>
          </a:xfrm>
          <a:prstGeom prst="rect">
            <a:avLst/>
          </a:prstGeom>
          <a:effectLst>
            <a:outerShdw blurRad="63500" sx="102000" sy="102000" algn="ctr" rotWithShape="0">
              <a:schemeClr val="bg1">
                <a:lumMod val="65000"/>
                <a:alpha val="40000"/>
              </a:schemeClr>
            </a:outerShdw>
          </a:effectLst>
        </p:spPr>
      </p:pic>
    </p:spTree>
    <p:extLst>
      <p:ext uri="{BB962C8B-B14F-4D97-AF65-F5344CB8AC3E}">
        <p14:creationId xmlns:p14="http://schemas.microsoft.com/office/powerpoint/2010/main" val="156341394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Merge administrative units</a:t>
            </a:r>
            <a:endParaRPr lang="en-US" dirty="0"/>
          </a:p>
        </p:txBody>
      </p:sp>
      <p:sp>
        <p:nvSpPr>
          <p:cNvPr id="2" name="Text Placeholder 1"/>
          <p:cNvSpPr>
            <a:spLocks noGrp="1"/>
          </p:cNvSpPr>
          <p:nvPr>
            <p:ph type="body" sz="quarter" idx="10"/>
          </p:nvPr>
        </p:nvSpPr>
        <p:spPr>
          <a:xfrm>
            <a:off x="762000" y="1219200"/>
            <a:ext cx="7696200" cy="4800600"/>
          </a:xfrm>
        </p:spPr>
        <p:txBody>
          <a:bodyPr>
            <a:noAutofit/>
          </a:bodyPr>
          <a:lstStyle/>
          <a:p>
            <a:pPr marL="365760" indent="-365760">
              <a:spcAft>
                <a:spcPts val="600"/>
              </a:spcAft>
            </a:pPr>
            <a:r>
              <a:rPr lang="en-US" sz="1700" dirty="0" smtClean="0"/>
              <a:t>Select </a:t>
            </a:r>
            <a:r>
              <a:rPr lang="en-US" sz="1700" b="1" dirty="0" smtClean="0"/>
              <a:t>Settings -&gt; Merge administrative units </a:t>
            </a:r>
            <a:r>
              <a:rPr lang="en-US" sz="1700" dirty="0" smtClean="0"/>
              <a:t>from the Main Menu</a:t>
            </a:r>
          </a:p>
          <a:p>
            <a:pPr marL="365760" indent="-365760">
              <a:spcAft>
                <a:spcPts val="600"/>
              </a:spcAft>
            </a:pPr>
            <a:r>
              <a:rPr lang="en-US" sz="1700" dirty="0" smtClean="0"/>
              <a:t>Level of implementation: </a:t>
            </a:r>
            <a:r>
              <a:rPr lang="en-US" sz="1700" b="1" dirty="0" smtClean="0"/>
              <a:t>District</a:t>
            </a:r>
          </a:p>
          <a:p>
            <a:pPr marL="365760" indent="-365760">
              <a:spcAft>
                <a:spcPts val="600"/>
              </a:spcAft>
            </a:pPr>
            <a:r>
              <a:rPr lang="en-US" sz="1700" dirty="0" smtClean="0"/>
              <a:t>Select </a:t>
            </a:r>
            <a:r>
              <a:rPr lang="en-US" sz="1700" b="1" dirty="0" err="1" smtClean="0"/>
              <a:t>Lusson</a:t>
            </a:r>
            <a:r>
              <a:rPr lang="en-US" sz="1700" b="1" dirty="0" smtClean="0"/>
              <a:t> </a:t>
            </a:r>
            <a:r>
              <a:rPr lang="en-US" sz="1700" dirty="0" smtClean="0"/>
              <a:t>and </a:t>
            </a:r>
            <a:r>
              <a:rPr lang="en-US" sz="1700" b="1" dirty="0" err="1" smtClean="0"/>
              <a:t>Michen</a:t>
            </a:r>
            <a:r>
              <a:rPr lang="en-US" sz="1700" b="1" dirty="0" smtClean="0"/>
              <a:t> </a:t>
            </a:r>
            <a:r>
              <a:rPr lang="en-US" sz="1700" dirty="0" smtClean="0"/>
              <a:t>districts to merge.</a:t>
            </a:r>
          </a:p>
          <a:p>
            <a:pPr marL="365760" indent="-365760">
              <a:spcAft>
                <a:spcPts val="600"/>
              </a:spcAft>
            </a:pPr>
            <a:r>
              <a:rPr lang="en-US" sz="1700" dirty="0" smtClean="0"/>
              <a:t>Click </a:t>
            </a:r>
            <a:r>
              <a:rPr lang="en-US" sz="1700" b="1" dirty="0" smtClean="0"/>
              <a:t>Next</a:t>
            </a:r>
          </a:p>
          <a:p>
            <a:pPr marL="365760" indent="-365760">
              <a:spcAft>
                <a:spcPts val="600"/>
              </a:spcAft>
            </a:pPr>
            <a:r>
              <a:rPr lang="en-US" sz="1700" dirty="0" smtClean="0"/>
              <a:t>Name: </a:t>
            </a:r>
            <a:r>
              <a:rPr lang="en-US" sz="1700" b="1" dirty="0" err="1" smtClean="0"/>
              <a:t>Luchen</a:t>
            </a:r>
            <a:endParaRPr lang="en-US" sz="1700" b="1" dirty="0" smtClean="0"/>
          </a:p>
          <a:p>
            <a:pPr marL="365760" indent="-365760">
              <a:spcAft>
                <a:spcPts val="600"/>
              </a:spcAft>
            </a:pPr>
            <a:r>
              <a:rPr lang="en-US" sz="1700" dirty="0" smtClean="0"/>
              <a:t>Highlight the </a:t>
            </a:r>
            <a:r>
              <a:rPr lang="en-US" sz="1700" b="1" dirty="0" smtClean="0"/>
              <a:t>North </a:t>
            </a:r>
            <a:r>
              <a:rPr lang="en-US" sz="1700" dirty="0" smtClean="0"/>
              <a:t>Province</a:t>
            </a:r>
          </a:p>
          <a:p>
            <a:pPr marL="365760" indent="-365760">
              <a:spcAft>
                <a:spcPts val="600"/>
              </a:spcAft>
            </a:pPr>
            <a:r>
              <a:rPr lang="en-US" sz="1700" dirty="0" smtClean="0"/>
              <a:t>Click </a:t>
            </a:r>
            <a:r>
              <a:rPr lang="en-US" sz="1700" b="1" dirty="0" smtClean="0"/>
              <a:t>Next</a:t>
            </a:r>
          </a:p>
          <a:p>
            <a:pPr marL="365760" indent="-365760">
              <a:spcAft>
                <a:spcPts val="600"/>
              </a:spcAft>
            </a:pPr>
            <a:r>
              <a:rPr lang="en-US" sz="1700" dirty="0" smtClean="0"/>
              <a:t>Click </a:t>
            </a:r>
            <a:r>
              <a:rPr lang="en-US" sz="1700" b="1" dirty="0" smtClean="0"/>
              <a:t>Finish</a:t>
            </a:r>
          </a:p>
          <a:p>
            <a:pPr marL="0" indent="0">
              <a:buNone/>
            </a:pPr>
            <a:endParaRPr lang="en-US" dirty="0" smtClean="0"/>
          </a:p>
          <a:p>
            <a:endParaRPr lang="en-US" dirty="0"/>
          </a:p>
        </p:txBody>
      </p:sp>
    </p:spTree>
    <p:extLst>
      <p:ext uri="{BB962C8B-B14F-4D97-AF65-F5344CB8AC3E}">
        <p14:creationId xmlns:p14="http://schemas.microsoft.com/office/powerpoint/2010/main" val="270400726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Split and combine administrative units</a:t>
            </a:r>
            <a:endParaRPr lang="en-US" dirty="0"/>
          </a:p>
        </p:txBody>
      </p:sp>
      <p:sp>
        <p:nvSpPr>
          <p:cNvPr id="4" name="Content Placeholder 3"/>
          <p:cNvSpPr>
            <a:spLocks noGrp="1"/>
          </p:cNvSpPr>
          <p:nvPr>
            <p:ph idx="1"/>
          </p:nvPr>
        </p:nvSpPr>
        <p:spPr>
          <a:xfrm>
            <a:off x="685800" y="1143001"/>
            <a:ext cx="7391400" cy="2285999"/>
          </a:xfrm>
        </p:spPr>
        <p:txBody>
          <a:bodyPr/>
          <a:lstStyle/>
          <a:p>
            <a:pPr marL="0" indent="0">
              <a:buNone/>
            </a:pPr>
            <a:r>
              <a:rPr lang="en-US" dirty="0" smtClean="0"/>
              <a:t>You can split multiple administrative unit to create a new administrative unit from parts of the original units. </a:t>
            </a:r>
          </a:p>
          <a:p>
            <a:pPr marL="0" indent="0">
              <a:buNone/>
            </a:pPr>
            <a:endParaRPr lang="en-US" dirty="0" smtClean="0"/>
          </a:p>
          <a:p>
            <a:pPr marL="0" indent="0">
              <a:buNone/>
            </a:pPr>
            <a:endParaRPr lang="en-US" dirty="0"/>
          </a:p>
        </p:txBody>
      </p:sp>
      <p:sp>
        <p:nvSpPr>
          <p:cNvPr id="5" name="Text Placeholder 4"/>
          <p:cNvSpPr>
            <a:spLocks noGrp="1"/>
          </p:cNvSpPr>
          <p:nvPr>
            <p:ph type="body" sz="quarter" idx="13"/>
          </p:nvPr>
        </p:nvSpPr>
        <p:spPr>
          <a:xfrm>
            <a:off x="581603" y="104775"/>
            <a:ext cx="1247198" cy="304800"/>
          </a:xfrm>
        </p:spPr>
        <p:txBody>
          <a:bodyPr/>
          <a:lstStyle/>
          <a:p>
            <a:r>
              <a:rPr lang="en-US" dirty="0" smtClean="0"/>
              <a:t>Redistricting</a:t>
            </a:r>
            <a:endParaRPr lang="en-US"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9200" y="2687415"/>
            <a:ext cx="2594918" cy="2016569"/>
          </a:xfrm>
          <a:prstGeom prst="rect">
            <a:avLst/>
          </a:prstGeom>
          <a:effectLst>
            <a:outerShdw blurRad="63500" sx="102000" sy="102000" algn="ctr" rotWithShape="0">
              <a:schemeClr val="bg1">
                <a:lumMod val="65000"/>
                <a:alpha val="40000"/>
              </a:schemeClr>
            </a:outerShdw>
          </a:effectLst>
        </p:spPr>
      </p:pic>
    </p:spTree>
    <p:extLst>
      <p:ext uri="{BB962C8B-B14F-4D97-AF65-F5344CB8AC3E}">
        <p14:creationId xmlns:p14="http://schemas.microsoft.com/office/powerpoint/2010/main" val="243665543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Split and combine administrative units</a:t>
            </a:r>
            <a:endParaRPr lang="en-US" dirty="0"/>
          </a:p>
        </p:txBody>
      </p:sp>
      <p:sp>
        <p:nvSpPr>
          <p:cNvPr id="2" name="Text Placeholder 1"/>
          <p:cNvSpPr>
            <a:spLocks noGrp="1"/>
          </p:cNvSpPr>
          <p:nvPr>
            <p:ph type="body" sz="quarter" idx="10"/>
          </p:nvPr>
        </p:nvSpPr>
        <p:spPr>
          <a:xfrm>
            <a:off x="762000" y="1219200"/>
            <a:ext cx="7696200" cy="4800600"/>
          </a:xfrm>
        </p:spPr>
        <p:txBody>
          <a:bodyPr>
            <a:noAutofit/>
          </a:bodyPr>
          <a:lstStyle/>
          <a:p>
            <a:pPr marL="365760" indent="-365760">
              <a:spcAft>
                <a:spcPts val="600"/>
              </a:spcAft>
            </a:pPr>
            <a:r>
              <a:rPr lang="en-US" sz="1700" dirty="0" smtClean="0"/>
              <a:t>Select </a:t>
            </a:r>
            <a:r>
              <a:rPr lang="en-US" sz="1700" b="1" dirty="0" smtClean="0"/>
              <a:t>Settings -&gt; Split and combine administrative units </a:t>
            </a:r>
            <a:r>
              <a:rPr lang="en-US" sz="1700" dirty="0" smtClean="0"/>
              <a:t>from the Main Menu</a:t>
            </a:r>
          </a:p>
          <a:p>
            <a:pPr marL="365760" indent="-365760">
              <a:spcAft>
                <a:spcPts val="600"/>
              </a:spcAft>
            </a:pPr>
            <a:r>
              <a:rPr lang="en-US" sz="1700" dirty="0" smtClean="0"/>
              <a:t>Level of implementation: </a:t>
            </a:r>
            <a:r>
              <a:rPr lang="en-US" sz="1700" b="1" dirty="0" smtClean="0"/>
              <a:t>District</a:t>
            </a:r>
          </a:p>
          <a:p>
            <a:pPr marL="365760" indent="-365760">
              <a:spcAft>
                <a:spcPts val="600"/>
              </a:spcAft>
            </a:pPr>
            <a:r>
              <a:rPr lang="en-US" sz="1700" dirty="0" smtClean="0"/>
              <a:t>Select </a:t>
            </a:r>
            <a:r>
              <a:rPr lang="en-US" sz="1700" b="1" dirty="0" smtClean="0"/>
              <a:t>Nursed </a:t>
            </a:r>
            <a:r>
              <a:rPr lang="en-US" sz="1700" dirty="0" smtClean="0"/>
              <a:t>and</a:t>
            </a:r>
            <a:r>
              <a:rPr lang="en-US" sz="1700" b="1" dirty="0" smtClean="0"/>
              <a:t> </a:t>
            </a:r>
            <a:r>
              <a:rPr lang="en-US" sz="1700" b="1" dirty="0" err="1" smtClean="0"/>
              <a:t>Opafuril</a:t>
            </a:r>
            <a:r>
              <a:rPr lang="en-US" sz="1700" b="1" dirty="0" smtClean="0"/>
              <a:t> </a:t>
            </a:r>
            <a:r>
              <a:rPr lang="en-US" sz="1700" dirty="0" smtClean="0"/>
              <a:t>districts to split</a:t>
            </a:r>
            <a:endParaRPr lang="en-US" sz="1700" b="1" dirty="0" smtClean="0"/>
          </a:p>
          <a:p>
            <a:pPr marL="365760" indent="-365760">
              <a:spcAft>
                <a:spcPts val="600"/>
              </a:spcAft>
            </a:pPr>
            <a:r>
              <a:rPr lang="en-US" sz="1700" dirty="0" smtClean="0"/>
              <a:t>Click </a:t>
            </a:r>
            <a:r>
              <a:rPr lang="en-US" sz="1700" b="1" dirty="0" smtClean="0"/>
              <a:t>Next</a:t>
            </a:r>
          </a:p>
          <a:p>
            <a:pPr marL="365760" indent="-365760">
              <a:spcAft>
                <a:spcPts val="600"/>
              </a:spcAft>
            </a:pPr>
            <a:r>
              <a:rPr lang="en-US" sz="1700" dirty="0" smtClean="0"/>
              <a:t>Name:  </a:t>
            </a:r>
            <a:r>
              <a:rPr lang="en-US" sz="1700" b="1" dirty="0" err="1" smtClean="0"/>
              <a:t>Nurfuril</a:t>
            </a:r>
            <a:endParaRPr lang="en-US" sz="1700" b="1" dirty="0" smtClean="0"/>
          </a:p>
          <a:p>
            <a:pPr marL="365760" indent="-365760">
              <a:spcAft>
                <a:spcPts val="600"/>
              </a:spcAft>
            </a:pPr>
            <a:r>
              <a:rPr lang="en-US" sz="1700" dirty="0" smtClean="0"/>
              <a:t>Highlight </a:t>
            </a:r>
            <a:r>
              <a:rPr lang="en-US" sz="1700" b="1" dirty="0" smtClean="0"/>
              <a:t>North </a:t>
            </a:r>
            <a:r>
              <a:rPr lang="en-US" sz="1700" dirty="0" smtClean="0"/>
              <a:t>Province</a:t>
            </a:r>
          </a:p>
          <a:p>
            <a:pPr marL="365760" indent="-365760">
              <a:spcAft>
                <a:spcPts val="600"/>
              </a:spcAft>
            </a:pPr>
            <a:r>
              <a:rPr lang="en-US" sz="1700" dirty="0" smtClean="0"/>
              <a:t>Click </a:t>
            </a:r>
            <a:r>
              <a:rPr lang="en-US" sz="1700" b="1" dirty="0" smtClean="0"/>
              <a:t>Next </a:t>
            </a:r>
          </a:p>
          <a:p>
            <a:pPr marL="365760" indent="-365760">
              <a:spcAft>
                <a:spcPts val="600"/>
              </a:spcAft>
            </a:pPr>
            <a:r>
              <a:rPr lang="en-US" sz="1700" dirty="0" smtClean="0"/>
              <a:t>Enter Percentage of population:</a:t>
            </a:r>
          </a:p>
          <a:p>
            <a:pPr marL="651510" lvl="1" indent="-365760">
              <a:spcAft>
                <a:spcPts val="600"/>
              </a:spcAft>
            </a:pPr>
            <a:r>
              <a:rPr lang="en-US" sz="1500" dirty="0" smtClean="0"/>
              <a:t>Nursed: </a:t>
            </a:r>
            <a:r>
              <a:rPr lang="en-US" sz="1500" b="1" dirty="0" smtClean="0"/>
              <a:t>40</a:t>
            </a:r>
          </a:p>
          <a:p>
            <a:pPr marL="651510" lvl="1" indent="-365760">
              <a:spcAft>
                <a:spcPts val="600"/>
              </a:spcAft>
            </a:pPr>
            <a:r>
              <a:rPr lang="en-US" sz="1500" dirty="0" err="1" smtClean="0"/>
              <a:t>Opafuril</a:t>
            </a:r>
            <a:r>
              <a:rPr lang="en-US" sz="1500" dirty="0" smtClean="0"/>
              <a:t>: </a:t>
            </a:r>
            <a:r>
              <a:rPr lang="en-US" sz="1500" b="1" dirty="0" smtClean="0"/>
              <a:t>20</a:t>
            </a:r>
          </a:p>
          <a:p>
            <a:pPr marL="365760" indent="-365760">
              <a:spcAft>
                <a:spcPts val="600"/>
              </a:spcAft>
            </a:pPr>
            <a:r>
              <a:rPr lang="en-US" sz="1700" dirty="0" smtClean="0"/>
              <a:t>Click </a:t>
            </a:r>
            <a:r>
              <a:rPr lang="en-US" sz="1700" b="1" dirty="0" smtClean="0"/>
              <a:t>Next</a:t>
            </a:r>
          </a:p>
          <a:p>
            <a:pPr marL="0" indent="0">
              <a:buNone/>
            </a:pPr>
            <a:endParaRPr lang="en-US" dirty="0" smtClean="0"/>
          </a:p>
          <a:p>
            <a:endParaRPr lang="en-US" dirty="0"/>
          </a:p>
        </p:txBody>
      </p:sp>
      <p:sp>
        <p:nvSpPr>
          <p:cNvPr id="5" name="TextBox 4"/>
          <p:cNvSpPr txBox="1"/>
          <p:nvPr/>
        </p:nvSpPr>
        <p:spPr>
          <a:xfrm>
            <a:off x="4724400" y="5955268"/>
            <a:ext cx="3962400" cy="307777"/>
          </a:xfrm>
          <a:prstGeom prst="rect">
            <a:avLst/>
          </a:prstGeom>
          <a:noFill/>
        </p:spPr>
        <p:txBody>
          <a:bodyPr wrap="square" rtlCol="0">
            <a:spAutoFit/>
          </a:bodyPr>
          <a:lstStyle/>
          <a:p>
            <a:pPr algn="r"/>
            <a:r>
              <a:rPr lang="en-US" sz="1400" dirty="0" smtClean="0">
                <a:solidFill>
                  <a:srgbClr val="066E9F"/>
                </a:solidFill>
                <a:latin typeface="Segoe UI Semibold" pitchFamily="34" charset="0"/>
              </a:rPr>
              <a:t>continued on next slide…</a:t>
            </a:r>
            <a:endParaRPr lang="en-US" sz="1400" dirty="0">
              <a:solidFill>
                <a:srgbClr val="066E9F"/>
              </a:solidFill>
              <a:latin typeface="Segoe UI Semibold" pitchFamily="34" charset="0"/>
            </a:endParaRPr>
          </a:p>
        </p:txBody>
      </p:sp>
    </p:spTree>
    <p:extLst>
      <p:ext uri="{BB962C8B-B14F-4D97-AF65-F5344CB8AC3E}">
        <p14:creationId xmlns:p14="http://schemas.microsoft.com/office/powerpoint/2010/main" val="308812135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62000" y="1066800"/>
            <a:ext cx="6172200" cy="4953000"/>
          </a:xfrm>
        </p:spPr>
        <p:txBody>
          <a:bodyPr>
            <a:normAutofit/>
          </a:bodyPr>
          <a:lstStyle/>
          <a:p>
            <a:pPr>
              <a:spcAft>
                <a:spcPts val="600"/>
              </a:spcAft>
              <a:buFont typeface="+mj-lt"/>
              <a:buAutoNum type="arabicPeriod" startAt="10"/>
            </a:pPr>
            <a:r>
              <a:rPr lang="en-US" sz="1700" dirty="0" smtClean="0"/>
              <a:t>Move the following villages from Nursed to </a:t>
            </a:r>
            <a:r>
              <a:rPr lang="en-US" sz="1700" dirty="0" err="1" smtClean="0"/>
              <a:t>Nurfuril</a:t>
            </a:r>
            <a:r>
              <a:rPr lang="en-US" sz="1700" dirty="0" smtClean="0"/>
              <a:t> </a:t>
            </a:r>
            <a:endParaRPr lang="en-US" sz="1700" dirty="0"/>
          </a:p>
          <a:p>
            <a:pPr lvl="1">
              <a:spcAft>
                <a:spcPts val="600"/>
              </a:spcAft>
            </a:pPr>
            <a:r>
              <a:rPr lang="en-US" sz="1500" dirty="0" err="1" smtClean="0"/>
              <a:t>Cale</a:t>
            </a:r>
            <a:r>
              <a:rPr lang="en-US" sz="1500" dirty="0" smtClean="0"/>
              <a:t> </a:t>
            </a:r>
          </a:p>
          <a:p>
            <a:pPr lvl="1">
              <a:spcAft>
                <a:spcPts val="600"/>
              </a:spcAft>
            </a:pPr>
            <a:r>
              <a:rPr lang="en-US" sz="1500" dirty="0" err="1" smtClean="0"/>
              <a:t>Duraglia</a:t>
            </a:r>
            <a:r>
              <a:rPr lang="en-US" sz="1500" dirty="0" smtClean="0"/>
              <a:t> </a:t>
            </a:r>
          </a:p>
          <a:p>
            <a:pPr>
              <a:spcAft>
                <a:spcPts val="600"/>
              </a:spcAft>
              <a:buFont typeface="+mj-lt"/>
              <a:buAutoNum type="arabicPeriod" startAt="10"/>
            </a:pPr>
            <a:r>
              <a:rPr lang="en-US" sz="1900" dirty="0" smtClean="0"/>
              <a:t>Click </a:t>
            </a:r>
            <a:r>
              <a:rPr lang="en-US" sz="1900" b="1" dirty="0" smtClean="0"/>
              <a:t>Next</a:t>
            </a:r>
          </a:p>
          <a:p>
            <a:pPr>
              <a:spcAft>
                <a:spcPts val="600"/>
              </a:spcAft>
              <a:buFont typeface="+mj-lt"/>
              <a:buAutoNum type="arabicPeriod" startAt="10"/>
            </a:pPr>
            <a:r>
              <a:rPr lang="en-US" sz="1700" dirty="0"/>
              <a:t>Move the following villages from </a:t>
            </a:r>
            <a:r>
              <a:rPr lang="en-US" sz="1700" dirty="0" err="1" smtClean="0"/>
              <a:t>Opafuril</a:t>
            </a:r>
            <a:r>
              <a:rPr lang="en-US" sz="1700" dirty="0" smtClean="0"/>
              <a:t> to </a:t>
            </a:r>
            <a:r>
              <a:rPr lang="en-US" sz="1700" dirty="0" err="1"/>
              <a:t>Nurfuril</a:t>
            </a:r>
            <a:r>
              <a:rPr lang="en-US" sz="1700" dirty="0"/>
              <a:t> </a:t>
            </a:r>
          </a:p>
          <a:p>
            <a:pPr lvl="1">
              <a:spcAft>
                <a:spcPts val="600"/>
              </a:spcAft>
            </a:pPr>
            <a:r>
              <a:rPr lang="en-US" sz="1500" dirty="0" err="1" smtClean="0"/>
              <a:t>Kutomala</a:t>
            </a:r>
            <a:endParaRPr lang="en-US" sz="1500" dirty="0"/>
          </a:p>
          <a:p>
            <a:pPr lvl="1">
              <a:spcAft>
                <a:spcPts val="600"/>
              </a:spcAft>
            </a:pPr>
            <a:r>
              <a:rPr lang="en-US" sz="1500" dirty="0" err="1" smtClean="0"/>
              <a:t>Nyereli</a:t>
            </a:r>
            <a:endParaRPr lang="en-US" sz="1500" dirty="0"/>
          </a:p>
          <a:p>
            <a:pPr>
              <a:spcAft>
                <a:spcPts val="600"/>
              </a:spcAft>
              <a:buFont typeface="+mj-lt"/>
              <a:buAutoNum type="arabicPeriod" startAt="10"/>
            </a:pPr>
            <a:r>
              <a:rPr lang="en-US" sz="1900" dirty="0"/>
              <a:t>Click </a:t>
            </a:r>
            <a:r>
              <a:rPr lang="en-US" sz="1900" b="1" dirty="0"/>
              <a:t>Next</a:t>
            </a:r>
          </a:p>
          <a:p>
            <a:pPr>
              <a:spcAft>
                <a:spcPts val="600"/>
              </a:spcAft>
              <a:buFont typeface="+mj-lt"/>
              <a:buAutoNum type="arabicPeriod" startAt="10"/>
            </a:pPr>
            <a:r>
              <a:rPr lang="en-US" sz="1900" dirty="0" smtClean="0"/>
              <a:t>Review and confirm.</a:t>
            </a:r>
          </a:p>
          <a:p>
            <a:pPr>
              <a:spcAft>
                <a:spcPts val="600"/>
              </a:spcAft>
              <a:buFont typeface="+mj-lt"/>
              <a:buAutoNum type="arabicPeriod" startAt="10"/>
            </a:pPr>
            <a:r>
              <a:rPr lang="en-US" sz="1900" dirty="0" smtClean="0"/>
              <a:t>Click </a:t>
            </a:r>
            <a:r>
              <a:rPr lang="en-US" sz="1900" b="1" dirty="0" smtClean="0"/>
              <a:t>Next</a:t>
            </a:r>
          </a:p>
          <a:p>
            <a:pPr>
              <a:spcAft>
                <a:spcPts val="600"/>
              </a:spcAft>
              <a:buFont typeface="+mj-lt"/>
              <a:buAutoNum type="arabicPeriod" startAt="10"/>
            </a:pPr>
            <a:r>
              <a:rPr lang="en-US" sz="1900" dirty="0" smtClean="0"/>
              <a:t>Click </a:t>
            </a:r>
            <a:r>
              <a:rPr lang="en-US" sz="1900" b="1" dirty="0" smtClean="0"/>
              <a:t>Finish</a:t>
            </a:r>
          </a:p>
        </p:txBody>
      </p:sp>
      <p:sp>
        <p:nvSpPr>
          <p:cNvPr id="7" name="TextBox 6"/>
          <p:cNvSpPr txBox="1"/>
          <p:nvPr/>
        </p:nvSpPr>
        <p:spPr>
          <a:xfrm>
            <a:off x="457200" y="457200"/>
            <a:ext cx="3886200" cy="307777"/>
          </a:xfrm>
          <a:prstGeom prst="rect">
            <a:avLst/>
          </a:prstGeom>
          <a:noFill/>
        </p:spPr>
        <p:txBody>
          <a:bodyPr wrap="square" rtlCol="0">
            <a:spAutoFit/>
          </a:bodyPr>
          <a:lstStyle/>
          <a:p>
            <a:r>
              <a:rPr lang="en-US" sz="1400" dirty="0" smtClean="0">
                <a:solidFill>
                  <a:srgbClr val="066E9F"/>
                </a:solidFill>
                <a:latin typeface="Segoe UI Semibold" pitchFamily="34" charset="0"/>
              </a:rPr>
              <a:t>continued from previous slide…</a:t>
            </a:r>
            <a:endParaRPr lang="en-US" sz="1400" dirty="0">
              <a:solidFill>
                <a:srgbClr val="066E9F"/>
              </a:solidFill>
              <a:latin typeface="Segoe UI Semibold" pitchFamily="34" charset="0"/>
            </a:endParaRPr>
          </a:p>
        </p:txBody>
      </p:sp>
    </p:spTree>
    <p:extLst>
      <p:ext uri="{BB962C8B-B14F-4D97-AF65-F5344CB8AC3E}">
        <p14:creationId xmlns:p14="http://schemas.microsoft.com/office/powerpoint/2010/main" val="62553547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Reports</a:t>
            </a:r>
            <a:endParaRPr lang="en-US" dirty="0"/>
          </a:p>
        </p:txBody>
      </p:sp>
      <p:sp>
        <p:nvSpPr>
          <p:cNvPr id="3" name="Text Placeholder 2"/>
          <p:cNvSpPr>
            <a:spLocks noGrp="1"/>
          </p:cNvSpPr>
          <p:nvPr>
            <p:ph type="body" idx="1"/>
          </p:nvPr>
        </p:nvSpPr>
        <p:spPr/>
        <p:txBody>
          <a:bodyPr/>
          <a:lstStyle/>
          <a:p>
            <a:r>
              <a:rPr lang="en-US" dirty="0" smtClean="0"/>
              <a:t>The National Database Template can generate a wide variety of reports to help you analyze your program, </a:t>
            </a:r>
            <a:br>
              <a:rPr lang="en-US" dirty="0" smtClean="0"/>
            </a:br>
            <a:r>
              <a:rPr lang="en-US" dirty="0" smtClean="0"/>
              <a:t>share data, and plan for the future. </a:t>
            </a:r>
            <a:endParaRPr lang="en-US" dirty="0"/>
          </a:p>
        </p:txBody>
      </p:sp>
    </p:spTree>
    <p:extLst>
      <p:ext uri="{BB962C8B-B14F-4D97-AF65-F5344CB8AC3E}">
        <p14:creationId xmlns:p14="http://schemas.microsoft.com/office/powerpoint/2010/main" val="2118126334"/>
      </p:ext>
    </p:extLst>
  </p:cSld>
  <p:clrMapOvr>
    <a:masterClrMapping/>
  </p:clrMapOvr>
  <p:timing>
    <p:tnLst>
      <p:par>
        <p:cTn id="1" dur="indefinite" restart="never" nodeType="tmRoot"/>
      </p:par>
    </p:tnLst>
  </p:timing>
</p:sld>
</file>

<file path=ppt/theme/theme1.xml><?xml version="1.0" encoding="utf-8"?>
<a:theme xmlns:a="http://schemas.openxmlformats.org/drawingml/2006/main" name="NaDa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2171</TotalTime>
  <Words>5013</Words>
  <Application>Microsoft Office PowerPoint</Application>
  <PresentationFormat>On-screen Show (4:3)</PresentationFormat>
  <Paragraphs>827</Paragraphs>
  <Slides>111</Slides>
  <Notes>111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111</vt:i4>
      </vt:variant>
    </vt:vector>
  </HeadingPairs>
  <TitlesOfParts>
    <vt:vector size="118" baseType="lpstr">
      <vt:lpstr>MS PGothic</vt:lpstr>
      <vt:lpstr>Arial</vt:lpstr>
      <vt:lpstr>Calibri</vt:lpstr>
      <vt:lpstr>Microsoft Sans Serif</vt:lpstr>
      <vt:lpstr>Segoe UI</vt:lpstr>
      <vt:lpstr>Segoe UI Semibold</vt:lpstr>
      <vt:lpstr>NaDa theme</vt:lpstr>
      <vt:lpstr>National NTD Database Template</vt:lpstr>
      <vt:lpstr>PowerPoint Presentation</vt:lpstr>
      <vt:lpstr>Introduction</vt:lpstr>
      <vt:lpstr>Primary functions</vt:lpstr>
      <vt:lpstr>Partners and contributors</vt:lpstr>
      <vt:lpstr>Goals of the system</vt:lpstr>
      <vt:lpstr>Primary users</vt:lpstr>
      <vt:lpstr>Data management</vt:lpstr>
      <vt:lpstr>Demography</vt:lpstr>
      <vt:lpstr>Disease Distribution</vt:lpstr>
      <vt:lpstr>Surveys</vt:lpstr>
      <vt:lpstr>Interventions</vt:lpstr>
      <vt:lpstr>Process Indicators</vt:lpstr>
      <vt:lpstr>Serious Adverse Events</vt:lpstr>
      <vt:lpstr>Convenient features</vt:lpstr>
      <vt:lpstr>Reports</vt:lpstr>
      <vt:lpstr>WHO/Partner reports</vt:lpstr>
      <vt:lpstr>Standard reports</vt:lpstr>
      <vt:lpstr>Custom reports</vt:lpstr>
      <vt:lpstr>Additional system features</vt:lpstr>
      <vt:lpstr>Installation</vt:lpstr>
      <vt:lpstr>Installation steps</vt:lpstr>
      <vt:lpstr>Install the Access DB Engine32 bit</vt:lpstr>
      <vt:lpstr>Install the National Database Template</vt:lpstr>
      <vt:lpstr>The opening screen</vt:lpstr>
      <vt:lpstr>The opening screen</vt:lpstr>
      <vt:lpstr>Choose your language</vt:lpstr>
      <vt:lpstr>Recent file</vt:lpstr>
      <vt:lpstr>Browse</vt:lpstr>
      <vt:lpstr>New file</vt:lpstr>
      <vt:lpstr>Create a new file</vt:lpstr>
      <vt:lpstr>Getting Started</vt:lpstr>
      <vt:lpstr>Getting started</vt:lpstr>
      <vt:lpstr>Sign in</vt:lpstr>
      <vt:lpstr>Sign in </vt:lpstr>
      <vt:lpstr>Enter your country information</vt:lpstr>
      <vt:lpstr>Enter Murkonia country information</vt:lpstr>
      <vt:lpstr>Enter Murkonia country settings</vt:lpstr>
      <vt:lpstr>Choose your diseases</vt:lpstr>
      <vt:lpstr>PowerPoint Presentation</vt:lpstr>
      <vt:lpstr>Choose Murkonia diseases</vt:lpstr>
      <vt:lpstr>Adding administrative levels</vt:lpstr>
      <vt:lpstr>Add data for administrative levels: Provinces</vt:lpstr>
      <vt:lpstr>PowerPoint Presentation</vt:lpstr>
      <vt:lpstr>Add data for administrative levels: Districts</vt:lpstr>
      <vt:lpstr>PowerPoint Presentation</vt:lpstr>
      <vt:lpstr>Add data for administrative levels: Villages</vt:lpstr>
      <vt:lpstr>PowerPoint Presentation</vt:lpstr>
      <vt:lpstr>A tour of the tool</vt:lpstr>
      <vt:lpstr>A tour of the tool</vt:lpstr>
      <vt:lpstr>The Main Menu</vt:lpstr>
      <vt:lpstr>File</vt:lpstr>
      <vt:lpstr>Settings</vt:lpstr>
      <vt:lpstr>Add a new user</vt:lpstr>
      <vt:lpstr>Settings</vt:lpstr>
      <vt:lpstr>Settings</vt:lpstr>
      <vt:lpstr>Import and Reports</vt:lpstr>
      <vt:lpstr>Help feature</vt:lpstr>
      <vt:lpstr>The Location Tree</vt:lpstr>
      <vt:lpstr>Expand the Location tree</vt:lpstr>
      <vt:lpstr>The Activity Dashboard</vt:lpstr>
      <vt:lpstr>Important feature of the Dashboard</vt:lpstr>
      <vt:lpstr>Explore the Activity Dashboard</vt:lpstr>
      <vt:lpstr>Data entry: Form by form</vt:lpstr>
      <vt:lpstr>Data entry: Form by form</vt:lpstr>
      <vt:lpstr>Data entry features</vt:lpstr>
      <vt:lpstr>Calculated fields</vt:lpstr>
      <vt:lpstr>Demography</vt:lpstr>
      <vt:lpstr>Disease Distribution</vt:lpstr>
      <vt:lpstr>Enter Disease Distribution - Leprosy</vt:lpstr>
      <vt:lpstr>Surveys</vt:lpstr>
      <vt:lpstr>Enter Schistosomiasis Sentinel/Spot Check Site Survey</vt:lpstr>
      <vt:lpstr>PowerPoint Presentation</vt:lpstr>
      <vt:lpstr>Interventions</vt:lpstr>
      <vt:lpstr>Create a custom indicator for IVM+ALB Intervention</vt:lpstr>
      <vt:lpstr>PowerPoint Presentation</vt:lpstr>
      <vt:lpstr>Process Indicators</vt:lpstr>
      <vt:lpstr>Add a custom Process Indicator form</vt:lpstr>
      <vt:lpstr>Data entry: Bulk importing</vt:lpstr>
      <vt:lpstr>Data entry: Bulk importing</vt:lpstr>
      <vt:lpstr>Create the import file</vt:lpstr>
      <vt:lpstr>Create an import form for an Intervention</vt:lpstr>
      <vt:lpstr>Import data for a LF Morbidity Management  Intervention</vt:lpstr>
      <vt:lpstr>Reviewing/Editing imported data</vt:lpstr>
      <vt:lpstr>Updating for a new year</vt:lpstr>
      <vt:lpstr>Updating for a new year</vt:lpstr>
      <vt:lpstr>Demography wizard</vt:lpstr>
      <vt:lpstr>Update demography for a new year</vt:lpstr>
      <vt:lpstr>Redistricting</vt:lpstr>
      <vt:lpstr>Redistricting</vt:lpstr>
      <vt:lpstr>Split administrative units</vt:lpstr>
      <vt:lpstr>Split administrative units</vt:lpstr>
      <vt:lpstr>PowerPoint Presentation</vt:lpstr>
      <vt:lpstr>Merge administrative units</vt:lpstr>
      <vt:lpstr>Merge administrative units</vt:lpstr>
      <vt:lpstr>Split and combine administrative units</vt:lpstr>
      <vt:lpstr>Split and combine administrative units</vt:lpstr>
      <vt:lpstr>PowerPoint Presentation</vt:lpstr>
      <vt:lpstr>Reports</vt:lpstr>
      <vt:lpstr>Reports</vt:lpstr>
      <vt:lpstr>Custom report builder</vt:lpstr>
      <vt:lpstr>Generate an LF Morbidity Management Report</vt:lpstr>
      <vt:lpstr>PowerPoint Presentation</vt:lpstr>
      <vt:lpstr>WHO/Partner reports</vt:lpstr>
      <vt:lpstr>Generate a WHO Joint Reporting Form</vt:lpstr>
      <vt:lpstr>Standard reports</vt:lpstr>
      <vt:lpstr>Setting up a National Database Template for your program</vt:lpstr>
      <vt:lpstr>Setting up a file for your program</vt:lpstr>
      <vt:lpstr>Start a National Database Template for your program</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Jennifer Einberg</cp:lastModifiedBy>
  <cp:revision>323</cp:revision>
  <cp:lastPrinted>2014-02-12T17:11:29Z</cp:lastPrinted>
  <dcterms:created xsi:type="dcterms:W3CDTF">2013-12-26T18:16:54Z</dcterms:created>
  <dcterms:modified xsi:type="dcterms:W3CDTF">2014-02-12T17:13:35Z</dcterms:modified>
</cp:coreProperties>
</file>