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a1dcca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a1dcca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8af72f0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8af72f0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8af72f0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8af72f0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8af72f0a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8af72f0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 Database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Vela and Charlie Liu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We Intend to Solve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Have had bad/less than stellar experiences at restaurants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Bad service, food, seating arrangements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 enough parking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Did not </a:t>
            </a:r>
            <a:r>
              <a:rPr lang="en" sz="1800"/>
              <a:t>accommodate</a:t>
            </a:r>
            <a:r>
              <a:rPr lang="en" sz="1800"/>
              <a:t> very well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Too expensive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Never know what is on the restaurant’s menu until arrival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Unknown reviews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an easy to use user interface comprised of restaurant information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 consumers and businesses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Ability to access information online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Search for restaurants that meet your search criteria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 reviews and menu on the restaurant beforehand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 a business, posting and updating information can be easily done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647" y="1087775"/>
            <a:ext cx="4682449" cy="374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Demo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