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1dcc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1dcc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af72f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af72f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af72f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af72f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Vela and Charlie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We Intend to Solve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had bad/less than stellar experiences at restaurants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Bad service, food, seating arrangements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enough parking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Did not </a:t>
            </a:r>
            <a:r>
              <a:rPr lang="en" sz="1800"/>
              <a:t>accommodate</a:t>
            </a:r>
            <a:r>
              <a:rPr lang="en" sz="1800"/>
              <a:t> very well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 expensive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Never know what is on the restaurant’s menu until arrival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Unknown reviews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easy to use user interface comprised of restaurant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consumers and businesses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access information online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for restaurants that meet your search criteria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reviews and menu on the restaurant beforehand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business, posting and updating information can be easily done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47" y="1087775"/>
            <a:ext cx="4682449" cy="37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