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f13e2df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f13e2df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f13e2df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f13e2d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f13e2d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f13e2d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f13e2df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f13e2df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f13e2df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f13e2d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f13e2df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f13e2df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f13e2df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f13e2d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f13e2df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f13e2df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f13e2df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f13e2df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f13e2df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f13e2d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Analysis: Executive Summary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Vela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5" y="1311300"/>
            <a:ext cx="3928775" cy="36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25" y="1311300"/>
            <a:ext cx="3928775" cy="36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variables were unusable or not useful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records left blank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Retweet 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“Gold”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“Bad” data for many of the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lot of potential for predictive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Figured this out after way too many 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to learn/infer about the model used to classify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airline_sentiment </a:t>
            </a:r>
            <a:r>
              <a:rPr lang="en"/>
              <a:t>– shows negative, neutral, or positive depending on the user’s flight experience.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negativereason</a:t>
            </a:r>
            <a:r>
              <a:rPr lang="en"/>
              <a:t> – the reason why the flight experience was not very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airline </a:t>
            </a:r>
            <a:r>
              <a:rPr lang="en"/>
              <a:t>– self-explanatory in this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name</a:t>
            </a:r>
            <a:r>
              <a:rPr lang="en"/>
              <a:t> – the username of the person who tweeted about the airline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text</a:t>
            </a:r>
            <a:r>
              <a:rPr lang="en"/>
              <a:t> – the tweet/message posted on to the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user_timezone*</a:t>
            </a:r>
            <a:r>
              <a:rPr lang="en"/>
              <a:t> - the relative location the tweet originated from (not the most useful measurement, not actually a time zone sometimes)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Frequency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</a:t>
            </a:r>
            <a:r>
              <a:rPr lang="en"/>
              <a:t>egative sentiment count is 9178 (62.69%)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Neutral  sentiment is 3099 (21.17%)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Positive sentiment is 2363 (16.14%).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125" y="523875"/>
            <a:ext cx="43243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Per Airline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04" y="555600"/>
            <a:ext cx="4509221" cy="41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per Airline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United had the most negative sentiment tweets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 Airways had the highest percentage of negative tweets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Southwest had the most positive sentiment tweets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Virgin America had the highest percentage of positive tweets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100" y="764450"/>
            <a:ext cx="40100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450" y="2829450"/>
            <a:ext cx="43053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Reasons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issues could not be determined by the algorithm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Otherwise, customer service issues were the highest, followed by late flights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25" y="334575"/>
            <a:ext cx="36290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3820725"/>
            <a:ext cx="5719500" cy="7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Reason per airline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reported issue was US Airways and Customer Service Issues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United Airways had the most late flights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75" y="109525"/>
            <a:ext cx="44672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Users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Users most likely to give feedback and be responsive to the issues they decided to take to Twitter for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88" y="2739775"/>
            <a:ext cx="8287026" cy="8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Fans &amp; Haters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5" y="1311300"/>
            <a:ext cx="3960950" cy="36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425" y="1332213"/>
            <a:ext cx="3910025" cy="35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