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113" d="100"/>
          <a:sy n="113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2775-C3E7-469F-2512-973E7F130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BE2EF-7EAD-215B-822A-DD7FE28DA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5B5E4-78E7-38F9-82F9-F44C3B4F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3A8-7047-2740-91A0-9A8ECB6D123A}" type="datetimeFigureOut">
              <a:rPr lang="en-CN" smtClean="0"/>
              <a:t>2023/1/9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A907-277E-EF28-8E5C-FF8B9C62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4942E-A7DA-0D6A-DC92-C2873DF0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BD2C-3A1B-7648-9A5F-D0C6AE5A8A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888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25FD-A04A-3841-B53E-8BE09A9A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C1059-925B-74E8-BED8-5097BFE58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E69E-DD32-7393-7742-1BF48F08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3A8-7047-2740-91A0-9A8ECB6D123A}" type="datetimeFigureOut">
              <a:rPr lang="en-CN" smtClean="0"/>
              <a:t>2023/1/9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669A4-67AD-3244-254D-8B41080E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6242-59ED-E67F-A366-DED66AD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BD2C-3A1B-7648-9A5F-D0C6AE5A8A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444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E88DD-47CA-BDA8-C5BC-DF04EE5D9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8FFD8-9379-96B0-53D8-5D3EDBD8E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CF8F-400C-30C0-DB51-BB536C98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3A8-7047-2740-91A0-9A8ECB6D123A}" type="datetimeFigureOut">
              <a:rPr lang="en-CN" smtClean="0"/>
              <a:t>2023/1/9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6281-AF2F-893B-DA42-86F48EB5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172E3-C4D3-E758-AECB-46776436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BD2C-3A1B-7648-9A5F-D0C6AE5A8A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459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9DBF-21BA-8A59-E540-B2BBBE55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54D4-4D7B-2750-8D2E-DCCD324B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65D2-C464-B0C5-4E78-D6300932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3A8-7047-2740-91A0-9A8ECB6D123A}" type="datetimeFigureOut">
              <a:rPr lang="en-CN" smtClean="0"/>
              <a:t>2023/1/9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63A4-856A-EE1C-0FE0-FC6BBD78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83E0-33F7-B239-2A99-524094DB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BD2C-3A1B-7648-9A5F-D0C6AE5A8A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558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64AF-DD5B-DB93-3978-4DC9876D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311CA-BC16-CFC7-3A24-095A8B4B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3798-0FCB-12DF-C575-CC382041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3A8-7047-2740-91A0-9A8ECB6D123A}" type="datetimeFigureOut">
              <a:rPr lang="en-CN" smtClean="0"/>
              <a:t>2023/1/9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1D3D9-2DD9-5F3A-A48C-E5A1BCE7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3BEF-3F2B-7568-B10A-A9DAE32B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BD2C-3A1B-7648-9A5F-D0C6AE5A8A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647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80D-1B7C-D723-BC35-09EA5DBB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2872F-E746-558A-D993-500CAD0B8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68B52-AA68-5780-02C6-65642F000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32749-9DDA-761D-F837-51BCA095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3A8-7047-2740-91A0-9A8ECB6D123A}" type="datetimeFigureOut">
              <a:rPr lang="en-CN" smtClean="0"/>
              <a:t>2023/1/9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C4037-11BF-DE61-4682-B08B918E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6E5EF-2032-BEE8-86C4-24A2782C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BD2C-3A1B-7648-9A5F-D0C6AE5A8A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777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D3CF-1972-DC5B-7D4E-D7A244A0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76B4C-0377-2472-3748-2DD8B5FBC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55FB2-D92F-C6F5-2402-5EE8A7E2C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20D8C-8C5F-F07E-FB8B-EAF2E073B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FA15-7A97-B0A8-89A3-F1EE4E74A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4BF53-36FA-B0B0-B60E-3462E70F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3A8-7047-2740-91A0-9A8ECB6D123A}" type="datetimeFigureOut">
              <a:rPr lang="en-CN" smtClean="0"/>
              <a:t>2023/1/9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C1072-C706-D6C0-F727-D1A78E0E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8B6B8-9E29-BB1E-D86D-85DF5B49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BD2C-3A1B-7648-9A5F-D0C6AE5A8A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802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9E58-BE10-DCDE-E997-EA694B10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9477C-C15B-F466-30EC-2AF07BB6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3A8-7047-2740-91A0-9A8ECB6D123A}" type="datetimeFigureOut">
              <a:rPr lang="en-CN" smtClean="0"/>
              <a:t>2023/1/9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9CE-EDEF-2EFC-3C35-C2E143C6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785D6-8A38-D81C-5E44-319191A3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BD2C-3A1B-7648-9A5F-D0C6AE5A8A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048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11A67-539A-52B4-1D2D-C874BAB0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3A8-7047-2740-91A0-9A8ECB6D123A}" type="datetimeFigureOut">
              <a:rPr lang="en-CN" smtClean="0"/>
              <a:t>2023/1/9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C068E-9D5E-261B-98C5-399234B8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BB857-C6E2-ACF1-5A95-0AF7E23E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BD2C-3A1B-7648-9A5F-D0C6AE5A8A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894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2DD8-938F-4F0F-3003-F58EA13D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8362-6C8A-2840-9AD2-68D0A5B9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85F52-F3E2-AF52-6CC0-335DF91E5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13F82-AF82-0AA8-FFAC-F9C5EED7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3A8-7047-2740-91A0-9A8ECB6D123A}" type="datetimeFigureOut">
              <a:rPr lang="en-CN" smtClean="0"/>
              <a:t>2023/1/9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D2D2-3167-8A8B-0889-E768F700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E0FAB-8946-083A-E8AF-A460C3E3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BD2C-3A1B-7648-9A5F-D0C6AE5A8A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718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C1EE-C3DC-131E-DF3C-48C63407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800D6-5EBE-C9A2-4D3E-2CA006C9A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E65B4-D261-56BD-6D7C-5F483CFBA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963C7-630A-6865-CAE5-323B541C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3A8-7047-2740-91A0-9A8ECB6D123A}" type="datetimeFigureOut">
              <a:rPr lang="en-CN" smtClean="0"/>
              <a:t>2023/1/9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E560B-AF33-95C8-9861-2D08B046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AF8EA-F278-B742-3A9F-EDF71975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6BD2C-3A1B-7648-9A5F-D0C6AE5A8A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960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17272-9323-D98C-381E-F5C7E28F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2299B-5DA4-CD05-A054-A3977C35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E275F-9EB0-39F3-937E-B2483511D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73A8-7047-2740-91A0-9A8ECB6D123A}" type="datetimeFigureOut">
              <a:rPr lang="en-CN" smtClean="0"/>
              <a:t>2023/1/9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011E-5257-D6BE-0518-1DC6A3165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01BB6-AC76-00CD-5BE1-E1B23067C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6BD2C-3A1B-7648-9A5F-D0C6AE5A8A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39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AB8E-366B-1D72-D645-3182CB41A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Suduku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D1C10-253E-6CFD-2B41-DDDA3612D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C++ OOP Version</a:t>
            </a:r>
          </a:p>
        </p:txBody>
      </p:sp>
    </p:spTree>
    <p:extLst>
      <p:ext uri="{BB962C8B-B14F-4D97-AF65-F5344CB8AC3E}">
        <p14:creationId xmlns:p14="http://schemas.microsoft.com/office/powerpoint/2010/main" val="402314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7106-A593-8162-6ECF-7C9C0F75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Updates: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CAF9-D29A-83CF-DFB2-3A421EBF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OOP implementation</a:t>
            </a:r>
          </a:p>
          <a:p>
            <a:r>
              <a:rPr lang="en-CN" dirty="0"/>
              <a:t>Two classes implemented (one friend class)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C2BDA3-9C2A-C473-7239-F108E832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7070"/>
            <a:ext cx="3848356" cy="325376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69728D4-42B4-0020-CC84-EAD4FB512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75" y="2923202"/>
            <a:ext cx="2801064" cy="32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0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A3EF-F723-8B63-B2CB-5622DBCC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First Run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754E5AA-84E2-7F4B-A0A9-8B58884E2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5" y="1253330"/>
            <a:ext cx="4703543" cy="5425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076DBE-C0DF-74BC-FB0C-0C47E942A043}"/>
              </a:ext>
            </a:extLst>
          </p:cNvPr>
          <p:cNvSpPr txBox="1"/>
          <p:nvPr/>
        </p:nvSpPr>
        <p:spPr>
          <a:xfrm>
            <a:off x="5592417" y="1253330"/>
            <a:ext cx="5976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Different difficulty levels result in different number of digits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(for simplicity of demo only one digit is removed)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Problematic inputs will be caught. The program will tell the user what is wrong with the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User inputs have different color to be distinguished.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Once the board is filled, the single game ends.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4F4D5-265F-97C2-EB95-1770F9B7D20D}"/>
              </a:ext>
            </a:extLst>
          </p:cNvPr>
          <p:cNvSpPr/>
          <p:nvPr/>
        </p:nvSpPr>
        <p:spPr>
          <a:xfrm>
            <a:off x="684855" y="3220278"/>
            <a:ext cx="4703543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57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DEEB-45FF-BFFF-FE8B-1844932D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Second Run</a:t>
            </a:r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995B844-2D12-11F5-4A56-AEF5A9E01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9187"/>
            <a:ext cx="4322894" cy="4973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10F48A-47CC-9A32-4E78-DF4842560D2C}"/>
              </a:ext>
            </a:extLst>
          </p:cNvPr>
          <p:cNvSpPr txBox="1"/>
          <p:nvPr/>
        </p:nvSpPr>
        <p:spPr>
          <a:xfrm>
            <a:off x="5385816" y="1600200"/>
            <a:ext cx="5312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After one game, the program asks if the user wants to continue.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Three options are provided, respectively yes/no/clear.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If y is entered, a new game is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If n is entered, the program stops.</a:t>
            </a:r>
          </a:p>
        </p:txBody>
      </p:sp>
    </p:spTree>
    <p:extLst>
      <p:ext uri="{BB962C8B-B14F-4D97-AF65-F5344CB8AC3E}">
        <p14:creationId xmlns:p14="http://schemas.microsoft.com/office/powerpoint/2010/main" val="295581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763D-F2F9-FD37-E2CC-F191925D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Game Record File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4766503F-7074-03B4-080B-3CCE6C3B8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3872"/>
            <a:ext cx="4390342" cy="45843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2C3BF7-696E-BB70-3BEB-FE8DAC9032D9}"/>
              </a:ext>
            </a:extLst>
          </p:cNvPr>
          <p:cNvSpPr txBox="1"/>
          <p:nvPr/>
        </p:nvSpPr>
        <p:spPr>
          <a:xfrm>
            <a:off x="5228542" y="1207008"/>
            <a:ext cx="366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At this point, the Game_Record.txt file saves the previous games played with game number recorded so that the user can keep track of the previous games.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Even when the program restarts, the game number is still saved in another text file for the program to read and update.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87F3CAF-C069-C743-04C9-4361EBAF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789" y="4335492"/>
            <a:ext cx="4339713" cy="72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4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330B-F12D-E748-8E49-67326112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Clear record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370DF11-C1BE-049A-34D7-2AA099D85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02" y="1437276"/>
            <a:ext cx="4273552" cy="54959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8F8E0-DE12-AEDE-2377-249CAE22B0E2}"/>
              </a:ext>
            </a:extLst>
          </p:cNvPr>
          <p:cNvSpPr txBox="1"/>
          <p:nvPr/>
        </p:nvSpPr>
        <p:spPr>
          <a:xfrm>
            <a:off x="4462272" y="758952"/>
            <a:ext cx="3502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When the user enters ‘c’ to clear the record: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CN" dirty="0"/>
              <a:t>ame_num resets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Game_Record resets to nothing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497E65C-F5FA-AFE8-E03B-56859894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2" y="2442815"/>
            <a:ext cx="3809261" cy="616204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76F9CE-F14E-AC46-3D81-DFEDEE37D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02" y="3879912"/>
            <a:ext cx="3809261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8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213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 2013 - 2022</vt:lpstr>
      <vt:lpstr>Suduku game</vt:lpstr>
      <vt:lpstr>Updates:</vt:lpstr>
      <vt:lpstr>First Run</vt:lpstr>
      <vt:lpstr>Second Run</vt:lpstr>
      <vt:lpstr>Game Record File</vt:lpstr>
      <vt:lpstr>Clear record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Suduku game</dc:title>
  <dc:creator>Junyu Li</dc:creator>
  <cp:lastModifiedBy>Junyu Li</cp:lastModifiedBy>
  <cp:revision>4</cp:revision>
  <dcterms:created xsi:type="dcterms:W3CDTF">2023-01-09T23:54:52Z</dcterms:created>
  <dcterms:modified xsi:type="dcterms:W3CDTF">2023-01-10T04:44:24Z</dcterms:modified>
</cp:coreProperties>
</file>