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0fbba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e0fbbaa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d90749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44d90749b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d90749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44d90749b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d90749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44d90749b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4d90749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44d90749b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d90749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4d90749b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d90749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44d90749b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" y="0"/>
            <a:ext cx="3711388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67189" y="2764571"/>
            <a:ext cx="10620103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Erick Veríssimo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Lucas Azevedo 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Lucas Andreoni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Rodrigo Luiz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393577" y="2826127"/>
            <a:ext cx="1136468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PROJETO</a:t>
            </a:r>
            <a:r>
              <a:rPr i="0" lang="pt-BR" sz="6000" u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 DE REDES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TcpdumPoli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423878" y="2736300"/>
            <a:ext cx="490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Funcionamento 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" y="0"/>
            <a:ext cx="3711388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998257" y="403412"/>
            <a:ext cx="80816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Sumário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20133" y="1767007"/>
            <a:ext cx="7637929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i="0" lang="pt-BR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 projeto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i="0" lang="pt-BR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fonte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i="0" lang="pt-BR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Funcionamento do projeto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1" y="0"/>
            <a:ext cx="3711388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998257" y="403412"/>
            <a:ext cx="80816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832413" y="1767007"/>
            <a:ext cx="82475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consiste na construção de um sniffer para capturar pacotes que fluem pela rede.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662" y="3250850"/>
            <a:ext cx="8033050" cy="1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998257" y="403412"/>
            <a:ext cx="80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fonte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951" y="1956212"/>
            <a:ext cx="8175898" cy="385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998257" y="403412"/>
            <a:ext cx="80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fonte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50" y="1655798"/>
            <a:ext cx="8006501" cy="4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998257" y="403412"/>
            <a:ext cx="80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fonte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01" y="1941212"/>
            <a:ext cx="8175899" cy="37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998257" y="403412"/>
            <a:ext cx="80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fonte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26" y="1705712"/>
            <a:ext cx="8175899" cy="425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998257" y="403412"/>
            <a:ext cx="80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fonte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526" y="1788812"/>
            <a:ext cx="8175900" cy="383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" y="0"/>
            <a:ext cx="3711300" cy="685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998257" y="403412"/>
            <a:ext cx="80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fonte</a:t>
            </a:r>
            <a:endParaRPr b="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275" y="2145600"/>
            <a:ext cx="7804600" cy="2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