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13" d="100"/>
          <a:sy n="113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pt-BR&amp;assetid=WA200003233&amp;isWac=True&amp;ui=pt-BR&amp;ad=BR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Retorne ao navegador da Internet ou copie este link no seu navegador: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https://pages.store.office.com/addinsinstallpage.aspx?rs=pt-BR&amp;assetid=WA200003233&amp;isWac=True&amp;ui=pt-BR&amp;ad=BR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Precisa de mais ajuda?</a:t>
            </a:r>
          </a:p>
        </p:txBody>
      </p:sp>
      <p:pic>
        <p:nvPicPr>
          <p:cNvPr id="17" name="LaunchHelpImage" descr="Faixa de opções do Office aberta na guia Inserir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Meus Suplementos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Inserir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Na guia Inserir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Depois de instalar o suplemento, você pode iniciá-lo escolhendo o botão suplemento na guia Inserir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Reiniciar o suplemento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Ícone para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caba624f-d082-4399-bcaa-113dcea5ff71}">
  <we:reference id="WA200003233" version="2.0.0.3" store="pt-BR" storeType="OMEX"/>
  <we:alternateReferences/>
  <we:properties>
    <we:property name="Microsoft.Office.CampaignId" value="&quot;none&quot;"/>
    <we:property name="reportUrl" value="&quot;/links/O8FJO_vz_8?ctid=aa495f2c-d37e-4b58-ab95-bf0874a3adb2&amp;pbi_source=linkShare&amp;bookmarkGuid=e95f0bdd-ccd0-47d4-8998-ea7d38f7143b&amp;fromEntryPoint=share&quot;"/>
    <we:property name="reportState" value="&quot;CONNECTED&quot;"/>
    <we:property name="reportEmbeddedTime" value="&quot;2025-10-21T20:39:15.134Z&quot;"/>
    <we:property name="creatorSessionId" value="&quot;707e35df-d558-48ef-8f4a-be0fb87cd58f&quot;"/>
    <we:property name="creatorUserId" value="&quot;1003200267DC0749&quot;"/>
    <we:property name="creatorTenantId" value="&quot;aa495f2c-d37e-4b58-ab95-bf0874a3adb2&quot;"/>
    <we:property name="pageDisplayName" value="&quot;Página 3&quot;"/>
    <we:property name="pageName" value="&quot;139470c038d0e4442514&quot;"/>
    <we:property name="reportName" value="&quot;relatrio criativo&quot;"/>
    <we:property name="isVisualContainerHeaderHidden" value="false"/>
    <we:property name="isFiltersActionButtonVisible" value="false"/>
    <we:property name="initialStateBookmark" value="&quot;H4sIAAAAAAAAA+1YW0/cOBT+KygvfZmufIuT8AYDlVb0gphu92GFVsf28eAqk4wSD4VF/PeeJEMpl2G6A9tFu0hIjE/s73zn4uNjXyQutPMSzt/DDJPt5NfKBQuubra4SEZJNUh3P3w4eLdzdPDn+513+ySu5zHUVZtsXyQRminGT6FdQNlhkPCP41ECZXkI027koWxxlMyxaesKyvAXDpPpU2wWeDlK8Gxe1g10kJMIETvYU5pOY9LNf5GkEWwMpzhBG5dSWaiMWSZzx1ApJVKuaFo7TOiZ3Tulg+7Vj+sqQqhITSczOgVQKWaAmWHgMmGLTt6GalouCV+v/Xg+77zSngD9J2+Yz6S2w7m8JHNSD9JAmuccuGOF5mluNsXiKApvQTltMuaYdjmXm2IJQBSpQmWFFZoZyR1fixVmFMW7WJkCDxxtKlRuGRMs5W4tFvSx2V3ESCG8C2mIlCrSVIpUSO0029xUKaTDzGnsIpBCxllm12JFPIumPruLpliOwqYpl8wwgYUDsd5xK9FMlgnQQgMK77Q3Sup8UzvJOIkIRntXFKJghhLlkWHIvfYSpTACDfcyzynIj4TUBWOYc665LYSR3hDVDsKHMl7tv/P9s3lDpYMKygA5pkIwrRsqRmXSl4gG26EiXCTjulzM+l/7N+STetFYPELff6piiOeE5EMFlQ1dxenYHDY11aL+ywSnM6xiLz6pv4wbJKWUx+xy9I3Hjjul1SS9TWJnOm1wCnE53P9HGNJPHwaCbxbVsvixu3yPSfJghOYBxyfQxJvRoUHjsNk97z2/F5qr+ipGt4j/q9ZeHl8dADTj83clfpkkA/2nz4rOq8vjsVs7q13nypPgHFbJUBrAZEp66wAMlUHLcp6/pPbPTW0DzUtq//3U7s8ipMZCF0UGXCrMGLNm4zM3F3SyIUDObF5YZaS060/Jhw8Ox5jRxlPHUoBDSLVB9UhI4ZVWzAlhM0RVKMO4fRYbdlwvqkjh/h9s2BnMb+/Vn7cFrv08bAGmjNLUJoIU1JMJXXgGLwnxQwy3JlBiuz4hngvf36oQ261JXbr/UhKva1E091qIwtBNNM9c6oTO1jf0K2o8FLwQWnPllchyRjfqPNv0CslkQRdRr7WRdEcGL4Vbf+VeeavigF5KyAqtlBZ0N03182jE9roHjQ3yqy2DxeaGockMm2n/OjLFCptuEdkyH3QFbK/tvfnr09VbCrU+b5p61i9bvvd40nCfFaNk4MG6BuX3E2xwmcCVC/Gbi2ZzaEJ7e3QQKtcre4s+/rAvh0FPaZULj8L0pAd8G+JgPxkH5aJb5WhSDDN8JRiXr1nxmvGPjG33f6+6nTAU/M4cmgr3uK6N1ETuLd+fsE+VzTSNltvwQZRXuxi/IFbX3FZ2rPx2x/rEubmyB+25tk9auZYq+1D0Jt+T3fUitnOweAgV3hMncipUDt0aB/fvjkM4aGMFU66LSPca+V2ifAXK17UYGhUAAA==&quot;"/>
    <we:property name="bookmark" value="&quot;H4sIAAAAAAAAA+1YW0/cOBT+KygvfZmufIuT8AYDlVb0gphu92GFVsf28eAqk4wSD4VF/PeeJEMpl2G6A9tFu0hIjE/s73zn4uNjXyQutPMSzt/DDJPt5NfKBQuubra4SEZJNUh3P3w4eLdzdPDn+513+ySu5zHUVZtsXyQRminGT6FdQNlhkPCP41ECZXkI027koWxxlMyxaesKyvAXDpPpU2wWeDlK8Gxe1g10kJMIETvYU5pOY9LNf5GkEWwMpzhBG5dSWaiMWSZzx1ApJVKuaFo7TOiZ3Tulg+7Vj+sqQqhITSczOgVQKWaAmWHgMmGLTt6GalouCV+v/Xg+77zSngD9J2+Yz6S2w7m8JHNSD9JAmuccuGOF5mluNsXiKApvQTltMuaYdjmXm2IJQBSpQmWFFZoZyR1fixVmFMW7WJkCDxxtKlRuGRMs5W4tFvSx2V3ESCG8C2mIlCrSVIpUSO0029xUKaTDzGnsIpBCxllm12JFPIumPruLpliOwqYpl8wwgYUDsd5xK9FMlgnQQgMK77Q3Sup8UzvJOIkIRntXFKJghhLlkWHIvfYSpTACDfcyzynIj4TUBWOYc665LYSR3hDVDsKHMl7tv/P9s3lDpYMKygA5pkIwrRsqRmXSl4gG26EiXCTjulzM+l/7N+STetFYPELff6piiOeE5EMFlQ1dxenYHDY11aL+ywSnM6xiLz6pv4wbJKWUx+xy9I3Hjjul1SS9TWJnOm1wCnE53P9HGNJPHwaCbxbVsvixu3yPSfJghOYBxyfQxJvRoUHjsNk97z2/F5qr+ipGt4j/q9ZeHl8dADTj83clfpkkA/2nz4rOq8vjsVs7q13nypPgHFbJUBrAZEp66wAMlUHLcp6/pPbPTW0DzUtq//3U7s8ipMZCF0UGXCrMGLNm4zM3F3SyIUDObF5YZaS060/Jhw8Ox5jRxlPHUoBDSLVB9UhI4ZVWzAlhM0RVKMO4fRYbdlwvqkjh/h9s2BnMb+/Vn7cFrv08bAGmjNLUJoIU1JMJXXgGLwnxQwy3JlBiuz4hngvf36oQ261JXbr/UhKva1E091qIwtBNNM9c6oTO1jf0K2o8FLwQWnPllchyRjfqPNv0CslkQRdRr7WRdEcGL4Vbf+VeeavigF5KyAqtlBZ0N03182jE9roHjQ3yqy2DxeaGockMm2n/OjLFCptuEdkyH3QFbK/tvfnr09VbCrU+b5p61i9bvvd40nCfFaNk4MG6BuX3E2xwmcCVC/Gbi2ZzaEJ7e3QQKtcre4s+/rAvh0FPaZULj8L0pAd8G+JgPxkH5aJb5WhSDDN8JRiXr1nxmvGPjG33f6+6nTAU/M4cmgr3uK6N1ETuLd+fsE+VzTSNltvwQZRXuxi/IFbX3FZ2rPx2x/rEubmyB+25tk9auZYq+1D0Jt+T3fUitnOweAgV3hMncipUDt0aB/fvjkM4aGMFU66LSPca+V2ifAXK17UYGhUAAA==&quot;"/>
    <we:property name="datasetId" value="&quot;e7d04024-a09c-4a0c-9e04-2543f155083f&quot;"/>
    <we:property name="embedUrl" value="&quot;/reportEmbed?reportId=a4f86c02-5ea3-48eb-83fc-439944721825&amp;config=eyJjbHVzdGVyVXJsIjoiaHR0cHM6Ly9XQUJJLUJSQVpJTC1TT1VUSC1yZWRpcmVjdC5hbmFseXNpcy53aW5kb3dzLm5ldCIsImVtYmVkRmVhdHVyZXMiOnsidXNhZ2VNZXRyaWNzVk5leHQiOnRydWV9fQ%3D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1504</TotalTime>
  <Words>82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Reiniciar o suplemento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Erick Bruno Carolino da Silva</cp:lastModifiedBy>
  <cp:revision>3</cp:revision>
  <dcterms:created xsi:type="dcterms:W3CDTF">2018-06-07T21:39:02Z</dcterms:created>
  <dcterms:modified xsi:type="dcterms:W3CDTF">2025-10-21T20:40:27Z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