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99bb338-71e3-4857-aaff-15393f8275aa}">
  <we:reference id="WA200003233" version="2.0.0.3" store="pt-BR" storeType="OMEX"/>
  <we:alternateReferences/>
  <we:properties>
    <we:property name="Microsoft.Office.CampaignId" value="&quot;none&quot;"/>
    <we:property name="reportUrl" value="&quot;/links/O8FJO_vz_8?ctid=aa495f2c-d37e-4b58-ab95-bf0874a3adb2&amp;pbi_source=linkShare&amp;fromEntryPoint=share&quot;"/>
    <we:property name="reportState" value="&quot;CONNECTED&quot;"/>
    <we:property name="reportEmbeddedTime" value="&quot;2025-10-17T13:34:06.138Z&quot;"/>
    <we:property name="creatorSessionId" value="&quot;06888f59-d5bc-4c81-bda6-67738fb7fd2e&quot;"/>
    <we:property name="creatorUserId" value="&quot;1003200267DC0749&quot;"/>
    <we:property name="creatorTenantId" value="&quot;aa495f2c-d37e-4b58-ab95-bf0874a3adb2&quot;"/>
    <we:property name="pageDisplayName" value="&quot;Página 3&quot;"/>
    <we:property name="pageName" value="&quot;139470c038d0e4442514&quot;"/>
    <we:property name="reportName" value="&quot;relatrio criativo&quot;"/>
    <we:property name="isVisualContainerHeaderHidden" value="false"/>
    <we:property name="isFiltersActionButtonVisible" value="true"/>
    <we:property name="initialStateBookmark" value="&quot;H4sIAAAAAAAAA+1WTW/bMAz9K4XPwSDL8ldvaZYBQ9cPNFsvQzHQEp2qcGxDlrtkRf77KDld12ZbgKLrctjJEkU9PoqPsu4Cpbu2gtUpLDA4DN7XSktQjTlIg1FQD8ajs7Pjk/HF8ZfT8cmUzE1rdVN3weFdYMHM0V7qrofKQZDx89UogKo6h7mblVB1OApaNF1TQ6W/4eBMS9b0uB4FuGyrxoCDnFmw6GBvyZ3mFDt8E1FEkFbf4gyl3VijXKRMsihTDIUQPA4FuXWDg2f2SxcH7cNPmtqCrimMsxVJDCBiTAHTgoFKucydvdP1vNoQftj7cdW6U+mugb50GsUNhXU46zWlE5cQFRBnWQihYnkSxlnxXKwQeV5KECopUqZYorIwei4WB0QeCxSSS56wIgpVuBNLL6iK21ipgBJClDEXmWSMszhUO7HA1+aot5ZKuA1ZECmRx3HEYx4lKmHPTzXikcJUJegqEEMaslTuxLK4tEWz3EYTLEMu4ziMWME45gr47oP7LVpShnnOS8VZiGkUISSZz7PUlb1X42q6bA01ErXXgDahtpg3hjqzCnzDGOyG/rgLJk3VL/xo+sg+a3oj8QJLv1RbbVeEVOoaaqld/zk256ahzvQrM5wvsLbefN18nRikoFRVth794DFWt7SbrE9JjOdzg3Owm+n0rzCkYakHgu/6enMVsG2+V2T5Y3FajZNrMPZxdWhiFJqjlT/5t9rc3zZ89IT4P812fXV/HZLHzU8X3kYkA/2XV8XVcLtxTCIJXCieJ0UkirDgeyHfSdPXlpLfX/kezKDCbrd894Xvp1rb7mDWVOoFWm4B7dNuez0RP2hjEHECGf0cMlHwQqhMyhQz+C/i172D90gQXhMPTIIF0pvWDZredi1IPIcaffx2gNDo/ej4oVaoNmPjvh80KWhI9xKq3mXqX8CBD0InoIsKd2xw7+LA0/LsvgNB6PQuowsAAA==&quot;"/>
    <we:property name="bookmark" value="&quot;H4sIAAAAAAAAA+1WTW/bMAz9K4XPwSDLkj96a7MOGDAMxbL1MuRASbSrwrENWe6SFfnvo+V0XZtuAYqu62EnSxT9+Cg+0r6JjO27GjYfYYXRcfS+MVaDad1RFs2iZjLmSpeYlplKlUwYkwwU0mnbeds2fXR8E3lwFfoL2w9Qj0hk/BqpVAIIiRlgphiYjOsiWs4iqOtzqEafEuoeZ1GHrm8bqO13nCDoyLsBt7MI113dOhgDLTx4HINdkzvtiVj8JiEeoL29xgVqv7MmhciYZkluGAohuIwFufWTQ+D7qMsIHcLP28aDbSjMaHs0DbL3tqnqHeG7dz9vuvHK+kvowh2pKwo74my3lI4sIVEg8zyG2LAijWWunooVIy9KDcKkKmOGpSaPk6dicUDkUqDQXPOUqSQ28UEsu6Iq7mNlAkqIUUsucs0YZzI2B7Eg1OZ08J5KuA+piJQopEy45ElqUvb0VBOeGMxMimMFJGQxy/RBLI9rr9r1PppgOXItZZwwxTgWBvjhi/stWlrGRcFLw1mMWZIgpHnIs7S1v1Xj5mzdOWovaroJbU5tUbWO2raOQsM47Kf+uInmbT2swursnn3RDk7jJyzDUeOt3xBSaRtotB37b2Rz7lrqzHCywGqFjQ/my/bb3CEFpaqy7ewnjxNzTW+T9SGJk6pyWIHfbc/+CkNalnYi+G5odqOA7fNdkuWPxekszi/B+fvVoY0z6E434ebfWnc7bfjsAfF/mu12eTsOyePql4G3E8lE//lVsZymG8c00cCF4UWqEqFixV+FfOft0HhK/vXK92gBNfaH5fta+H5prO+PFm1tnqHlVtA97LaXE/GdNiYRp5DTxyEXiithcq0zzOG/iF92Br8iQQRN3DGJVkh/uuOiHXzfgcZzaDDE7yYIi8GPrh8ag2a3duPzgyUFTeleQD2MmYY/4CiECdF+AH9br1CQCwAA&quot;"/>
    <we:property name="datasetId" value="&quot;e7d04024-a09c-4a0c-9e04-2543f155083f&quot;"/>
    <we:property name="embedUrl" value="&quot;/reportEmbed?reportId=a4f86c02-5ea3-48eb-83fc-439944721825&amp;config=eyJjbHVzdGVyVXJsIjoiaHR0cHM6Ly9XQUJJLUJSQVpJTC1TT1VUSC1yZWRpcmVjdC5hbmFseXNpcy53aW5kb3dzLm5ldCIsImVtYmVkRmVhdHVyZXMiOnsidXNhZ2VNZXRyaWNzVk5leHQiOnRydWV9fQ%3D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Erick Bruno Carolino da Silva</cp:lastModifiedBy>
  <cp:revision>3</cp:revision>
  <dcterms:created xsi:type="dcterms:W3CDTF">2018-06-07T21:39:02Z</dcterms:created>
  <dcterms:modified xsi:type="dcterms:W3CDTF">2025-10-17T13:35:22Z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