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BUSCA TABU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87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39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9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8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4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44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70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41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2149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ALGORITMO BUSCA TABU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BUSCA TABU</dc:title>
  <dc:creator>Erick Cypreste</dc:creator>
  <cp:lastModifiedBy>Erick Cypreste</cp:lastModifiedBy>
  <cp:revision>3</cp:revision>
  <dcterms:created xsi:type="dcterms:W3CDTF">2021-11-28T17:28:29Z</dcterms:created>
  <dcterms:modified xsi:type="dcterms:W3CDTF">2021-11-30T05:17:40Z</dcterms:modified>
</cp:coreProperties>
</file>