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BeautifulSoup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306995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Erick Cypreste de Almeida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Gabriel da Silva de Araújo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Leonardo Vitor Gomes Torres</a:t>
            </a:r>
          </a:p>
        </p:txBody>
      </p:sp>
    </p:spTree>
    <p:extLst>
      <p:ext uri="{BB962C8B-B14F-4D97-AF65-F5344CB8AC3E}">
        <p14:creationId xmlns:p14="http://schemas.microsoft.com/office/powerpoint/2010/main" val="13136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BeautifulSoup é uma biblioteca Python para retirar dados de arquivos HTML e XML, ou seja, fazer Web Scraping. Ele trabalha com o seu analisador favorito para fornecer formas idiomáticas de navegar, pesquisar e modificar a árvore de análise. Geralmente economiza horas de trabalho ou dias de trabalho aos programadores.</a:t>
            </a:r>
          </a:p>
        </p:txBody>
      </p:sp>
    </p:spTree>
    <p:extLst>
      <p:ext uri="{BB962C8B-B14F-4D97-AF65-F5344CB8AC3E}">
        <p14:creationId xmlns:p14="http://schemas.microsoft.com/office/powerpoint/2010/main" val="18605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BeautifulSoup é usado para analisar dados de quaisquer arquivos HTML e XML, portanto, todo software desenvolvido nesse segmento, pode ser analisado utilizando esta ferramenta.</a:t>
            </a:r>
          </a:p>
        </p:txBody>
      </p:sp>
    </p:spTree>
    <p:extLst>
      <p:ext uri="{BB962C8B-B14F-4D97-AF65-F5344CB8AC3E}">
        <p14:creationId xmlns:p14="http://schemas.microsoft.com/office/powerpoint/2010/main" val="7073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dirty="0"/>
              <a:t>Nesse caso, pode ser usado, por exemplo, para analisar: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uma estrutura qualquer de um documento web em HTML;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uma estrutura de formulário em XML;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dados de produtos e segmentos de vendas de e-commerces;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e validar a estrutura XML dos arquivos RESPONSES das APIs de integrações SOAP;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pt-BR" sz="2000" dirty="0"/>
              <a:t>e otimizar o processamento de documentos XML em integrações de notas fiscais com o governo.</a:t>
            </a:r>
          </a:p>
        </p:txBody>
      </p:sp>
    </p:spTree>
    <p:extLst>
      <p:ext uri="{BB962C8B-B14F-4D97-AF65-F5344CB8AC3E}">
        <p14:creationId xmlns:p14="http://schemas.microsoft.com/office/powerpoint/2010/main" val="96879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pt-BR" dirty="0"/>
              <a:t>Otimiza o processamento (menor consumo de CPU e RAM);</a:t>
            </a:r>
          </a:p>
          <a:p>
            <a:pPr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pt-BR" dirty="0"/>
              <a:t>Funciona como manipulador de string crua, porém com “valores” padrões;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Permite manipular os dados da forma que o programador quiser.</a:t>
            </a:r>
          </a:p>
        </p:txBody>
      </p:sp>
    </p:spTree>
    <p:extLst>
      <p:ext uri="{BB962C8B-B14F-4D97-AF65-F5344CB8AC3E}">
        <p14:creationId xmlns:p14="http://schemas.microsoft.com/office/powerpoint/2010/main" val="306362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088" y="2951220"/>
            <a:ext cx="9404723" cy="1400530"/>
          </a:xfrm>
        </p:spPr>
        <p:txBody>
          <a:bodyPr/>
          <a:lstStyle/>
          <a:p>
            <a:pPr algn="ctr"/>
            <a:r>
              <a:rPr lang="pt-BR" sz="54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33337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216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Íon</vt:lpstr>
      <vt:lpstr>BeautifulSoup</vt:lpstr>
      <vt:lpstr>INTEGRANTES DO GRUPO</vt:lpstr>
      <vt:lpstr>FUNDAMENTAÇÃO TEÓRICA </vt:lpstr>
      <vt:lpstr>APLICAÇÕES</vt:lpstr>
      <vt:lpstr>APLICAÇÕES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BeautifulSoup</dc:title>
  <dc:creator>Erick Cypreste</dc:creator>
  <cp:lastModifiedBy>Erick Cypreste</cp:lastModifiedBy>
  <cp:revision>3</cp:revision>
  <dcterms:created xsi:type="dcterms:W3CDTF">2021-11-14T23:34:18Z</dcterms:created>
  <dcterms:modified xsi:type="dcterms:W3CDTF">2021-11-14T23:58:20Z</dcterms:modified>
</cp:coreProperties>
</file>