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galar.com.b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INTERFACE DE E-COMMERCE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178240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1400" dirty="0"/>
              <a:t>Eduardo Herbst Klippel</a:t>
            </a:r>
          </a:p>
          <a:p>
            <a:pPr>
              <a:spcBef>
                <a:spcPts val="0"/>
              </a:spcBef>
            </a:pPr>
            <a:r>
              <a:rPr lang="pt-BR" sz="1400" dirty="0"/>
              <a:t>Erick Cypreste de Almeida</a:t>
            </a:r>
          </a:p>
          <a:p>
            <a:pPr>
              <a:spcBef>
                <a:spcPts val="0"/>
              </a:spcBef>
            </a:pPr>
            <a:r>
              <a:rPr lang="pt-BR" sz="1400" dirty="0"/>
              <a:t>Luiz Alfredo Campana Junior</a:t>
            </a:r>
          </a:p>
          <a:p>
            <a:endParaRPr lang="pt-BR" sz="1400" dirty="0"/>
          </a:p>
          <a:p>
            <a:r>
              <a:rPr lang="pt-BR" sz="1400" dirty="0"/>
              <a:t>Megalar (</a:t>
            </a:r>
            <a:r>
              <a:rPr lang="pt-BR" sz="1400" u="sng" dirty="0">
                <a:hlinkClick r:id="rId2"/>
              </a:rPr>
              <a:t>https://www.megalar.com.br</a:t>
            </a:r>
            <a:r>
              <a:rPr lang="pt-BR" sz="1400" dirty="0"/>
              <a:t>)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8904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803" y="277473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TOTAL DE 30 RESPOSTAS</a:t>
            </a:r>
          </a:p>
        </p:txBody>
      </p:sp>
    </p:spTree>
    <p:extLst>
      <p:ext uri="{BB962C8B-B14F-4D97-AF65-F5344CB8AC3E}">
        <p14:creationId xmlns:p14="http://schemas.microsoft.com/office/powerpoint/2010/main" val="242827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PERCENTUAL POR FAIXA ETÁRIA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25" y="1270000"/>
            <a:ext cx="7766685" cy="3754755"/>
          </a:xfrm>
          <a:prstGeom prst="rect">
            <a:avLst/>
          </a:prstGeom>
        </p:spPr>
      </p:pic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5295211"/>
            <a:ext cx="8596668" cy="1028315"/>
          </a:xfrm>
        </p:spPr>
        <p:txBody>
          <a:bodyPr/>
          <a:lstStyle/>
          <a:p>
            <a:r>
              <a:rPr lang="pt-BR" dirty="0"/>
              <a:t>14 pessoas entre 25 e 39 anos (44,8%) – Maior quantidade dos pesquisados</a:t>
            </a:r>
          </a:p>
          <a:p>
            <a:r>
              <a:rPr lang="pt-BR" dirty="0"/>
              <a:t>Dos 14, cerca de 92,86% marcaram respostas positivas</a:t>
            </a:r>
          </a:p>
        </p:txBody>
      </p:sp>
    </p:spTree>
    <p:extLst>
      <p:ext uri="{BB962C8B-B14F-4D97-AF65-F5344CB8AC3E}">
        <p14:creationId xmlns:p14="http://schemas.microsoft.com/office/powerpoint/2010/main" val="372609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PERCENTUAL POR CONHECIMENTO INFORMÁTICA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8" y="1744291"/>
            <a:ext cx="8884920" cy="3550920"/>
          </a:xfrm>
          <a:prstGeom prst="rect">
            <a:avLst/>
          </a:prstGeom>
        </p:spPr>
      </p:pic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5295211"/>
            <a:ext cx="8596668" cy="102831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19 pessoas de conhecimento médio em informática (65,5%) – Maior quantidade dos pesquisados</a:t>
            </a:r>
          </a:p>
          <a:p>
            <a:r>
              <a:rPr lang="pt-BR" dirty="0"/>
              <a:t>Dos 19, cerca de 84,21% marcaram respostas positivas</a:t>
            </a:r>
          </a:p>
        </p:txBody>
      </p:sp>
    </p:spTree>
    <p:extLst>
      <p:ext uri="{BB962C8B-B14F-4D97-AF65-F5344CB8AC3E}">
        <p14:creationId xmlns:p14="http://schemas.microsoft.com/office/powerpoint/2010/main" val="88164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PERCENTUAL POR UTILIZAÇÃO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1" y="1387998"/>
            <a:ext cx="9335453" cy="3567589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77334" y="5295211"/>
            <a:ext cx="8596668" cy="10283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16 pessoas compram regularmente (51,7%) – Maior quantidade dos pesquisados</a:t>
            </a:r>
          </a:p>
          <a:p>
            <a:r>
              <a:rPr lang="pt-BR" dirty="0"/>
              <a:t>Dos 16, cerca de 83,75% marcaram respostas positivas</a:t>
            </a:r>
          </a:p>
        </p:txBody>
      </p:sp>
    </p:spTree>
    <p:extLst>
      <p:ext uri="{BB962C8B-B14F-4D97-AF65-F5344CB8AC3E}">
        <p14:creationId xmlns:p14="http://schemas.microsoft.com/office/powerpoint/2010/main" val="242162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Total de 30 pessoas aleatórias responderam a pesquisa de uso do e-commerce da Megalar</a:t>
            </a:r>
          </a:p>
          <a:p>
            <a:r>
              <a:rPr lang="pt-BR" dirty="0"/>
              <a:t>Desses 30, tivemos 86,33% de respostas positivas, ou seja, tiveram boa experiência com o e-commerce em relação às 10 heurísticas de design de interface</a:t>
            </a:r>
          </a:p>
          <a:p>
            <a:r>
              <a:rPr lang="pt-BR" dirty="0"/>
              <a:t>14 pessoas das 30, na faixa etária entre 25 e 39 anos, foram os maiores influentes na pesquisa, onde responderam positivamente 92,86% das opções de respostas</a:t>
            </a:r>
          </a:p>
          <a:p>
            <a:r>
              <a:rPr lang="pt-BR" dirty="0"/>
              <a:t>19 pessoas das 30, com conhecimento moderado em informática, responderam positivamente 84,21% das opções de respostas</a:t>
            </a:r>
          </a:p>
          <a:p>
            <a:r>
              <a:rPr lang="pt-BR" dirty="0"/>
              <a:t>16 pessoas das 30, que fazem compras online regularmente, responderam positivamente 83,75% das opções de respostas</a:t>
            </a:r>
          </a:p>
        </p:txBody>
      </p:sp>
    </p:spTree>
    <p:extLst>
      <p:ext uri="{BB962C8B-B14F-4D97-AF65-F5344CB8AC3E}">
        <p14:creationId xmlns:p14="http://schemas.microsoft.com/office/powerpoint/2010/main" val="219781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51088" y="3790680"/>
            <a:ext cx="5066643" cy="2004812"/>
          </a:xfrm>
        </p:spPr>
        <p:txBody>
          <a:bodyPr>
            <a:noAutofit/>
          </a:bodyPr>
          <a:lstStyle/>
          <a:p>
            <a:r>
              <a:rPr lang="pt-BR" sz="4800" dirty="0"/>
              <a:t>Boa aderência ao público em geral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40" y="1275879"/>
            <a:ext cx="2886075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573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231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Facetado</vt:lpstr>
      <vt:lpstr>ANÁLISE INTERFACE DE E-COMMERCE</vt:lpstr>
      <vt:lpstr>TOTAL DE 30 RESPOSTAS</vt:lpstr>
      <vt:lpstr>PERCENTUAL POR FAIXA ETÁRIA</vt:lpstr>
      <vt:lpstr>PERCENTUAL POR CONHECIMENTO INFORMÁTICA</vt:lpstr>
      <vt:lpstr>PERCENTUAL POR UTILIZAÇÃO</vt:lpstr>
      <vt:lpstr>Conclusão</vt:lpstr>
      <vt:lpstr>Boa aderência ao público em geral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INTERFACE DE E-COMMERCE</dc:title>
  <dc:creator>Erick Cypreste</dc:creator>
  <cp:lastModifiedBy>Erick Cypreste</cp:lastModifiedBy>
  <cp:revision>6</cp:revision>
  <dcterms:created xsi:type="dcterms:W3CDTF">2022-06-25T01:38:36Z</dcterms:created>
  <dcterms:modified xsi:type="dcterms:W3CDTF">2022-06-25T03:00:48Z</dcterms:modified>
</cp:coreProperties>
</file>