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57" r:id="rId3"/>
    <p:sldId id="260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60AA0-21A4-4D0E-8C84-CA809C5FB820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7C961-5A4D-4D81-B2E2-BC804FF2F2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7164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C961-5A4D-4D81-B2E2-BC804FF2F2FD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4537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9.jpe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5" Type="http://schemas.openxmlformats.org/officeDocument/2006/relationships/image" Target="../media/image26.jpe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jpeg"/><Relationship Id="rId14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4.png"/><Relationship Id="rId7" Type="http://schemas.openxmlformats.org/officeDocument/2006/relationships/image" Target="../media/image3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antocha.com.br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hyperlink" Target="mailto:eliandro@santocha.com.b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5286307" y="4083526"/>
            <a:ext cx="1464126" cy="1581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54"/>
          </a:p>
        </p:txBody>
      </p:sp>
      <p:sp>
        <p:nvSpPr>
          <p:cNvPr id="6" name="object 6"/>
          <p:cNvSpPr/>
          <p:nvPr/>
        </p:nvSpPr>
        <p:spPr>
          <a:xfrm>
            <a:off x="2318952" y="469152"/>
            <a:ext cx="4509664" cy="2334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54"/>
          </a:p>
        </p:txBody>
      </p:sp>
      <p:sp>
        <p:nvSpPr>
          <p:cNvPr id="7" name="object 7"/>
          <p:cNvSpPr/>
          <p:nvPr/>
        </p:nvSpPr>
        <p:spPr>
          <a:xfrm>
            <a:off x="5880558" y="320589"/>
            <a:ext cx="965659" cy="8131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54"/>
          </a:p>
        </p:txBody>
      </p:sp>
      <p:sp>
        <p:nvSpPr>
          <p:cNvPr id="5" name="object 5"/>
          <p:cNvSpPr txBox="1"/>
          <p:nvPr/>
        </p:nvSpPr>
        <p:spPr>
          <a:xfrm>
            <a:off x="3178726" y="608164"/>
            <a:ext cx="2194012" cy="342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45">
              <a:lnSpc>
                <a:spcPts val="2370"/>
              </a:lnSpc>
              <a:spcBef>
                <a:spcPts val="118"/>
              </a:spcBef>
            </a:pPr>
            <a:r>
              <a:rPr sz="3848" spc="9" baseline="2174" dirty="0">
                <a:solidFill>
                  <a:srgbClr val="4E6127"/>
                </a:solidFill>
                <a:latin typeface="Times New Roman"/>
                <a:cs typeface="Times New Roman"/>
              </a:rPr>
              <a:t>N</a:t>
            </a:r>
            <a:r>
              <a:rPr sz="3848" spc="15" baseline="2174" dirty="0">
                <a:solidFill>
                  <a:srgbClr val="4E6127"/>
                </a:solidFill>
                <a:latin typeface="Times New Roman"/>
                <a:cs typeface="Times New Roman"/>
              </a:rPr>
              <a:t>e</a:t>
            </a:r>
            <a:r>
              <a:rPr sz="3848" spc="18" baseline="2174" dirty="0">
                <a:solidFill>
                  <a:srgbClr val="4E6127"/>
                </a:solidFill>
                <a:latin typeface="Times New Roman"/>
                <a:cs typeface="Times New Roman"/>
              </a:rPr>
              <a:t>g</a:t>
            </a:r>
            <a:r>
              <a:rPr sz="3848" spc="-3" baseline="2174" dirty="0">
                <a:solidFill>
                  <a:srgbClr val="4E6127"/>
                </a:solidFill>
                <a:latin typeface="Times New Roman"/>
                <a:cs typeface="Times New Roman"/>
              </a:rPr>
              <a:t>ó</a:t>
            </a:r>
            <a:r>
              <a:rPr sz="3848" spc="3" baseline="2174" dirty="0">
                <a:solidFill>
                  <a:srgbClr val="4E6127"/>
                </a:solidFill>
                <a:latin typeface="Times New Roman"/>
                <a:cs typeface="Times New Roman"/>
              </a:rPr>
              <a:t>c</a:t>
            </a:r>
            <a:r>
              <a:rPr sz="3848" spc="-12" baseline="2174" dirty="0">
                <a:solidFill>
                  <a:srgbClr val="4E6127"/>
                </a:solidFill>
                <a:latin typeface="Times New Roman"/>
                <a:cs typeface="Times New Roman"/>
              </a:rPr>
              <a:t>i</a:t>
            </a:r>
            <a:r>
              <a:rPr sz="3848" spc="-3" baseline="2174" dirty="0">
                <a:solidFill>
                  <a:srgbClr val="4E6127"/>
                </a:solidFill>
                <a:latin typeface="Times New Roman"/>
                <a:cs typeface="Times New Roman"/>
              </a:rPr>
              <a:t>o</a:t>
            </a:r>
            <a:r>
              <a:rPr sz="3848" baseline="2174" dirty="0">
                <a:solidFill>
                  <a:srgbClr val="4E6127"/>
                </a:solidFill>
                <a:latin typeface="Times New Roman"/>
                <a:cs typeface="Times New Roman"/>
              </a:rPr>
              <a:t>s</a:t>
            </a:r>
            <a:r>
              <a:rPr sz="3848" spc="100" baseline="2174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3848" spc="9" baseline="2174" dirty="0">
                <a:solidFill>
                  <a:srgbClr val="4E6127"/>
                </a:solidFill>
                <a:latin typeface="Times New Roman"/>
                <a:cs typeface="Times New Roman"/>
              </a:rPr>
              <a:t>S</a:t>
            </a:r>
            <a:r>
              <a:rPr sz="3848" spc="19" baseline="2174" dirty="0">
                <a:solidFill>
                  <a:srgbClr val="4E6127"/>
                </a:solidFill>
                <a:latin typeface="Times New Roman"/>
                <a:cs typeface="Times New Roman"/>
              </a:rPr>
              <a:t>a</a:t>
            </a:r>
            <a:r>
              <a:rPr sz="3848" baseline="2174" dirty="0">
                <a:solidFill>
                  <a:srgbClr val="4E6127"/>
                </a:solidFill>
                <a:latin typeface="Times New Roman"/>
                <a:cs typeface="Times New Roman"/>
              </a:rPr>
              <a:t>n</a:t>
            </a:r>
            <a:r>
              <a:rPr sz="3848" spc="-3" baseline="2174" dirty="0">
                <a:solidFill>
                  <a:srgbClr val="4E6127"/>
                </a:solidFill>
                <a:latin typeface="Times New Roman"/>
                <a:cs typeface="Times New Roman"/>
              </a:rPr>
              <a:t>t</a:t>
            </a:r>
            <a:r>
              <a:rPr sz="3848" baseline="2174" dirty="0">
                <a:solidFill>
                  <a:srgbClr val="4E6127"/>
                </a:solidFill>
                <a:latin typeface="Times New Roman"/>
                <a:cs typeface="Times New Roman"/>
              </a:rPr>
              <a:t>o</a:t>
            </a:r>
            <a:endParaRPr sz="256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5313" y="608164"/>
            <a:ext cx="598263" cy="342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45">
              <a:lnSpc>
                <a:spcPts val="2370"/>
              </a:lnSpc>
              <a:spcBef>
                <a:spcPts val="118"/>
              </a:spcBef>
            </a:pPr>
            <a:r>
              <a:rPr sz="3848" spc="22" baseline="2174" dirty="0">
                <a:solidFill>
                  <a:srgbClr val="4E6127"/>
                </a:solidFill>
                <a:latin typeface="Times New Roman"/>
                <a:cs typeface="Times New Roman"/>
              </a:rPr>
              <a:t>C</a:t>
            </a:r>
            <a:r>
              <a:rPr sz="3848" spc="19" baseline="2174" dirty="0">
                <a:solidFill>
                  <a:srgbClr val="4E6127"/>
                </a:solidFill>
                <a:latin typeface="Times New Roman"/>
                <a:cs typeface="Times New Roman"/>
              </a:rPr>
              <a:t>h</a:t>
            </a:r>
            <a:r>
              <a:rPr sz="3848" baseline="2174" dirty="0">
                <a:solidFill>
                  <a:srgbClr val="4E6127"/>
                </a:solidFill>
                <a:latin typeface="Times New Roman"/>
                <a:cs typeface="Times New Roman"/>
              </a:rPr>
              <a:t>á</a:t>
            </a:r>
            <a:endParaRPr sz="256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8093" y="2726972"/>
            <a:ext cx="3993626" cy="2278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45" marR="19951">
              <a:lnSpc>
                <a:spcPts val="2167"/>
              </a:lnSpc>
              <a:spcBef>
                <a:spcPts val="108"/>
              </a:spcBef>
            </a:pPr>
            <a:r>
              <a:rPr sz="2052" spc="7" dirty="0">
                <a:solidFill>
                  <a:srgbClr val="006500"/>
                </a:solidFill>
                <a:latin typeface="Times New Roman"/>
                <a:cs typeface="Times New Roman"/>
              </a:rPr>
              <a:t>P</a:t>
            </a:r>
            <a:r>
              <a:rPr sz="2052" spc="-3" dirty="0">
                <a:solidFill>
                  <a:srgbClr val="006500"/>
                </a:solidFill>
                <a:latin typeface="Times New Roman"/>
                <a:cs typeface="Times New Roman"/>
              </a:rPr>
              <a:t>a</a:t>
            </a:r>
            <a:r>
              <a:rPr sz="2052" spc="-7" dirty="0">
                <a:solidFill>
                  <a:srgbClr val="006500"/>
                </a:solidFill>
                <a:latin typeface="Times New Roman"/>
                <a:cs typeface="Times New Roman"/>
              </a:rPr>
              <a:t>r</a:t>
            </a:r>
            <a:r>
              <a:rPr sz="2052" spc="-3" dirty="0">
                <a:solidFill>
                  <a:srgbClr val="006500"/>
                </a:solidFill>
                <a:latin typeface="Times New Roman"/>
                <a:cs typeface="Times New Roman"/>
              </a:rPr>
              <a:t>c</a:t>
            </a:r>
            <a:r>
              <a:rPr sz="2052" spc="7" dirty="0">
                <a:solidFill>
                  <a:srgbClr val="006500"/>
                </a:solidFill>
                <a:latin typeface="Times New Roman"/>
                <a:cs typeface="Times New Roman"/>
              </a:rPr>
              <a:t>e</a:t>
            </a:r>
            <a:r>
              <a:rPr sz="2052" spc="-7" dirty="0">
                <a:solidFill>
                  <a:srgbClr val="006500"/>
                </a:solidFill>
                <a:latin typeface="Times New Roman"/>
                <a:cs typeface="Times New Roman"/>
              </a:rPr>
              <a:t>r</a:t>
            </a:r>
            <a:r>
              <a:rPr sz="2052" spc="3" dirty="0">
                <a:solidFill>
                  <a:srgbClr val="006500"/>
                </a:solidFill>
                <a:latin typeface="Times New Roman"/>
                <a:cs typeface="Times New Roman"/>
              </a:rPr>
              <a:t>i</a:t>
            </a:r>
            <a:r>
              <a:rPr sz="2052" dirty="0">
                <a:solidFill>
                  <a:srgbClr val="006500"/>
                </a:solidFill>
                <a:latin typeface="Times New Roman"/>
                <a:cs typeface="Times New Roman"/>
              </a:rPr>
              <a:t>a</a:t>
            </a:r>
            <a:r>
              <a:rPr sz="2052" spc="-121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052" spc="-3" dirty="0">
                <a:solidFill>
                  <a:srgbClr val="006500"/>
                </a:solidFill>
                <a:latin typeface="Times New Roman"/>
                <a:cs typeface="Times New Roman"/>
              </a:rPr>
              <a:t>San</a:t>
            </a:r>
            <a:r>
              <a:rPr sz="2052" spc="6" dirty="0">
                <a:solidFill>
                  <a:srgbClr val="006500"/>
                </a:solidFill>
                <a:latin typeface="Times New Roman"/>
                <a:cs typeface="Times New Roman"/>
              </a:rPr>
              <a:t>t</a:t>
            </a:r>
            <a:r>
              <a:rPr sz="2052" dirty="0">
                <a:solidFill>
                  <a:srgbClr val="006500"/>
                </a:solidFill>
                <a:latin typeface="Times New Roman"/>
                <a:cs typeface="Times New Roman"/>
              </a:rPr>
              <a:t>o</a:t>
            </a:r>
            <a:r>
              <a:rPr sz="2052" spc="-48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052" spc="-3" dirty="0">
                <a:solidFill>
                  <a:srgbClr val="006500"/>
                </a:solidFill>
                <a:latin typeface="Times New Roman"/>
                <a:cs typeface="Times New Roman"/>
              </a:rPr>
              <a:t>C</a:t>
            </a:r>
            <a:r>
              <a:rPr sz="2052" spc="-6" dirty="0">
                <a:solidFill>
                  <a:srgbClr val="006500"/>
                </a:solidFill>
                <a:latin typeface="Times New Roman"/>
                <a:cs typeface="Times New Roman"/>
              </a:rPr>
              <a:t>h</a:t>
            </a:r>
            <a:r>
              <a:rPr sz="2052" dirty="0">
                <a:solidFill>
                  <a:srgbClr val="006500"/>
                </a:solidFill>
                <a:latin typeface="Times New Roman"/>
                <a:cs typeface="Times New Roman"/>
              </a:rPr>
              <a:t>á</a:t>
            </a:r>
            <a:endParaRPr sz="2052" dirty="0">
              <a:latin typeface="Times New Roman"/>
              <a:cs typeface="Times New Roman"/>
            </a:endParaRPr>
          </a:p>
          <a:p>
            <a:pPr marL="8145" marR="724441" indent="79">
              <a:lnSpc>
                <a:spcPct val="98029"/>
              </a:lnSpc>
              <a:spcBef>
                <a:spcPts val="282"/>
              </a:spcBef>
            </a:pPr>
            <a:r>
              <a:rPr sz="1283" dirty="0">
                <a:latin typeface="Times New Roman"/>
                <a:cs typeface="Times New Roman"/>
              </a:rPr>
              <a:t>A</a:t>
            </a:r>
            <a:r>
              <a:rPr sz="1283" spc="3" dirty="0">
                <a:latin typeface="Times New Roman"/>
                <a:cs typeface="Times New Roman"/>
              </a:rPr>
              <a:t> </a:t>
            </a:r>
            <a:r>
              <a:rPr sz="1283" spc="6" dirty="0">
                <a:latin typeface="Times New Roman"/>
                <a:cs typeface="Times New Roman"/>
              </a:rPr>
              <a:t>S</a:t>
            </a:r>
            <a:r>
              <a:rPr sz="1283" spc="-6" dirty="0">
                <a:latin typeface="Times New Roman"/>
                <a:cs typeface="Times New Roman"/>
              </a:rPr>
              <a:t>a</a:t>
            </a:r>
            <a:r>
              <a:rPr sz="1283" dirty="0">
                <a:latin typeface="Times New Roman"/>
                <a:cs typeface="Times New Roman"/>
              </a:rPr>
              <a:t>n</a:t>
            </a:r>
            <a:r>
              <a:rPr sz="1283" spc="-6" dirty="0">
                <a:latin typeface="Times New Roman"/>
                <a:cs typeface="Times New Roman"/>
              </a:rPr>
              <a:t>t</a:t>
            </a:r>
            <a:r>
              <a:rPr sz="1283" dirty="0">
                <a:latin typeface="Times New Roman"/>
                <a:cs typeface="Times New Roman"/>
              </a:rPr>
              <a:t>o</a:t>
            </a:r>
            <a:r>
              <a:rPr sz="1283" spc="-16" dirty="0">
                <a:latin typeface="Times New Roman"/>
                <a:cs typeface="Times New Roman"/>
              </a:rPr>
              <a:t> </a:t>
            </a:r>
            <a:r>
              <a:rPr sz="1283" spc="6" dirty="0">
                <a:latin typeface="Times New Roman"/>
                <a:cs typeface="Times New Roman"/>
              </a:rPr>
              <a:t>Ch</a:t>
            </a:r>
            <a:r>
              <a:rPr sz="1283" dirty="0">
                <a:latin typeface="Times New Roman"/>
                <a:cs typeface="Times New Roman"/>
              </a:rPr>
              <a:t>á</a:t>
            </a:r>
            <a:r>
              <a:rPr sz="1283" spc="49" dirty="0">
                <a:latin typeface="Times New Roman"/>
                <a:cs typeface="Times New Roman"/>
              </a:rPr>
              <a:t> 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dirty="0">
                <a:latin typeface="Times New Roman"/>
                <a:cs typeface="Times New Roman"/>
              </a:rPr>
              <a:t>fe</a:t>
            </a:r>
            <a:r>
              <a:rPr sz="1283" spc="-7" dirty="0">
                <a:latin typeface="Times New Roman"/>
                <a:cs typeface="Times New Roman"/>
              </a:rPr>
              <a:t>r</a:t>
            </a:r>
            <a:r>
              <a:rPr sz="1283" dirty="0">
                <a:latin typeface="Times New Roman"/>
                <a:cs typeface="Times New Roman"/>
              </a:rPr>
              <a:t>e</a:t>
            </a:r>
            <a:r>
              <a:rPr sz="1283" spc="3" dirty="0">
                <a:latin typeface="Times New Roman"/>
                <a:cs typeface="Times New Roman"/>
              </a:rPr>
              <a:t>c</a:t>
            </a:r>
            <a:r>
              <a:rPr sz="1283" dirty="0">
                <a:latin typeface="Times New Roman"/>
                <a:cs typeface="Times New Roman"/>
              </a:rPr>
              <a:t>e</a:t>
            </a:r>
            <a:r>
              <a:rPr sz="1283" spc="-80" dirty="0">
                <a:latin typeface="Times New Roman"/>
                <a:cs typeface="Times New Roman"/>
              </a:rPr>
              <a:t> </a:t>
            </a:r>
            <a:r>
              <a:rPr sz="1283" spc="7" dirty="0">
                <a:latin typeface="Times New Roman"/>
                <a:cs typeface="Times New Roman"/>
              </a:rPr>
              <a:t>p</a:t>
            </a:r>
            <a:r>
              <a:rPr sz="1283" spc="-7" dirty="0">
                <a:latin typeface="Times New Roman"/>
                <a:cs typeface="Times New Roman"/>
              </a:rPr>
              <a:t>r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spc="7" dirty="0">
                <a:latin typeface="Times New Roman"/>
                <a:cs typeface="Times New Roman"/>
              </a:rPr>
              <a:t>du</a:t>
            </a:r>
            <a:r>
              <a:rPr sz="1283" spc="-7" dirty="0">
                <a:latin typeface="Times New Roman"/>
                <a:cs typeface="Times New Roman"/>
              </a:rPr>
              <a:t>t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dirty="0">
                <a:latin typeface="Times New Roman"/>
                <a:cs typeface="Times New Roman"/>
              </a:rPr>
              <a:t>s</a:t>
            </a:r>
            <a:r>
              <a:rPr sz="1283" spc="85" dirty="0">
                <a:latin typeface="Times New Roman"/>
                <a:cs typeface="Times New Roman"/>
              </a:rPr>
              <a:t> </a:t>
            </a:r>
            <a:r>
              <a:rPr sz="1283" spc="6" dirty="0">
                <a:latin typeface="Times New Roman"/>
                <a:cs typeface="Times New Roman"/>
              </a:rPr>
              <a:t>d</a:t>
            </a:r>
            <a:r>
              <a:rPr sz="1283" dirty="0">
                <a:latin typeface="Times New Roman"/>
                <a:cs typeface="Times New Roman"/>
              </a:rPr>
              <a:t>e</a:t>
            </a:r>
            <a:r>
              <a:rPr sz="1283" spc="178" dirty="0">
                <a:latin typeface="Times New Roman"/>
                <a:cs typeface="Times New Roman"/>
              </a:rPr>
              <a:t> </a:t>
            </a:r>
            <a:r>
              <a:rPr sz="1283" spc="-3" dirty="0">
                <a:latin typeface="Times New Roman"/>
                <a:cs typeface="Times New Roman"/>
              </a:rPr>
              <a:t>q</a:t>
            </a:r>
            <a:r>
              <a:rPr sz="1283" spc="6" dirty="0">
                <a:latin typeface="Times New Roman"/>
                <a:cs typeface="Times New Roman"/>
              </a:rPr>
              <a:t>u</a:t>
            </a:r>
            <a:r>
              <a:rPr sz="1283" spc="-6" dirty="0">
                <a:latin typeface="Times New Roman"/>
                <a:cs typeface="Times New Roman"/>
              </a:rPr>
              <a:t>a</a:t>
            </a:r>
            <a:r>
              <a:rPr sz="1283" spc="6" dirty="0">
                <a:latin typeface="Times New Roman"/>
                <a:cs typeface="Times New Roman"/>
              </a:rPr>
              <a:t>l</a:t>
            </a:r>
            <a:r>
              <a:rPr sz="1283" spc="-3" dirty="0">
                <a:latin typeface="Times New Roman"/>
                <a:cs typeface="Times New Roman"/>
              </a:rPr>
              <a:t>i</a:t>
            </a:r>
            <a:r>
              <a:rPr sz="1283" spc="6" dirty="0">
                <a:latin typeface="Times New Roman"/>
                <a:cs typeface="Times New Roman"/>
              </a:rPr>
              <a:t>d</a:t>
            </a:r>
            <a:r>
              <a:rPr sz="1283" spc="-6" dirty="0">
                <a:latin typeface="Times New Roman"/>
                <a:cs typeface="Times New Roman"/>
              </a:rPr>
              <a:t>a</a:t>
            </a:r>
            <a:r>
              <a:rPr sz="1283" spc="6" dirty="0">
                <a:latin typeface="Times New Roman"/>
                <a:cs typeface="Times New Roman"/>
              </a:rPr>
              <a:t>d</a:t>
            </a:r>
            <a:r>
              <a:rPr sz="1283" dirty="0">
                <a:latin typeface="Times New Roman"/>
                <a:cs typeface="Times New Roman"/>
              </a:rPr>
              <a:t>e, </a:t>
            </a:r>
            <a:r>
              <a:rPr sz="1283" spc="-7" dirty="0">
                <a:latin typeface="Times New Roman"/>
                <a:cs typeface="Times New Roman"/>
              </a:rPr>
              <a:t>r</a:t>
            </a:r>
            <a:r>
              <a:rPr sz="1283" dirty="0">
                <a:latin typeface="Times New Roman"/>
                <a:cs typeface="Times New Roman"/>
              </a:rPr>
              <a:t>en</a:t>
            </a:r>
            <a:r>
              <a:rPr sz="1283" spc="-7" dirty="0">
                <a:latin typeface="Times New Roman"/>
                <a:cs typeface="Times New Roman"/>
              </a:rPr>
              <a:t>ta</a:t>
            </a:r>
            <a:r>
              <a:rPr sz="1283" spc="-3" dirty="0">
                <a:latin typeface="Times New Roman"/>
                <a:cs typeface="Times New Roman"/>
              </a:rPr>
              <a:t>bi</a:t>
            </a:r>
            <a:r>
              <a:rPr sz="1283" spc="7" dirty="0">
                <a:latin typeface="Times New Roman"/>
                <a:cs typeface="Times New Roman"/>
              </a:rPr>
              <a:t>l</a:t>
            </a:r>
            <a:r>
              <a:rPr sz="1283" spc="-3" dirty="0">
                <a:latin typeface="Times New Roman"/>
                <a:cs typeface="Times New Roman"/>
              </a:rPr>
              <a:t>i</a:t>
            </a:r>
            <a:r>
              <a:rPr sz="1283" spc="7" dirty="0">
                <a:latin typeface="Times New Roman"/>
                <a:cs typeface="Times New Roman"/>
              </a:rPr>
              <a:t>d</a:t>
            </a:r>
            <a:r>
              <a:rPr sz="1283" spc="-7" dirty="0">
                <a:latin typeface="Times New Roman"/>
                <a:cs typeface="Times New Roman"/>
              </a:rPr>
              <a:t>a</a:t>
            </a:r>
            <a:r>
              <a:rPr sz="1283" spc="7" dirty="0">
                <a:latin typeface="Times New Roman"/>
                <a:cs typeface="Times New Roman"/>
              </a:rPr>
              <a:t>d</a:t>
            </a:r>
            <a:r>
              <a:rPr sz="1283" dirty="0">
                <a:latin typeface="Times New Roman"/>
                <a:cs typeface="Times New Roman"/>
              </a:rPr>
              <a:t>e</a:t>
            </a:r>
            <a:r>
              <a:rPr sz="1283" spc="-16" dirty="0">
                <a:latin typeface="Times New Roman"/>
                <a:cs typeface="Times New Roman"/>
              </a:rPr>
              <a:t> </a:t>
            </a:r>
            <a:r>
              <a:rPr sz="1283" dirty="0">
                <a:latin typeface="Times New Roman"/>
                <a:cs typeface="Times New Roman"/>
              </a:rPr>
              <a:t>e</a:t>
            </a:r>
            <a:r>
              <a:rPr sz="1283" spc="79" dirty="0">
                <a:latin typeface="Times New Roman"/>
                <a:cs typeface="Times New Roman"/>
              </a:rPr>
              <a:t> </a:t>
            </a:r>
            <a:r>
              <a:rPr sz="1283" spc="-6" dirty="0">
                <a:latin typeface="Times New Roman"/>
                <a:cs typeface="Times New Roman"/>
              </a:rPr>
              <a:t>a</a:t>
            </a:r>
            <a:r>
              <a:rPr sz="1283" spc="6" dirty="0">
                <a:latin typeface="Times New Roman"/>
                <a:cs typeface="Times New Roman"/>
              </a:rPr>
              <a:t>l</a:t>
            </a:r>
            <a:r>
              <a:rPr sz="1283" spc="-6" dirty="0">
                <a:latin typeface="Times New Roman"/>
                <a:cs typeface="Times New Roman"/>
              </a:rPr>
              <a:t>t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dirty="0">
                <a:latin typeface="Times New Roman"/>
                <a:cs typeface="Times New Roman"/>
              </a:rPr>
              <a:t>-</a:t>
            </a:r>
            <a:r>
              <a:rPr sz="1283" spc="-3" dirty="0">
                <a:latin typeface="Times New Roman"/>
                <a:cs typeface="Times New Roman"/>
              </a:rPr>
              <a:t>gi</a:t>
            </a:r>
            <a:r>
              <a:rPr sz="1283" spc="-6" dirty="0">
                <a:latin typeface="Times New Roman"/>
                <a:cs typeface="Times New Roman"/>
              </a:rPr>
              <a:t>r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dirty="0">
                <a:latin typeface="Times New Roman"/>
                <a:cs typeface="Times New Roman"/>
              </a:rPr>
              <a:t>.</a:t>
            </a:r>
          </a:p>
          <a:p>
            <a:pPr marL="8145">
              <a:lnSpc>
                <a:spcPct val="98029"/>
              </a:lnSpc>
              <a:spcBef>
                <a:spcPts val="370"/>
              </a:spcBef>
            </a:pPr>
            <a:r>
              <a:rPr sz="1283" spc="3" dirty="0">
                <a:latin typeface="Times New Roman"/>
                <a:cs typeface="Times New Roman"/>
              </a:rPr>
              <a:t>F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spc="-7" dirty="0">
                <a:latin typeface="Times New Roman"/>
                <a:cs typeface="Times New Roman"/>
              </a:rPr>
              <a:t>r</a:t>
            </a:r>
            <a:r>
              <a:rPr sz="1283" dirty="0">
                <a:latin typeface="Times New Roman"/>
                <a:cs typeface="Times New Roman"/>
              </a:rPr>
              <a:t>ne</a:t>
            </a:r>
            <a:r>
              <a:rPr sz="1283" spc="3" dirty="0">
                <a:latin typeface="Times New Roman"/>
                <a:cs typeface="Times New Roman"/>
              </a:rPr>
              <a:t>c</a:t>
            </a:r>
            <a:r>
              <a:rPr sz="1283" dirty="0">
                <a:latin typeface="Times New Roman"/>
                <a:cs typeface="Times New Roman"/>
              </a:rPr>
              <a:t>e</a:t>
            </a:r>
            <a:r>
              <a:rPr sz="1283" spc="3" dirty="0">
                <a:latin typeface="Times New Roman"/>
                <a:cs typeface="Times New Roman"/>
              </a:rPr>
              <a:t>m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dirty="0">
                <a:latin typeface="Times New Roman"/>
                <a:cs typeface="Times New Roman"/>
              </a:rPr>
              <a:t>s</a:t>
            </a:r>
            <a:r>
              <a:rPr sz="1283" spc="-10" dirty="0">
                <a:latin typeface="Times New Roman"/>
                <a:cs typeface="Times New Roman"/>
              </a:rPr>
              <a:t> </a:t>
            </a:r>
            <a:r>
              <a:rPr sz="1283" spc="-6" dirty="0">
                <a:latin typeface="Times New Roman"/>
                <a:cs typeface="Times New Roman"/>
              </a:rPr>
              <a:t>a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dirty="0">
                <a:latin typeface="Times New Roman"/>
                <a:cs typeface="Times New Roman"/>
              </a:rPr>
              <a:t>s</a:t>
            </a:r>
            <a:r>
              <a:rPr sz="1283" spc="265" dirty="0">
                <a:latin typeface="Times New Roman"/>
                <a:cs typeface="Times New Roman"/>
              </a:rPr>
              <a:t> </a:t>
            </a:r>
            <a:r>
              <a:rPr sz="1283" dirty="0">
                <a:latin typeface="Times New Roman"/>
                <a:cs typeface="Times New Roman"/>
              </a:rPr>
              <a:t>n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dirty="0">
                <a:latin typeface="Times New Roman"/>
                <a:cs typeface="Times New Roman"/>
              </a:rPr>
              <a:t>ss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dirty="0">
                <a:latin typeface="Times New Roman"/>
                <a:cs typeface="Times New Roman"/>
              </a:rPr>
              <a:t>s</a:t>
            </a:r>
            <a:r>
              <a:rPr sz="1283" spc="-101" dirty="0">
                <a:latin typeface="Times New Roman"/>
                <a:cs typeface="Times New Roman"/>
              </a:rPr>
              <a:t> </a:t>
            </a:r>
            <a:r>
              <a:rPr sz="1283" spc="7" dirty="0">
                <a:latin typeface="Times New Roman"/>
                <a:cs typeface="Times New Roman"/>
              </a:rPr>
              <a:t>p</a:t>
            </a:r>
            <a:r>
              <a:rPr sz="1283" spc="-7" dirty="0">
                <a:latin typeface="Times New Roman"/>
                <a:cs typeface="Times New Roman"/>
              </a:rPr>
              <a:t>ar</a:t>
            </a:r>
            <a:r>
              <a:rPr sz="1283" spc="3" dirty="0">
                <a:latin typeface="Times New Roman"/>
                <a:cs typeface="Times New Roman"/>
              </a:rPr>
              <a:t>c</a:t>
            </a:r>
            <a:r>
              <a:rPr sz="1283" dirty="0">
                <a:latin typeface="Times New Roman"/>
                <a:cs typeface="Times New Roman"/>
              </a:rPr>
              <a:t>e</a:t>
            </a:r>
            <a:r>
              <a:rPr sz="1283" spc="-3" dirty="0">
                <a:latin typeface="Times New Roman"/>
                <a:cs typeface="Times New Roman"/>
              </a:rPr>
              <a:t>i</a:t>
            </a:r>
            <a:r>
              <a:rPr sz="1283" spc="-7" dirty="0">
                <a:latin typeface="Times New Roman"/>
                <a:cs typeface="Times New Roman"/>
              </a:rPr>
              <a:t>r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dirty="0">
                <a:latin typeface="Times New Roman"/>
                <a:cs typeface="Times New Roman"/>
              </a:rPr>
              <a:t>s</a:t>
            </a:r>
            <a:r>
              <a:rPr sz="1283" spc="54" dirty="0">
                <a:latin typeface="Times New Roman"/>
                <a:cs typeface="Times New Roman"/>
              </a:rPr>
              <a:t> </a:t>
            </a:r>
            <a:r>
              <a:rPr sz="1283" dirty="0">
                <a:latin typeface="Times New Roman"/>
                <a:cs typeface="Times New Roman"/>
              </a:rPr>
              <a:t>a</a:t>
            </a:r>
            <a:r>
              <a:rPr sz="1283" spc="78" dirty="0">
                <a:latin typeface="Times New Roman"/>
                <a:cs typeface="Times New Roman"/>
              </a:rPr>
              <a:t> </a:t>
            </a:r>
            <a:r>
              <a:rPr sz="1283" spc="3" dirty="0">
                <a:latin typeface="Times New Roman"/>
                <a:cs typeface="Times New Roman"/>
              </a:rPr>
              <a:t>m</a:t>
            </a:r>
            <a:r>
              <a:rPr sz="1283" dirty="0">
                <a:latin typeface="Times New Roman"/>
                <a:cs typeface="Times New Roman"/>
              </a:rPr>
              <a:t>e</a:t>
            </a:r>
            <a:r>
              <a:rPr sz="1283" spc="7" dirty="0">
                <a:latin typeface="Times New Roman"/>
                <a:cs typeface="Times New Roman"/>
              </a:rPr>
              <a:t>lh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dirty="0">
                <a:latin typeface="Times New Roman"/>
                <a:cs typeface="Times New Roman"/>
              </a:rPr>
              <a:t>r</a:t>
            </a:r>
            <a:r>
              <a:rPr sz="1283" spc="17" dirty="0">
                <a:latin typeface="Times New Roman"/>
                <a:cs typeface="Times New Roman"/>
              </a:rPr>
              <a:t> 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spc="7" dirty="0">
                <a:latin typeface="Times New Roman"/>
                <a:cs typeface="Times New Roman"/>
              </a:rPr>
              <a:t>p</a:t>
            </a:r>
            <a:r>
              <a:rPr sz="1283" spc="3" dirty="0">
                <a:latin typeface="Times New Roman"/>
                <a:cs typeface="Times New Roman"/>
              </a:rPr>
              <a:t>ç</a:t>
            </a:r>
            <a:r>
              <a:rPr sz="1283" spc="-7" dirty="0">
                <a:latin typeface="Times New Roman"/>
                <a:cs typeface="Times New Roman"/>
              </a:rPr>
              <a:t>ã</a:t>
            </a:r>
            <a:r>
              <a:rPr sz="1283" dirty="0">
                <a:latin typeface="Times New Roman"/>
                <a:cs typeface="Times New Roman"/>
              </a:rPr>
              <a:t>o</a:t>
            </a:r>
            <a:r>
              <a:rPr sz="1283" spc="-115" dirty="0">
                <a:latin typeface="Times New Roman"/>
                <a:cs typeface="Times New Roman"/>
              </a:rPr>
              <a:t> </a:t>
            </a:r>
            <a:r>
              <a:rPr sz="1283" dirty="0">
                <a:latin typeface="Times New Roman"/>
                <a:cs typeface="Times New Roman"/>
              </a:rPr>
              <a:t>em </a:t>
            </a:r>
            <a:r>
              <a:rPr sz="1283" spc="3" dirty="0">
                <a:latin typeface="Times New Roman"/>
                <a:cs typeface="Times New Roman"/>
              </a:rPr>
              <a:t>c</a:t>
            </a:r>
            <a:r>
              <a:rPr sz="1283" spc="6" dirty="0">
                <a:latin typeface="Times New Roman"/>
                <a:cs typeface="Times New Roman"/>
              </a:rPr>
              <a:t>h</a:t>
            </a:r>
            <a:r>
              <a:rPr sz="1283" spc="-6" dirty="0">
                <a:latin typeface="Times New Roman"/>
                <a:cs typeface="Times New Roman"/>
              </a:rPr>
              <a:t>á</a:t>
            </a:r>
            <a:r>
              <a:rPr sz="1283" dirty="0">
                <a:latin typeface="Times New Roman"/>
                <a:cs typeface="Times New Roman"/>
              </a:rPr>
              <a:t>s</a:t>
            </a:r>
            <a:r>
              <a:rPr sz="1283" spc="313" dirty="0">
                <a:latin typeface="Times New Roman"/>
                <a:cs typeface="Times New Roman"/>
              </a:rPr>
              <a:t> </a:t>
            </a:r>
            <a:r>
              <a:rPr sz="1283" dirty="0">
                <a:latin typeface="Times New Roman"/>
                <a:cs typeface="Times New Roman"/>
              </a:rPr>
              <a:t>e</a:t>
            </a:r>
            <a:r>
              <a:rPr sz="1283" spc="79" dirty="0">
                <a:latin typeface="Times New Roman"/>
                <a:cs typeface="Times New Roman"/>
              </a:rPr>
              <a:t> </a:t>
            </a:r>
            <a:r>
              <a:rPr sz="1283" dirty="0">
                <a:latin typeface="Times New Roman"/>
                <a:cs typeface="Times New Roman"/>
              </a:rPr>
              <a:t>e</a:t>
            </a:r>
            <a:r>
              <a:rPr sz="1283" spc="-7" dirty="0">
                <a:latin typeface="Times New Roman"/>
                <a:cs typeface="Times New Roman"/>
              </a:rPr>
              <a:t>r</a:t>
            </a:r>
            <a:r>
              <a:rPr sz="1283" dirty="0">
                <a:latin typeface="Times New Roman"/>
                <a:cs typeface="Times New Roman"/>
              </a:rPr>
              <a:t>v</a:t>
            </a:r>
            <a:r>
              <a:rPr sz="1283" spc="-7" dirty="0">
                <a:latin typeface="Times New Roman"/>
                <a:cs typeface="Times New Roman"/>
              </a:rPr>
              <a:t>a</a:t>
            </a:r>
            <a:r>
              <a:rPr sz="1283" dirty="0">
                <a:latin typeface="Times New Roman"/>
                <a:cs typeface="Times New Roman"/>
              </a:rPr>
              <a:t>s</a:t>
            </a:r>
            <a:r>
              <a:rPr sz="1283" spc="-57" dirty="0">
                <a:latin typeface="Times New Roman"/>
                <a:cs typeface="Times New Roman"/>
              </a:rPr>
              <a:t> </a:t>
            </a:r>
            <a:r>
              <a:rPr sz="1283" spc="-3" dirty="0">
                <a:latin typeface="Times New Roman"/>
                <a:cs typeface="Times New Roman"/>
              </a:rPr>
              <a:t>i</a:t>
            </a:r>
            <a:r>
              <a:rPr sz="1283" dirty="0">
                <a:latin typeface="Times New Roman"/>
                <a:cs typeface="Times New Roman"/>
              </a:rPr>
              <a:t>n</a:t>
            </a:r>
            <a:r>
              <a:rPr sz="1283" spc="146" dirty="0">
                <a:latin typeface="Times New Roman"/>
                <a:cs typeface="Times New Roman"/>
              </a:rPr>
              <a:t> </a:t>
            </a:r>
            <a:r>
              <a:rPr sz="1283" dirty="0">
                <a:latin typeface="Times New Roman"/>
                <a:cs typeface="Times New Roman"/>
              </a:rPr>
              <a:t>n</a:t>
            </a:r>
            <a:r>
              <a:rPr sz="1283" spc="-6" dirty="0">
                <a:latin typeface="Times New Roman"/>
                <a:cs typeface="Times New Roman"/>
              </a:rPr>
              <a:t>at</a:t>
            </a:r>
            <a:r>
              <a:rPr sz="1283" spc="6" dirty="0">
                <a:latin typeface="Times New Roman"/>
                <a:cs typeface="Times New Roman"/>
              </a:rPr>
              <a:t>u</a:t>
            </a:r>
            <a:r>
              <a:rPr sz="1283" spc="-6" dirty="0">
                <a:latin typeface="Times New Roman"/>
                <a:cs typeface="Times New Roman"/>
              </a:rPr>
              <a:t>ra</a:t>
            </a:r>
            <a:r>
              <a:rPr sz="1283" dirty="0">
                <a:latin typeface="Times New Roman"/>
                <a:cs typeface="Times New Roman"/>
              </a:rPr>
              <a:t>:</a:t>
            </a:r>
          </a:p>
          <a:p>
            <a:pPr marL="8145" marR="19951">
              <a:lnSpc>
                <a:spcPct val="95825"/>
              </a:lnSpc>
              <a:spcBef>
                <a:spcPts val="355"/>
              </a:spcBef>
            </a:pPr>
            <a:r>
              <a:rPr sz="1283" dirty="0">
                <a:latin typeface="Times New Roman"/>
                <a:cs typeface="Times New Roman"/>
              </a:rPr>
              <a:t>-</a:t>
            </a:r>
            <a:r>
              <a:rPr sz="1283" spc="-41" dirty="0">
                <a:latin typeface="Times New Roman"/>
                <a:cs typeface="Times New Roman"/>
              </a:rPr>
              <a:t> </a:t>
            </a:r>
            <a:r>
              <a:rPr sz="1283" dirty="0">
                <a:latin typeface="Times New Roman"/>
                <a:cs typeface="Times New Roman"/>
              </a:rPr>
              <a:t>E</a:t>
            </a:r>
            <a:r>
              <a:rPr sz="1283" spc="3" dirty="0">
                <a:latin typeface="Times New Roman"/>
                <a:cs typeface="Times New Roman"/>
              </a:rPr>
              <a:t>m</a:t>
            </a:r>
            <a:r>
              <a:rPr sz="1283" spc="-3" dirty="0">
                <a:latin typeface="Times New Roman"/>
                <a:cs typeface="Times New Roman"/>
              </a:rPr>
              <a:t>b</a:t>
            </a:r>
            <a:r>
              <a:rPr sz="1283" spc="-7" dirty="0">
                <a:latin typeface="Times New Roman"/>
                <a:cs typeface="Times New Roman"/>
              </a:rPr>
              <a:t>a</a:t>
            </a:r>
            <a:r>
              <a:rPr sz="1283" spc="7" dirty="0">
                <a:latin typeface="Times New Roman"/>
                <a:cs typeface="Times New Roman"/>
              </a:rPr>
              <a:t>l</a:t>
            </a:r>
            <a:r>
              <a:rPr sz="1283" spc="-7" dirty="0">
                <a:latin typeface="Times New Roman"/>
                <a:cs typeface="Times New Roman"/>
              </a:rPr>
              <a:t>a</a:t>
            </a:r>
            <a:r>
              <a:rPr sz="1283" spc="-3" dirty="0">
                <a:latin typeface="Times New Roman"/>
                <a:cs typeface="Times New Roman"/>
              </a:rPr>
              <a:t>g</a:t>
            </a:r>
            <a:r>
              <a:rPr sz="1283" dirty="0">
                <a:latin typeface="Times New Roman"/>
                <a:cs typeface="Times New Roman"/>
              </a:rPr>
              <a:t>em</a:t>
            </a:r>
            <a:r>
              <a:rPr sz="1283" spc="27" dirty="0">
                <a:latin typeface="Times New Roman"/>
                <a:cs typeface="Times New Roman"/>
              </a:rPr>
              <a:t> </a:t>
            </a:r>
            <a:r>
              <a:rPr sz="1283" spc="3" dirty="0">
                <a:latin typeface="Times New Roman"/>
                <a:cs typeface="Times New Roman"/>
              </a:rPr>
              <a:t>c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dirty="0">
                <a:latin typeface="Times New Roman"/>
                <a:cs typeface="Times New Roman"/>
              </a:rPr>
              <a:t>m</a:t>
            </a:r>
            <a:r>
              <a:rPr sz="1283" spc="225" dirty="0">
                <a:latin typeface="Times New Roman"/>
                <a:cs typeface="Times New Roman"/>
              </a:rPr>
              <a:t> </a:t>
            </a:r>
            <a:r>
              <a:rPr sz="1283" dirty="0">
                <a:latin typeface="Times New Roman"/>
                <a:cs typeface="Times New Roman"/>
              </a:rPr>
              <a:t>e</a:t>
            </a:r>
            <a:r>
              <a:rPr sz="1283" spc="7" dirty="0">
                <a:latin typeface="Times New Roman"/>
                <a:cs typeface="Times New Roman"/>
              </a:rPr>
              <a:t>x</a:t>
            </a:r>
            <a:r>
              <a:rPr sz="1283" spc="3" dirty="0">
                <a:latin typeface="Times New Roman"/>
                <a:cs typeface="Times New Roman"/>
              </a:rPr>
              <a:t>c</a:t>
            </a:r>
            <a:r>
              <a:rPr sz="1283" dirty="0">
                <a:latin typeface="Times New Roman"/>
                <a:cs typeface="Times New Roman"/>
              </a:rPr>
              <a:t>e</a:t>
            </a:r>
            <a:r>
              <a:rPr sz="1283" spc="7" dirty="0">
                <a:latin typeface="Times New Roman"/>
                <a:cs typeface="Times New Roman"/>
              </a:rPr>
              <a:t>l</a:t>
            </a:r>
            <a:r>
              <a:rPr sz="1283" dirty="0">
                <a:latin typeface="Times New Roman"/>
                <a:cs typeface="Times New Roman"/>
              </a:rPr>
              <a:t>en</a:t>
            </a:r>
            <a:r>
              <a:rPr sz="1283" spc="-7" dirty="0">
                <a:latin typeface="Times New Roman"/>
                <a:cs typeface="Times New Roman"/>
              </a:rPr>
              <a:t>t</a:t>
            </a:r>
            <a:r>
              <a:rPr sz="1283" dirty="0">
                <a:latin typeface="Times New Roman"/>
                <a:cs typeface="Times New Roman"/>
              </a:rPr>
              <a:t>e</a:t>
            </a:r>
            <a:r>
              <a:rPr sz="1283" spc="-27" dirty="0">
                <a:latin typeface="Times New Roman"/>
                <a:cs typeface="Times New Roman"/>
              </a:rPr>
              <a:t> </a:t>
            </a:r>
            <a:r>
              <a:rPr sz="1283" spc="-6" dirty="0">
                <a:latin typeface="Times New Roman"/>
                <a:cs typeface="Times New Roman"/>
              </a:rPr>
              <a:t>a</a:t>
            </a:r>
            <a:r>
              <a:rPr sz="1283" spc="6" dirty="0">
                <a:latin typeface="Times New Roman"/>
                <a:cs typeface="Times New Roman"/>
              </a:rPr>
              <a:t>p</a:t>
            </a:r>
            <a:r>
              <a:rPr sz="1283" spc="-6" dirty="0">
                <a:latin typeface="Times New Roman"/>
                <a:cs typeface="Times New Roman"/>
              </a:rPr>
              <a:t>r</a:t>
            </a:r>
            <a:r>
              <a:rPr sz="1283" dirty="0">
                <a:latin typeface="Times New Roman"/>
                <a:cs typeface="Times New Roman"/>
              </a:rPr>
              <a:t>esen</a:t>
            </a:r>
            <a:r>
              <a:rPr sz="1283" spc="-6" dirty="0">
                <a:latin typeface="Times New Roman"/>
                <a:cs typeface="Times New Roman"/>
              </a:rPr>
              <a:t>ta</a:t>
            </a:r>
            <a:r>
              <a:rPr sz="1283" spc="3" dirty="0">
                <a:latin typeface="Times New Roman"/>
                <a:cs typeface="Times New Roman"/>
              </a:rPr>
              <a:t>ç</a:t>
            </a:r>
            <a:r>
              <a:rPr sz="1283" spc="-6" dirty="0">
                <a:latin typeface="Times New Roman"/>
                <a:cs typeface="Times New Roman"/>
              </a:rPr>
              <a:t>ã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dirty="0">
                <a:latin typeface="Times New Roman"/>
                <a:cs typeface="Times New Roman"/>
              </a:rPr>
              <a:t>.</a:t>
            </a:r>
          </a:p>
          <a:p>
            <a:pPr marL="8145" marR="19951">
              <a:lnSpc>
                <a:spcPct val="95825"/>
              </a:lnSpc>
              <a:spcBef>
                <a:spcPts val="403"/>
              </a:spcBef>
            </a:pPr>
            <a:r>
              <a:rPr sz="1283" dirty="0">
                <a:latin typeface="Times New Roman"/>
                <a:cs typeface="Times New Roman"/>
              </a:rPr>
              <a:t>-</a:t>
            </a:r>
            <a:r>
              <a:rPr sz="1283" spc="-41" dirty="0">
                <a:latin typeface="Times New Roman"/>
                <a:cs typeface="Times New Roman"/>
              </a:rPr>
              <a:t> </a:t>
            </a:r>
            <a:r>
              <a:rPr sz="1283" dirty="0">
                <a:latin typeface="Times New Roman"/>
                <a:cs typeface="Times New Roman"/>
              </a:rPr>
              <a:t>P</a:t>
            </a:r>
            <a:r>
              <a:rPr sz="1283" spc="-7" dirty="0">
                <a:latin typeface="Times New Roman"/>
                <a:cs typeface="Times New Roman"/>
              </a:rPr>
              <a:t>r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spc="7" dirty="0">
                <a:latin typeface="Times New Roman"/>
                <a:cs typeface="Times New Roman"/>
              </a:rPr>
              <a:t>du</a:t>
            </a:r>
            <a:r>
              <a:rPr sz="1283" spc="-7" dirty="0">
                <a:latin typeface="Times New Roman"/>
                <a:cs typeface="Times New Roman"/>
              </a:rPr>
              <a:t>t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dirty="0">
                <a:latin typeface="Times New Roman"/>
                <a:cs typeface="Times New Roman"/>
              </a:rPr>
              <a:t>s</a:t>
            </a:r>
            <a:r>
              <a:rPr sz="1283" spc="-9" dirty="0">
                <a:latin typeface="Times New Roman"/>
                <a:cs typeface="Times New Roman"/>
              </a:rPr>
              <a:t> </a:t>
            </a:r>
            <a:r>
              <a:rPr sz="1283" dirty="0">
                <a:latin typeface="Times New Roman"/>
                <a:cs typeface="Times New Roman"/>
              </a:rPr>
              <a:t>es</a:t>
            </a:r>
            <a:r>
              <a:rPr sz="1283" spc="-6" dirty="0">
                <a:latin typeface="Times New Roman"/>
                <a:cs typeface="Times New Roman"/>
              </a:rPr>
              <a:t>t</a:t>
            </a:r>
            <a:r>
              <a:rPr sz="1283" dirty="0">
                <a:latin typeface="Times New Roman"/>
                <a:cs typeface="Times New Roman"/>
              </a:rPr>
              <a:t>e</a:t>
            </a:r>
            <a:r>
              <a:rPr sz="1283" spc="-6" dirty="0">
                <a:latin typeface="Times New Roman"/>
                <a:cs typeface="Times New Roman"/>
              </a:rPr>
              <a:t>r</a:t>
            </a:r>
            <a:r>
              <a:rPr sz="1283" spc="-3" dirty="0">
                <a:latin typeface="Times New Roman"/>
                <a:cs typeface="Times New Roman"/>
              </a:rPr>
              <a:t>i</a:t>
            </a:r>
            <a:r>
              <a:rPr sz="1283" spc="6" dirty="0">
                <a:latin typeface="Times New Roman"/>
                <a:cs typeface="Times New Roman"/>
              </a:rPr>
              <a:t>l</a:t>
            </a:r>
            <a:r>
              <a:rPr sz="1283" spc="-3" dirty="0">
                <a:latin typeface="Times New Roman"/>
                <a:cs typeface="Times New Roman"/>
              </a:rPr>
              <a:t>i</a:t>
            </a:r>
            <a:r>
              <a:rPr sz="1283" spc="3" dirty="0">
                <a:latin typeface="Times New Roman"/>
                <a:cs typeface="Times New Roman"/>
              </a:rPr>
              <a:t>z</a:t>
            </a:r>
            <a:r>
              <a:rPr sz="1283" spc="-6" dirty="0">
                <a:latin typeface="Times New Roman"/>
                <a:cs typeface="Times New Roman"/>
              </a:rPr>
              <a:t>a</a:t>
            </a:r>
            <a:r>
              <a:rPr sz="1283" spc="6" dirty="0">
                <a:latin typeface="Times New Roman"/>
                <a:cs typeface="Times New Roman"/>
              </a:rPr>
              <a:t>d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dirty="0">
                <a:latin typeface="Times New Roman"/>
                <a:cs typeface="Times New Roman"/>
              </a:rPr>
              <a:t>s.</a:t>
            </a:r>
          </a:p>
          <a:p>
            <a:pPr marL="8145" marR="19951">
              <a:lnSpc>
                <a:spcPct val="95825"/>
              </a:lnSpc>
              <a:spcBef>
                <a:spcPts val="387"/>
              </a:spcBef>
            </a:pPr>
            <a:r>
              <a:rPr sz="1283" dirty="0">
                <a:latin typeface="Times New Roman"/>
                <a:cs typeface="Times New Roman"/>
              </a:rPr>
              <a:t>-</a:t>
            </a:r>
            <a:r>
              <a:rPr sz="1283" spc="-41" dirty="0">
                <a:latin typeface="Times New Roman"/>
                <a:cs typeface="Times New Roman"/>
              </a:rPr>
              <a:t> </a:t>
            </a:r>
            <a:r>
              <a:rPr sz="1283" spc="3" dirty="0">
                <a:latin typeface="Times New Roman"/>
                <a:cs typeface="Times New Roman"/>
              </a:rPr>
              <a:t>Q</a:t>
            </a:r>
            <a:r>
              <a:rPr sz="1283" spc="7" dirty="0">
                <a:latin typeface="Times New Roman"/>
                <a:cs typeface="Times New Roman"/>
              </a:rPr>
              <a:t>u</a:t>
            </a:r>
            <a:r>
              <a:rPr sz="1283" spc="-7" dirty="0">
                <a:latin typeface="Times New Roman"/>
                <a:cs typeface="Times New Roman"/>
              </a:rPr>
              <a:t>a</a:t>
            </a:r>
            <a:r>
              <a:rPr sz="1283" spc="7" dirty="0">
                <a:latin typeface="Times New Roman"/>
                <a:cs typeface="Times New Roman"/>
              </a:rPr>
              <a:t>l</a:t>
            </a:r>
            <a:r>
              <a:rPr sz="1283" spc="-3" dirty="0">
                <a:latin typeface="Times New Roman"/>
                <a:cs typeface="Times New Roman"/>
              </a:rPr>
              <a:t>i</a:t>
            </a:r>
            <a:r>
              <a:rPr sz="1283" spc="7" dirty="0">
                <a:latin typeface="Times New Roman"/>
                <a:cs typeface="Times New Roman"/>
              </a:rPr>
              <a:t>d</a:t>
            </a:r>
            <a:r>
              <a:rPr sz="1283" spc="-7" dirty="0">
                <a:latin typeface="Times New Roman"/>
                <a:cs typeface="Times New Roman"/>
              </a:rPr>
              <a:t>a</a:t>
            </a:r>
            <a:r>
              <a:rPr sz="1283" spc="7" dirty="0">
                <a:latin typeface="Times New Roman"/>
                <a:cs typeface="Times New Roman"/>
              </a:rPr>
              <a:t>d</a:t>
            </a:r>
            <a:r>
              <a:rPr sz="1283" dirty="0">
                <a:latin typeface="Times New Roman"/>
                <a:cs typeface="Times New Roman"/>
              </a:rPr>
              <a:t>e</a:t>
            </a:r>
            <a:r>
              <a:rPr sz="1283" spc="-39" dirty="0">
                <a:latin typeface="Times New Roman"/>
                <a:cs typeface="Times New Roman"/>
              </a:rPr>
              <a:t> </a:t>
            </a:r>
            <a:r>
              <a:rPr sz="1283" spc="3" dirty="0">
                <a:latin typeface="Times New Roman"/>
                <a:cs typeface="Times New Roman"/>
              </a:rPr>
              <a:t>c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dirty="0">
                <a:latin typeface="Times New Roman"/>
                <a:cs typeface="Times New Roman"/>
              </a:rPr>
              <a:t>m</a:t>
            </a:r>
            <a:r>
              <a:rPr sz="1283" spc="225" dirty="0">
                <a:latin typeface="Times New Roman"/>
                <a:cs typeface="Times New Roman"/>
              </a:rPr>
              <a:t> </a:t>
            </a:r>
            <a:r>
              <a:rPr sz="1283" spc="-7" dirty="0">
                <a:latin typeface="Times New Roman"/>
                <a:cs typeface="Times New Roman"/>
              </a:rPr>
              <a:t>a</a:t>
            </a:r>
            <a:r>
              <a:rPr sz="1283" spc="7" dirty="0">
                <a:latin typeface="Times New Roman"/>
                <a:cs typeface="Times New Roman"/>
              </a:rPr>
              <a:t>l</a:t>
            </a:r>
            <a:r>
              <a:rPr sz="1283" spc="-7" dirty="0">
                <a:latin typeface="Times New Roman"/>
                <a:cs typeface="Times New Roman"/>
              </a:rPr>
              <a:t>t</a:t>
            </a:r>
            <a:r>
              <a:rPr sz="1283" dirty="0">
                <a:latin typeface="Times New Roman"/>
                <a:cs typeface="Times New Roman"/>
              </a:rPr>
              <a:t>o</a:t>
            </a:r>
            <a:r>
              <a:rPr sz="1283" spc="-31" dirty="0">
                <a:latin typeface="Times New Roman"/>
                <a:cs typeface="Times New Roman"/>
              </a:rPr>
              <a:t> </a:t>
            </a:r>
            <a:r>
              <a:rPr sz="1283" dirty="0">
                <a:latin typeface="Times New Roman"/>
                <a:cs typeface="Times New Roman"/>
              </a:rPr>
              <a:t>v</a:t>
            </a:r>
            <a:r>
              <a:rPr sz="1283" spc="-7" dirty="0">
                <a:latin typeface="Times New Roman"/>
                <a:cs typeface="Times New Roman"/>
              </a:rPr>
              <a:t>a</a:t>
            </a:r>
            <a:r>
              <a:rPr sz="1283" spc="7" dirty="0">
                <a:latin typeface="Times New Roman"/>
                <a:cs typeface="Times New Roman"/>
              </a:rPr>
              <a:t>l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dirty="0">
                <a:latin typeface="Times New Roman"/>
                <a:cs typeface="Times New Roman"/>
              </a:rPr>
              <a:t>r</a:t>
            </a:r>
            <a:r>
              <a:rPr sz="1283" spc="-64" dirty="0">
                <a:latin typeface="Times New Roman"/>
                <a:cs typeface="Times New Roman"/>
              </a:rPr>
              <a:t> </a:t>
            </a:r>
            <a:r>
              <a:rPr sz="1283" spc="-6" dirty="0">
                <a:latin typeface="Times New Roman"/>
                <a:cs typeface="Times New Roman"/>
              </a:rPr>
              <a:t>a</a:t>
            </a:r>
            <a:r>
              <a:rPr sz="1283" spc="-3" dirty="0">
                <a:latin typeface="Times New Roman"/>
                <a:cs typeface="Times New Roman"/>
              </a:rPr>
              <a:t>g</a:t>
            </a:r>
            <a:r>
              <a:rPr sz="1283" spc="-6" dirty="0">
                <a:latin typeface="Times New Roman"/>
                <a:cs typeface="Times New Roman"/>
              </a:rPr>
              <a:t>r</a:t>
            </a:r>
            <a:r>
              <a:rPr sz="1283" dirty="0">
                <a:latin typeface="Times New Roman"/>
                <a:cs typeface="Times New Roman"/>
              </a:rPr>
              <a:t>e</a:t>
            </a:r>
            <a:r>
              <a:rPr sz="1283" spc="-3" dirty="0">
                <a:latin typeface="Times New Roman"/>
                <a:cs typeface="Times New Roman"/>
              </a:rPr>
              <a:t>g</a:t>
            </a:r>
            <a:r>
              <a:rPr sz="1283" spc="-6" dirty="0">
                <a:latin typeface="Times New Roman"/>
                <a:cs typeface="Times New Roman"/>
              </a:rPr>
              <a:t>a</a:t>
            </a:r>
            <a:r>
              <a:rPr sz="1283" spc="6" dirty="0">
                <a:latin typeface="Times New Roman"/>
                <a:cs typeface="Times New Roman"/>
              </a:rPr>
              <a:t>d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dirty="0">
                <a:latin typeface="Times New Roman"/>
                <a:cs typeface="Times New Roman"/>
              </a:rPr>
              <a:t>.</a:t>
            </a:r>
          </a:p>
          <a:p>
            <a:pPr marL="8145" marR="19951">
              <a:lnSpc>
                <a:spcPct val="95825"/>
              </a:lnSpc>
              <a:spcBef>
                <a:spcPts val="403"/>
              </a:spcBef>
            </a:pPr>
            <a:r>
              <a:rPr sz="1283" dirty="0">
                <a:latin typeface="Times New Roman"/>
                <a:cs typeface="Times New Roman"/>
              </a:rPr>
              <a:t>-</a:t>
            </a:r>
            <a:r>
              <a:rPr sz="1283" spc="-41" dirty="0">
                <a:latin typeface="Times New Roman"/>
                <a:cs typeface="Times New Roman"/>
              </a:rPr>
              <a:t> </a:t>
            </a:r>
            <a:r>
              <a:rPr sz="1283" dirty="0">
                <a:latin typeface="Times New Roman"/>
                <a:cs typeface="Times New Roman"/>
              </a:rPr>
              <a:t>P</a:t>
            </a:r>
            <a:r>
              <a:rPr sz="1283" spc="-7" dirty="0">
                <a:latin typeface="Times New Roman"/>
                <a:cs typeface="Times New Roman"/>
              </a:rPr>
              <a:t>r</a:t>
            </a:r>
            <a:r>
              <a:rPr sz="1283" dirty="0">
                <a:latin typeface="Times New Roman"/>
                <a:cs typeface="Times New Roman"/>
              </a:rPr>
              <a:t>e</a:t>
            </a:r>
            <a:r>
              <a:rPr sz="1283" spc="3" dirty="0">
                <a:latin typeface="Times New Roman"/>
                <a:cs typeface="Times New Roman"/>
              </a:rPr>
              <a:t>ç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dirty="0">
                <a:latin typeface="Times New Roman"/>
                <a:cs typeface="Times New Roman"/>
              </a:rPr>
              <a:t>s</a:t>
            </a:r>
            <a:r>
              <a:rPr sz="1283" spc="-44" dirty="0">
                <a:latin typeface="Times New Roman"/>
                <a:cs typeface="Times New Roman"/>
              </a:rPr>
              <a:t> </a:t>
            </a:r>
            <a:r>
              <a:rPr sz="1283" spc="-3" dirty="0">
                <a:latin typeface="Times New Roman"/>
                <a:cs typeface="Times New Roman"/>
              </a:rPr>
              <a:t>i</a:t>
            </a:r>
            <a:r>
              <a:rPr sz="1283" spc="3" dirty="0">
                <a:latin typeface="Times New Roman"/>
                <a:cs typeface="Times New Roman"/>
              </a:rPr>
              <a:t>m</a:t>
            </a:r>
            <a:r>
              <a:rPr sz="1283" spc="-3" dirty="0">
                <a:latin typeface="Times New Roman"/>
                <a:cs typeface="Times New Roman"/>
              </a:rPr>
              <a:t>b</a:t>
            </a:r>
            <a:r>
              <a:rPr sz="1283" spc="-6" dirty="0">
                <a:latin typeface="Times New Roman"/>
                <a:cs typeface="Times New Roman"/>
              </a:rPr>
              <a:t>at</a:t>
            </a:r>
            <a:r>
              <a:rPr sz="1283" spc="-3" dirty="0">
                <a:latin typeface="Times New Roman"/>
                <a:cs typeface="Times New Roman"/>
              </a:rPr>
              <a:t>í</a:t>
            </a:r>
            <a:r>
              <a:rPr sz="1283" dirty="0">
                <a:latin typeface="Times New Roman"/>
                <a:cs typeface="Times New Roman"/>
              </a:rPr>
              <a:t>ve</a:t>
            </a:r>
            <a:r>
              <a:rPr sz="1283" spc="-3" dirty="0">
                <a:latin typeface="Times New Roman"/>
                <a:cs typeface="Times New Roman"/>
              </a:rPr>
              <a:t>i</a:t>
            </a:r>
            <a:r>
              <a:rPr sz="1283" dirty="0">
                <a:latin typeface="Times New Roman"/>
                <a:cs typeface="Times New Roman"/>
              </a:rPr>
              <a:t>s.</a:t>
            </a:r>
          </a:p>
          <a:p>
            <a:pPr marL="8145" marR="19951">
              <a:lnSpc>
                <a:spcPct val="95825"/>
              </a:lnSpc>
              <a:spcBef>
                <a:spcPts val="32"/>
              </a:spcBef>
            </a:pPr>
            <a:r>
              <a:rPr sz="1283" dirty="0">
                <a:latin typeface="Times New Roman"/>
                <a:cs typeface="Times New Roman"/>
              </a:rPr>
              <a:t>(P</a:t>
            </a:r>
            <a:r>
              <a:rPr sz="1283" spc="-7" dirty="0">
                <a:latin typeface="Times New Roman"/>
                <a:cs typeface="Times New Roman"/>
              </a:rPr>
              <a:t>r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spc="3" dirty="0">
                <a:latin typeface="Times New Roman"/>
                <a:cs typeface="Times New Roman"/>
              </a:rPr>
              <a:t>m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spc="3" dirty="0">
                <a:latin typeface="Times New Roman"/>
                <a:cs typeface="Times New Roman"/>
              </a:rPr>
              <a:t>ç</a:t>
            </a:r>
            <a:r>
              <a:rPr sz="1283" spc="-7" dirty="0">
                <a:latin typeface="Times New Roman"/>
                <a:cs typeface="Times New Roman"/>
              </a:rPr>
              <a:t>ã</a:t>
            </a:r>
            <a:r>
              <a:rPr sz="1283" dirty="0">
                <a:latin typeface="Times New Roman"/>
                <a:cs typeface="Times New Roman"/>
              </a:rPr>
              <a:t>o</a:t>
            </a:r>
            <a:r>
              <a:rPr sz="1283" spc="-156" dirty="0">
                <a:latin typeface="Times New Roman"/>
                <a:cs typeface="Times New Roman"/>
              </a:rPr>
              <a:t> </a:t>
            </a:r>
            <a:r>
              <a:rPr sz="1283" spc="7" dirty="0">
                <a:latin typeface="Times New Roman"/>
                <a:cs typeface="Times New Roman"/>
              </a:rPr>
              <a:t>p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dirty="0">
                <a:latin typeface="Times New Roman"/>
                <a:cs typeface="Times New Roman"/>
              </a:rPr>
              <a:t>r</a:t>
            </a:r>
            <a:r>
              <a:rPr sz="1283" spc="-16" dirty="0">
                <a:latin typeface="Times New Roman"/>
                <a:cs typeface="Times New Roman"/>
              </a:rPr>
              <a:t> </a:t>
            </a:r>
            <a:r>
              <a:rPr sz="1283" spc="-7" dirty="0">
                <a:latin typeface="Times New Roman"/>
                <a:cs typeface="Times New Roman"/>
              </a:rPr>
              <a:t>t</a:t>
            </a:r>
            <a:r>
              <a:rPr sz="1283" dirty="0">
                <a:latin typeface="Times New Roman"/>
                <a:cs typeface="Times New Roman"/>
              </a:rPr>
              <a:t>e</a:t>
            </a:r>
            <a:r>
              <a:rPr sz="1283" spc="3" dirty="0">
                <a:latin typeface="Times New Roman"/>
                <a:cs typeface="Times New Roman"/>
              </a:rPr>
              <a:t>m</a:t>
            </a:r>
            <a:r>
              <a:rPr sz="1283" spc="7" dirty="0">
                <a:latin typeface="Times New Roman"/>
                <a:cs typeface="Times New Roman"/>
              </a:rPr>
              <a:t>p</a:t>
            </a:r>
            <a:r>
              <a:rPr sz="1283" dirty="0">
                <a:latin typeface="Times New Roman"/>
                <a:cs typeface="Times New Roman"/>
              </a:rPr>
              <a:t>o</a:t>
            </a:r>
            <a:r>
              <a:rPr sz="1283" spc="-59" dirty="0">
                <a:latin typeface="Times New Roman"/>
                <a:cs typeface="Times New Roman"/>
              </a:rPr>
              <a:t> </a:t>
            </a:r>
            <a:r>
              <a:rPr sz="1283" spc="6" dirty="0">
                <a:latin typeface="Times New Roman"/>
                <a:cs typeface="Times New Roman"/>
              </a:rPr>
              <a:t>l</a:t>
            </a:r>
            <a:r>
              <a:rPr sz="1283" spc="-3" dirty="0">
                <a:latin typeface="Times New Roman"/>
                <a:cs typeface="Times New Roman"/>
              </a:rPr>
              <a:t>i</a:t>
            </a:r>
            <a:r>
              <a:rPr sz="1283" spc="3" dirty="0">
                <a:latin typeface="Times New Roman"/>
                <a:cs typeface="Times New Roman"/>
              </a:rPr>
              <a:t>m</a:t>
            </a:r>
            <a:r>
              <a:rPr sz="1283" spc="-3" dirty="0">
                <a:latin typeface="Times New Roman"/>
                <a:cs typeface="Times New Roman"/>
              </a:rPr>
              <a:t>i</a:t>
            </a:r>
            <a:r>
              <a:rPr sz="1283" spc="-6" dirty="0">
                <a:latin typeface="Times New Roman"/>
                <a:cs typeface="Times New Roman"/>
              </a:rPr>
              <a:t>ta</a:t>
            </a:r>
            <a:r>
              <a:rPr sz="1283" spc="6" dirty="0">
                <a:latin typeface="Times New Roman"/>
                <a:cs typeface="Times New Roman"/>
              </a:rPr>
              <a:t>d</a:t>
            </a:r>
            <a:r>
              <a:rPr sz="1283" spc="-3" dirty="0">
                <a:latin typeface="Times New Roman"/>
                <a:cs typeface="Times New Roman"/>
              </a:rPr>
              <a:t>o</a:t>
            </a:r>
            <a:r>
              <a:rPr sz="1283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391879" y="5513734"/>
            <a:ext cx="2352693" cy="6240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981" marR="268549" algn="ctr">
              <a:lnSpc>
                <a:spcPts val="2825"/>
              </a:lnSpc>
              <a:spcBef>
                <a:spcPts val="141"/>
              </a:spcBef>
            </a:pPr>
            <a:r>
              <a:rPr sz="4617" spc="12" baseline="1811" dirty="0">
                <a:solidFill>
                  <a:srgbClr val="4E6127"/>
                </a:solidFill>
                <a:latin typeface="Times New Roman"/>
                <a:cs typeface="Times New Roman"/>
              </a:rPr>
              <a:t>S</a:t>
            </a:r>
            <a:r>
              <a:rPr sz="4617" spc="16" baseline="1811" dirty="0">
                <a:solidFill>
                  <a:srgbClr val="4E6127"/>
                </a:solidFill>
                <a:latin typeface="Times New Roman"/>
                <a:cs typeface="Times New Roman"/>
              </a:rPr>
              <a:t>a</a:t>
            </a:r>
            <a:r>
              <a:rPr sz="4617" spc="22" baseline="1811" dirty="0">
                <a:solidFill>
                  <a:srgbClr val="4E6127"/>
                </a:solidFill>
                <a:latin typeface="Times New Roman"/>
                <a:cs typeface="Times New Roman"/>
              </a:rPr>
              <a:t>n</a:t>
            </a:r>
            <a:r>
              <a:rPr sz="4617" spc="3" baseline="1811" dirty="0">
                <a:solidFill>
                  <a:srgbClr val="4E6127"/>
                </a:solidFill>
                <a:latin typeface="Times New Roman"/>
                <a:cs typeface="Times New Roman"/>
              </a:rPr>
              <a:t>t</a:t>
            </a:r>
            <a:r>
              <a:rPr sz="4617" baseline="1811" dirty="0">
                <a:solidFill>
                  <a:srgbClr val="4E6127"/>
                </a:solidFill>
                <a:latin typeface="Times New Roman"/>
                <a:cs typeface="Times New Roman"/>
              </a:rPr>
              <a:t>o</a:t>
            </a:r>
            <a:r>
              <a:rPr sz="4617" spc="-25" baseline="1811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4617" spc="22" baseline="1811" dirty="0">
                <a:solidFill>
                  <a:srgbClr val="4E6127"/>
                </a:solidFill>
                <a:latin typeface="Times New Roman"/>
                <a:cs typeface="Times New Roman"/>
              </a:rPr>
              <a:t>C</a:t>
            </a:r>
            <a:r>
              <a:rPr sz="4617" spc="19" baseline="1811" dirty="0">
                <a:solidFill>
                  <a:srgbClr val="4E6127"/>
                </a:solidFill>
                <a:latin typeface="Times New Roman"/>
                <a:cs typeface="Times New Roman"/>
              </a:rPr>
              <a:t>h</a:t>
            </a:r>
            <a:r>
              <a:rPr sz="4617" baseline="1811" dirty="0">
                <a:solidFill>
                  <a:srgbClr val="4E6127"/>
                </a:solidFill>
                <a:latin typeface="Times New Roman"/>
                <a:cs typeface="Times New Roman"/>
              </a:rPr>
              <a:t>á</a:t>
            </a:r>
            <a:endParaRPr sz="3078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442"/>
              </a:spcBef>
            </a:pPr>
            <a:r>
              <a:rPr sz="1283" dirty="0">
                <a:solidFill>
                  <a:srgbClr val="006500"/>
                </a:solidFill>
                <a:latin typeface="Times New Roman"/>
                <a:cs typeface="Times New Roman"/>
              </a:rPr>
              <a:t>A</a:t>
            </a:r>
            <a:r>
              <a:rPr sz="1283" spc="3" dirty="0">
                <a:solidFill>
                  <a:srgbClr val="006500"/>
                </a:solidFill>
                <a:latin typeface="Times New Roman"/>
                <a:cs typeface="Times New Roman"/>
              </a:rPr>
              <a:t> m</a:t>
            </a:r>
            <a:r>
              <a:rPr sz="1283" spc="-7" dirty="0">
                <a:solidFill>
                  <a:srgbClr val="006500"/>
                </a:solidFill>
                <a:latin typeface="Times New Roman"/>
                <a:cs typeface="Times New Roman"/>
              </a:rPr>
              <a:t>ar</a:t>
            </a:r>
            <a:r>
              <a:rPr sz="1283" spc="3" dirty="0">
                <a:solidFill>
                  <a:srgbClr val="006500"/>
                </a:solidFill>
                <a:latin typeface="Times New Roman"/>
                <a:cs typeface="Times New Roman"/>
              </a:rPr>
              <a:t>c</a:t>
            </a:r>
            <a:r>
              <a:rPr sz="1283" dirty="0">
                <a:solidFill>
                  <a:srgbClr val="006500"/>
                </a:solidFill>
                <a:latin typeface="Times New Roman"/>
                <a:cs typeface="Times New Roman"/>
              </a:rPr>
              <a:t>a</a:t>
            </a:r>
            <a:r>
              <a:rPr sz="1283" spc="-1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283" spc="3" dirty="0">
                <a:solidFill>
                  <a:srgbClr val="006500"/>
                </a:solidFill>
                <a:latin typeface="Times New Roman"/>
                <a:cs typeface="Times New Roman"/>
              </a:rPr>
              <a:t>c</a:t>
            </a:r>
            <a:r>
              <a:rPr sz="1283" dirty="0">
                <a:solidFill>
                  <a:srgbClr val="006500"/>
                </a:solidFill>
                <a:latin typeface="Times New Roman"/>
                <a:cs typeface="Times New Roman"/>
              </a:rPr>
              <a:t>e</a:t>
            </a:r>
            <a:r>
              <a:rPr sz="1283" spc="-7" dirty="0">
                <a:solidFill>
                  <a:srgbClr val="006500"/>
                </a:solidFill>
                <a:latin typeface="Times New Roman"/>
                <a:cs typeface="Times New Roman"/>
              </a:rPr>
              <a:t>rt</a:t>
            </a:r>
            <a:r>
              <a:rPr sz="1283" dirty="0">
                <a:solidFill>
                  <a:srgbClr val="006500"/>
                </a:solidFill>
                <a:latin typeface="Times New Roman"/>
                <a:cs typeface="Times New Roman"/>
              </a:rPr>
              <a:t>a</a:t>
            </a:r>
            <a:r>
              <a:rPr sz="1283" spc="-56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283" spc="7" dirty="0">
                <a:solidFill>
                  <a:srgbClr val="006500"/>
                </a:solidFill>
                <a:latin typeface="Times New Roman"/>
                <a:cs typeface="Times New Roman"/>
              </a:rPr>
              <a:t>p</a:t>
            </a:r>
            <a:r>
              <a:rPr sz="1283" spc="-7" dirty="0">
                <a:solidFill>
                  <a:srgbClr val="006500"/>
                </a:solidFill>
                <a:latin typeface="Times New Roman"/>
                <a:cs typeface="Times New Roman"/>
              </a:rPr>
              <a:t>ar</a:t>
            </a:r>
            <a:r>
              <a:rPr sz="1283" dirty="0">
                <a:solidFill>
                  <a:srgbClr val="006500"/>
                </a:solidFill>
                <a:latin typeface="Times New Roman"/>
                <a:cs typeface="Times New Roman"/>
              </a:rPr>
              <a:t>a</a:t>
            </a:r>
            <a:r>
              <a:rPr sz="1283" spc="-18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283" dirty="0">
                <a:solidFill>
                  <a:srgbClr val="006500"/>
                </a:solidFill>
                <a:latin typeface="Times New Roman"/>
                <a:cs typeface="Times New Roman"/>
              </a:rPr>
              <a:t>seu</a:t>
            </a:r>
            <a:r>
              <a:rPr sz="1283" spc="269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283" dirty="0">
                <a:solidFill>
                  <a:srgbClr val="006500"/>
                </a:solidFill>
                <a:latin typeface="Times New Roman"/>
                <a:cs typeface="Times New Roman"/>
              </a:rPr>
              <a:t>ne</a:t>
            </a:r>
            <a:r>
              <a:rPr sz="1283" spc="-3" dirty="0">
                <a:solidFill>
                  <a:srgbClr val="006500"/>
                </a:solidFill>
                <a:latin typeface="Times New Roman"/>
                <a:cs typeface="Times New Roman"/>
              </a:rPr>
              <a:t>gó</a:t>
            </a:r>
            <a:r>
              <a:rPr sz="1283" spc="3" dirty="0">
                <a:solidFill>
                  <a:srgbClr val="006500"/>
                </a:solidFill>
                <a:latin typeface="Times New Roman"/>
                <a:cs typeface="Times New Roman"/>
              </a:rPr>
              <a:t>c</a:t>
            </a:r>
            <a:r>
              <a:rPr sz="1283" spc="-3" dirty="0">
                <a:solidFill>
                  <a:srgbClr val="006500"/>
                </a:solidFill>
                <a:latin typeface="Times New Roman"/>
                <a:cs typeface="Times New Roman"/>
              </a:rPr>
              <a:t>i</a:t>
            </a:r>
            <a:r>
              <a:rPr sz="1283" dirty="0">
                <a:solidFill>
                  <a:srgbClr val="006500"/>
                </a:solidFill>
                <a:latin typeface="Times New Roman"/>
                <a:cs typeface="Times New Roman"/>
              </a:rPr>
              <a:t>o</a:t>
            </a:r>
            <a:endParaRPr sz="128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-9144" y="-13717"/>
            <a:ext cx="9162288" cy="6880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7599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5714">
              <a:lnSpc>
                <a:spcPct val="128051"/>
              </a:lnSpc>
              <a:spcBef>
                <a:spcPts val="275"/>
              </a:spcBef>
            </a:pPr>
            <a:r>
              <a:rPr sz="3900" spc="12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Or</a:t>
            </a:r>
            <a:r>
              <a:rPr sz="3900" spc="0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g</a:t>
            </a:r>
            <a:r>
              <a:rPr sz="3900" spc="24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a</a:t>
            </a:r>
            <a:r>
              <a:rPr sz="3900" spc="0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nização </a:t>
            </a:r>
            <a:r>
              <a:rPr sz="3900" spc="249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 </a:t>
            </a:r>
            <a:r>
              <a:rPr sz="3900" spc="12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S</a:t>
            </a:r>
            <a:r>
              <a:rPr sz="3900" spc="0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a</a:t>
            </a:r>
            <a:r>
              <a:rPr sz="3900" spc="18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n</a:t>
            </a:r>
            <a:r>
              <a:rPr sz="3900" spc="0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to</a:t>
            </a:r>
            <a:r>
              <a:rPr sz="3900" spc="-354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 </a:t>
            </a:r>
            <a:r>
              <a:rPr sz="3900" spc="0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C</a:t>
            </a:r>
            <a:r>
              <a:rPr sz="3900" spc="25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h</a:t>
            </a:r>
            <a:r>
              <a:rPr sz="3900" spc="0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á</a:t>
            </a:r>
            <a:endParaRPr sz="3900">
              <a:latin typeface="Lucida Sans Unicode"/>
              <a:cs typeface="Lucida Sans Unicode"/>
            </a:endParaRPr>
          </a:p>
          <a:p>
            <a:pPr marL="662940">
              <a:lnSpc>
                <a:spcPct val="95825"/>
              </a:lnSpc>
              <a:spcBef>
                <a:spcPts val="1503"/>
              </a:spcBef>
            </a:pPr>
            <a:r>
              <a:rPr sz="2800" b="1" spc="0" dirty="0" smtClean="0">
                <a:solidFill>
                  <a:srgbClr val="04607A"/>
                </a:solidFill>
                <a:latin typeface="Arial"/>
                <a:cs typeface="Arial"/>
              </a:rPr>
              <a:t>Miss</a:t>
            </a:r>
            <a:r>
              <a:rPr sz="2800" b="1" spc="9" dirty="0" smtClean="0">
                <a:solidFill>
                  <a:srgbClr val="04607A"/>
                </a:solidFill>
                <a:latin typeface="Arial"/>
                <a:cs typeface="Arial"/>
              </a:rPr>
              <a:t>ã</a:t>
            </a:r>
            <a:r>
              <a:rPr sz="2800" b="1" spc="0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  <a:p>
            <a:pPr marL="1006144" marR="767680" algn="just">
              <a:lnSpc>
                <a:spcPct val="100041"/>
              </a:lnSpc>
              <a:spcBef>
                <a:spcPts val="2266"/>
              </a:spcBef>
            </a:pP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rar c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ntinu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me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te,</a:t>
            </a:r>
            <a:r>
              <a:rPr sz="1800" spc="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-14" dirty="0" smtClean="0">
                <a:solidFill>
                  <a:srgbClr val="04607A"/>
                </a:solidFill>
                <a:latin typeface="Arial"/>
                <a:cs typeface="Arial"/>
              </a:rPr>
              <a:t>x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ect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tivas,</a:t>
            </a:r>
            <a:r>
              <a:rPr sz="1800" spc="9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ex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ê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ci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800" spc="9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 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ecessi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ades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do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merc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do c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um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r,</a:t>
            </a:r>
            <a:r>
              <a:rPr sz="1800" spc="2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for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do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h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sz="1800" spc="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ção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vas,</a:t>
            </a:r>
            <a:r>
              <a:rPr sz="1800" spc="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ch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á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800" spc="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 pr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tos 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n n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tura</a:t>
            </a:r>
            <a:r>
              <a:rPr sz="1800" spc="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foc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800" spc="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a q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39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 cl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tes</a:t>
            </a:r>
            <a:r>
              <a:rPr sz="1800" spc="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10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0%</a:t>
            </a:r>
            <a:r>
              <a:rPr sz="1800" spc="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satisf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ito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662940">
              <a:lnSpc>
                <a:spcPct val="95825"/>
              </a:lnSpc>
              <a:spcBef>
                <a:spcPts val="2438"/>
              </a:spcBef>
            </a:pPr>
            <a:r>
              <a:rPr sz="2800" b="1" spc="0" dirty="0" smtClean="0">
                <a:solidFill>
                  <a:srgbClr val="04607A"/>
                </a:solidFill>
                <a:latin typeface="Arial"/>
                <a:cs typeface="Arial"/>
              </a:rPr>
              <a:t>Vis</a:t>
            </a:r>
            <a:r>
              <a:rPr sz="2800" b="1" spc="4" dirty="0" smtClean="0">
                <a:solidFill>
                  <a:srgbClr val="04607A"/>
                </a:solidFill>
                <a:latin typeface="Arial"/>
                <a:cs typeface="Arial"/>
              </a:rPr>
              <a:t>ã</a:t>
            </a:r>
            <a:r>
              <a:rPr sz="2800" b="1" spc="0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  <a:p>
            <a:pPr marL="1006144" marR="767477" algn="just">
              <a:lnSpc>
                <a:spcPct val="100041"/>
              </a:lnSpc>
              <a:spcBef>
                <a:spcPts val="2266"/>
              </a:spcBef>
            </a:pP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a melhor</a:t>
            </a:r>
            <a:r>
              <a:rPr sz="1800" spc="9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em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resa</a:t>
            </a:r>
            <a:r>
              <a:rPr sz="1800" spc="9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o </a:t>
            </a:r>
            <a:r>
              <a:rPr sz="1800" spc="9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me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to</a:t>
            </a:r>
            <a:r>
              <a:rPr sz="1800" spc="20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 p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ut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800" spc="9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at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rais,</a:t>
            </a:r>
            <a:r>
              <a:rPr sz="1800" spc="15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at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endo com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q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alidade</a:t>
            </a:r>
            <a:r>
              <a:rPr sz="1800" spc="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ssos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rceiros</a:t>
            </a:r>
            <a:r>
              <a:rPr sz="1800" spc="9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at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cado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var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j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,</a:t>
            </a:r>
            <a:r>
              <a:rPr sz="1800" spc="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9" dirty="0" smtClean="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miti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do 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 n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ó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ci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800" spc="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 l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crativ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662940">
              <a:lnSpc>
                <a:spcPct val="95825"/>
              </a:lnSpc>
              <a:spcBef>
                <a:spcPts val="2435"/>
              </a:spcBef>
            </a:pPr>
            <a:r>
              <a:rPr sz="2800" b="1" spc="0" dirty="0" smtClean="0">
                <a:solidFill>
                  <a:srgbClr val="04607A"/>
                </a:solidFill>
                <a:latin typeface="Arial"/>
                <a:cs typeface="Arial"/>
              </a:rPr>
              <a:t>Valor</a:t>
            </a:r>
            <a:r>
              <a:rPr sz="2800" b="1" spc="4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2800" b="1" spc="0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006144" marR="785511" algn="just">
              <a:lnSpc>
                <a:spcPts val="2069"/>
              </a:lnSpc>
              <a:spcBef>
                <a:spcPts val="2266"/>
              </a:spcBef>
            </a:pP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Étic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, o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j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tivi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e,</a:t>
            </a:r>
            <a:r>
              <a:rPr sz="1800" spc="29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tra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sp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rê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ci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,</a:t>
            </a:r>
            <a:r>
              <a:rPr sz="1800" spc="3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res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sa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49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cor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or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tiva</a:t>
            </a:r>
            <a:r>
              <a:rPr sz="1800" spc="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 soc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. </a:t>
            </a:r>
            <a:endParaRPr sz="1800">
              <a:latin typeface="Arial"/>
              <a:cs typeface="Arial"/>
            </a:endParaRPr>
          </a:p>
          <a:p>
            <a:pPr marL="1006144" marR="785511" algn="just">
              <a:lnSpc>
                <a:spcPts val="2069"/>
              </a:lnSpc>
              <a:spcBef>
                <a:spcPts val="956"/>
              </a:spcBef>
            </a:pP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C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nfi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b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de</a:t>
            </a:r>
            <a:r>
              <a:rPr sz="1800" spc="29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 so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ez</a:t>
            </a:r>
            <a:r>
              <a:rPr sz="1800" spc="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cor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or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tiva</a:t>
            </a:r>
            <a:r>
              <a:rPr sz="1800" spc="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800" spc="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ó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ci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 marL="1006144" marR="2276805" algn="just">
              <a:lnSpc>
                <a:spcPct val="95825"/>
              </a:lnSpc>
              <a:spcBef>
                <a:spcPts val="981"/>
              </a:spcBef>
            </a:pP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Empr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rismo</a:t>
            </a:r>
            <a:r>
              <a:rPr sz="1800" spc="2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co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tin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;</a:t>
            </a:r>
            <a:r>
              <a:rPr sz="1800" spc="19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“n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vas</a:t>
            </a:r>
            <a:r>
              <a:rPr sz="1800" spc="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marc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 pr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tos”.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5828" y="0"/>
            <a:ext cx="818387" cy="774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2914" y="1376679"/>
            <a:ext cx="1205483" cy="0"/>
          </a:xfrm>
          <a:custGeom>
            <a:avLst/>
            <a:gdLst/>
            <a:ahLst/>
            <a:cxnLst/>
            <a:rect l="l" t="t" r="r" b="b"/>
            <a:pathLst>
              <a:path w="1205483">
                <a:moveTo>
                  <a:pt x="0" y="0"/>
                </a:moveTo>
                <a:lnTo>
                  <a:pt x="1205483" y="0"/>
                </a:lnTo>
              </a:path>
            </a:pathLst>
          </a:custGeom>
          <a:ln w="37845">
            <a:solidFill>
              <a:srgbClr val="04607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2914" y="3205479"/>
            <a:ext cx="947927" cy="0"/>
          </a:xfrm>
          <a:custGeom>
            <a:avLst/>
            <a:gdLst/>
            <a:ahLst/>
            <a:cxnLst/>
            <a:rect l="l" t="t" r="r" b="b"/>
            <a:pathLst>
              <a:path w="947927">
                <a:moveTo>
                  <a:pt x="0" y="0"/>
                </a:moveTo>
                <a:lnTo>
                  <a:pt x="947927" y="0"/>
                </a:lnTo>
              </a:path>
            </a:pathLst>
          </a:custGeom>
          <a:ln w="37845">
            <a:solidFill>
              <a:srgbClr val="04607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14" y="5034280"/>
            <a:ext cx="1284732" cy="0"/>
          </a:xfrm>
          <a:custGeom>
            <a:avLst/>
            <a:gdLst/>
            <a:ahLst/>
            <a:cxnLst/>
            <a:rect l="l" t="t" r="r" b="b"/>
            <a:pathLst>
              <a:path w="1284732">
                <a:moveTo>
                  <a:pt x="0" y="0"/>
                </a:moveTo>
                <a:lnTo>
                  <a:pt x="1284732" y="0"/>
                </a:lnTo>
              </a:path>
            </a:pathLst>
          </a:custGeom>
          <a:ln w="37845">
            <a:solidFill>
              <a:srgbClr val="04607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3876" y="142875"/>
            <a:ext cx="1357376" cy="12895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62288" cy="6880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5714">
              <a:lnSpc>
                <a:spcPct val="128051"/>
              </a:lnSpc>
              <a:spcBef>
                <a:spcPts val="275"/>
              </a:spcBef>
            </a:pPr>
            <a:r>
              <a:rPr sz="3900" spc="11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N</a:t>
            </a:r>
            <a:r>
              <a:rPr sz="3900" spc="0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e</a:t>
            </a:r>
            <a:r>
              <a:rPr sz="3900" spc="22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g</a:t>
            </a:r>
            <a:r>
              <a:rPr sz="3900" spc="0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ócios</a:t>
            </a:r>
            <a:r>
              <a:rPr sz="3900" spc="386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 </a:t>
            </a:r>
            <a:r>
              <a:rPr sz="3900" spc="11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S</a:t>
            </a:r>
            <a:r>
              <a:rPr sz="3900" spc="0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a</a:t>
            </a:r>
            <a:r>
              <a:rPr sz="3900" spc="16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n</a:t>
            </a:r>
            <a:r>
              <a:rPr sz="3900" spc="0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to</a:t>
            </a:r>
            <a:r>
              <a:rPr sz="3900" spc="572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 </a:t>
            </a:r>
            <a:r>
              <a:rPr sz="3900" spc="0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C</a:t>
            </a:r>
            <a:r>
              <a:rPr sz="3900" spc="25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h</a:t>
            </a:r>
            <a:r>
              <a:rPr sz="3900" spc="0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á</a:t>
            </a:r>
            <a:endParaRPr sz="3900">
              <a:latin typeface="Lucida Sans Unicode"/>
              <a:cs typeface="Lucida Sans Unicode"/>
            </a:endParaRPr>
          </a:p>
          <a:p>
            <a:pPr marL="305714">
              <a:lnSpc>
                <a:spcPct val="95825"/>
              </a:lnSpc>
              <a:spcBef>
                <a:spcPts val="345"/>
              </a:spcBef>
            </a:pPr>
            <a:r>
              <a:rPr sz="1250" spc="0" dirty="0" smtClean="0">
                <a:solidFill>
                  <a:srgbClr val="04607A"/>
                </a:solidFill>
                <a:latin typeface="Wingdings"/>
                <a:cs typeface="Wingdings"/>
              </a:rPr>
              <a:t></a:t>
            </a:r>
            <a:r>
              <a:rPr sz="1250" spc="0" dirty="0" smtClean="0">
                <a:solidFill>
                  <a:srgbClr val="04607A"/>
                </a:solidFill>
                <a:latin typeface="Times New Roman"/>
                <a:cs typeface="Times New Roman"/>
              </a:rPr>
              <a:t>    </a:t>
            </a:r>
            <a:r>
              <a:rPr sz="1250" spc="197" dirty="0" smtClean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Ate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mos at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ca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 var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jo</a:t>
            </a:r>
            <a:endParaRPr sz="1800">
              <a:latin typeface="Arial"/>
              <a:cs typeface="Arial"/>
            </a:endParaRPr>
          </a:p>
          <a:p>
            <a:pPr marL="305714">
              <a:lnSpc>
                <a:spcPct val="95825"/>
              </a:lnSpc>
              <a:spcBef>
                <a:spcPts val="810"/>
              </a:spcBef>
            </a:pPr>
            <a:r>
              <a:rPr sz="1250" spc="0" dirty="0" smtClean="0">
                <a:solidFill>
                  <a:srgbClr val="04607A"/>
                </a:solidFill>
                <a:latin typeface="Wingdings"/>
                <a:cs typeface="Wingdings"/>
              </a:rPr>
              <a:t></a:t>
            </a:r>
            <a:r>
              <a:rPr sz="1250" spc="0" dirty="0" smtClean="0">
                <a:solidFill>
                  <a:srgbClr val="04607A"/>
                </a:solidFill>
                <a:latin typeface="Times New Roman"/>
                <a:cs typeface="Times New Roman"/>
              </a:rPr>
              <a:t>    </a:t>
            </a:r>
            <a:r>
              <a:rPr sz="1250" spc="197" dirty="0" smtClean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Ma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 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40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0 p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rce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ros</a:t>
            </a:r>
            <a:r>
              <a:rPr sz="1800" spc="2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 d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strib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or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305714">
              <a:lnSpc>
                <a:spcPct val="95825"/>
              </a:lnSpc>
              <a:spcBef>
                <a:spcPts val="810"/>
              </a:spcBef>
            </a:pPr>
            <a:r>
              <a:rPr sz="1250" spc="0" dirty="0" smtClean="0">
                <a:solidFill>
                  <a:srgbClr val="04607A"/>
                </a:solidFill>
                <a:latin typeface="Wingdings"/>
                <a:cs typeface="Wingdings"/>
              </a:rPr>
              <a:t></a:t>
            </a:r>
            <a:r>
              <a:rPr sz="1250" spc="0" dirty="0" smtClean="0">
                <a:solidFill>
                  <a:srgbClr val="04607A"/>
                </a:solidFill>
                <a:latin typeface="Times New Roman"/>
                <a:cs typeface="Times New Roman"/>
              </a:rPr>
              <a:t>    </a:t>
            </a:r>
            <a:r>
              <a:rPr sz="1250" spc="197" dirty="0" smtClean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q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ção</a:t>
            </a:r>
            <a:r>
              <a:rPr sz="1800" spc="9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do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pr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tos</a:t>
            </a:r>
            <a:r>
              <a:rPr sz="1800" spc="19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cess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800" spc="39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o cl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  <a:p>
            <a:pPr marL="305714">
              <a:lnSpc>
                <a:spcPct val="95825"/>
              </a:lnSpc>
              <a:spcBef>
                <a:spcPts val="810"/>
              </a:spcBef>
            </a:pPr>
            <a:r>
              <a:rPr sz="1250" spc="0" dirty="0" smtClean="0">
                <a:solidFill>
                  <a:srgbClr val="04607A"/>
                </a:solidFill>
                <a:latin typeface="Wingdings"/>
                <a:cs typeface="Wingdings"/>
              </a:rPr>
              <a:t></a:t>
            </a:r>
            <a:r>
              <a:rPr sz="1250" spc="0" dirty="0" smtClean="0">
                <a:solidFill>
                  <a:srgbClr val="04607A"/>
                </a:solidFill>
                <a:latin typeface="Times New Roman"/>
                <a:cs typeface="Times New Roman"/>
              </a:rPr>
              <a:t>    </a:t>
            </a:r>
            <a:r>
              <a:rPr sz="1250" spc="197" dirty="0" smtClean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V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ri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de</a:t>
            </a:r>
            <a:r>
              <a:rPr sz="1800" spc="9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 pr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tos.</a:t>
            </a:r>
            <a:endParaRPr sz="1800">
              <a:latin typeface="Arial"/>
              <a:cs typeface="Arial"/>
            </a:endParaRPr>
          </a:p>
          <a:p>
            <a:pPr marL="305714">
              <a:lnSpc>
                <a:spcPct val="95825"/>
              </a:lnSpc>
              <a:spcBef>
                <a:spcPts val="812"/>
              </a:spcBef>
            </a:pPr>
            <a:r>
              <a:rPr sz="1250" spc="0" dirty="0" smtClean="0">
                <a:solidFill>
                  <a:srgbClr val="04607A"/>
                </a:solidFill>
                <a:latin typeface="Wingdings"/>
                <a:cs typeface="Wingdings"/>
              </a:rPr>
              <a:t></a:t>
            </a:r>
            <a:r>
              <a:rPr sz="1250" spc="0" dirty="0" smtClean="0">
                <a:solidFill>
                  <a:srgbClr val="04607A"/>
                </a:solidFill>
                <a:latin typeface="Times New Roman"/>
                <a:cs typeface="Times New Roman"/>
              </a:rPr>
              <a:t>    </a:t>
            </a:r>
            <a:r>
              <a:rPr sz="1250" spc="197" dirty="0" smtClean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Ma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 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17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0 ite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800" spc="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tre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gr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ã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os, ch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á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800" spc="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 erv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 marL="305714">
              <a:lnSpc>
                <a:spcPct val="95825"/>
              </a:lnSpc>
              <a:spcBef>
                <a:spcPts val="810"/>
              </a:spcBef>
            </a:pPr>
            <a:r>
              <a:rPr sz="1250" spc="0" dirty="0" smtClean="0">
                <a:solidFill>
                  <a:srgbClr val="04607A"/>
                </a:solidFill>
                <a:latin typeface="Wingdings"/>
                <a:cs typeface="Wingdings"/>
              </a:rPr>
              <a:t></a:t>
            </a:r>
            <a:r>
              <a:rPr sz="1250" spc="0" dirty="0" smtClean="0">
                <a:solidFill>
                  <a:srgbClr val="04607A"/>
                </a:solidFill>
                <a:latin typeface="Times New Roman"/>
                <a:cs typeface="Times New Roman"/>
              </a:rPr>
              <a:t>    </a:t>
            </a:r>
            <a:r>
              <a:rPr sz="1250" spc="197" dirty="0" smtClean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iz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mos</a:t>
            </a:r>
            <a:r>
              <a:rPr sz="1800" spc="19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ass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stê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cia</a:t>
            </a:r>
            <a:r>
              <a:rPr sz="1800" spc="9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nto 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ve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da</a:t>
            </a:r>
            <a:endParaRPr sz="1800">
              <a:latin typeface="Arial"/>
              <a:cs typeface="Arial"/>
            </a:endParaRPr>
          </a:p>
          <a:p>
            <a:pPr marL="305714">
              <a:lnSpc>
                <a:spcPct val="95825"/>
              </a:lnSpc>
              <a:spcBef>
                <a:spcPts val="810"/>
              </a:spcBef>
            </a:pPr>
            <a:r>
              <a:rPr sz="1250" spc="0" dirty="0" smtClean="0">
                <a:solidFill>
                  <a:srgbClr val="04607A"/>
                </a:solidFill>
                <a:latin typeface="Wingdings"/>
                <a:cs typeface="Wingdings"/>
              </a:rPr>
              <a:t></a:t>
            </a:r>
            <a:r>
              <a:rPr sz="1250" spc="0" dirty="0" smtClean="0">
                <a:solidFill>
                  <a:srgbClr val="04607A"/>
                </a:solidFill>
                <a:latin typeface="Times New Roman"/>
                <a:cs typeface="Times New Roman"/>
              </a:rPr>
              <a:t>    </a:t>
            </a:r>
            <a:r>
              <a:rPr sz="1250" spc="197" dirty="0" smtClean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m n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cess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de</a:t>
            </a:r>
            <a:r>
              <a:rPr sz="1800" spc="19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est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q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305714">
              <a:lnSpc>
                <a:spcPct val="95825"/>
              </a:lnSpc>
              <a:spcBef>
                <a:spcPts val="810"/>
              </a:spcBef>
            </a:pPr>
            <a:r>
              <a:rPr sz="1250" spc="0" dirty="0" smtClean="0">
                <a:solidFill>
                  <a:srgbClr val="04607A"/>
                </a:solidFill>
                <a:latin typeface="Wingdings"/>
                <a:cs typeface="Wingdings"/>
              </a:rPr>
              <a:t></a:t>
            </a:r>
            <a:r>
              <a:rPr sz="1250" spc="0" dirty="0" smtClean="0">
                <a:solidFill>
                  <a:srgbClr val="04607A"/>
                </a:solidFill>
                <a:latin typeface="Times New Roman"/>
                <a:cs typeface="Times New Roman"/>
              </a:rPr>
              <a:t>    </a:t>
            </a:r>
            <a:r>
              <a:rPr sz="1250" spc="197" dirty="0" smtClean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tre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am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800" spc="9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sz="1800" spc="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to</a:t>
            </a:r>
            <a:r>
              <a:rPr sz="1800" spc="-4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o p</a:t>
            </a:r>
            <a:r>
              <a:rPr sz="1800" spc="-9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4607A"/>
                </a:solidFill>
                <a:latin typeface="Arial"/>
                <a:cs typeface="Arial"/>
              </a:rPr>
              <a:t>ís</a:t>
            </a:r>
            <a:endParaRPr sz="1800">
              <a:latin typeface="Arial"/>
              <a:cs typeface="Arial"/>
            </a:endParaRPr>
          </a:p>
          <a:p>
            <a:pPr marL="2997073">
              <a:lnSpc>
                <a:spcPct val="95825"/>
              </a:lnSpc>
              <a:spcBef>
                <a:spcPts val="9702"/>
              </a:spcBef>
            </a:pPr>
            <a:r>
              <a:rPr sz="800" spc="0" dirty="0" smtClean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86512" y="857232"/>
            <a:ext cx="2621279" cy="2598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29388" y="1071546"/>
            <a:ext cx="2294001" cy="22146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596" y="3643314"/>
            <a:ext cx="2883408" cy="27508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2910" y="3857628"/>
            <a:ext cx="2500376" cy="23674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1660" y="0"/>
            <a:ext cx="818388" cy="7741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57884" y="3786190"/>
            <a:ext cx="2526792" cy="25267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43636" y="4071942"/>
            <a:ext cx="2143125" cy="2143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-22859"/>
            <a:ext cx="9162288" cy="68808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391">
              <a:lnSpc>
                <a:spcPct val="128051"/>
              </a:lnSpc>
              <a:spcBef>
                <a:spcPts val="275"/>
              </a:spcBef>
            </a:pPr>
            <a:r>
              <a:rPr sz="3900" spc="9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No</a:t>
            </a:r>
            <a:r>
              <a:rPr sz="3900" spc="0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ssos</a:t>
            </a:r>
            <a:r>
              <a:rPr sz="3900" spc="1119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 </a:t>
            </a:r>
            <a:r>
              <a:rPr sz="3900" spc="0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P</a:t>
            </a:r>
            <a:r>
              <a:rPr sz="3900" spc="19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r</a:t>
            </a:r>
            <a:r>
              <a:rPr sz="3900" spc="0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odutos</a:t>
            </a:r>
            <a:endParaRPr sz="3900">
              <a:latin typeface="Lucida Sans Unicode"/>
              <a:cs typeface="Lucida Sans Unicode"/>
            </a:endParaRPr>
          </a:p>
          <a:p>
            <a:pPr marL="305714">
              <a:lnSpc>
                <a:spcPct val="95825"/>
              </a:lnSpc>
              <a:spcBef>
                <a:spcPts val="340"/>
              </a:spcBef>
            </a:pPr>
            <a:r>
              <a:rPr sz="1100" spc="0" dirty="0" smtClean="0">
                <a:solidFill>
                  <a:srgbClr val="04607A"/>
                </a:solidFill>
                <a:latin typeface="Wingdings"/>
                <a:cs typeface="Wingdings"/>
              </a:rPr>
              <a:t></a:t>
            </a:r>
            <a:r>
              <a:rPr sz="1100" spc="0" dirty="0" smtClean="0">
                <a:solidFill>
                  <a:srgbClr val="04607A"/>
                </a:solidFill>
                <a:latin typeface="Times New Roman"/>
                <a:cs typeface="Times New Roman"/>
              </a:rPr>
              <a:t>     </a:t>
            </a:r>
            <a:r>
              <a:rPr sz="1100" spc="223" dirty="0" smtClean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Ade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q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uamos</a:t>
            </a:r>
            <a:r>
              <a:rPr sz="1600" spc="-85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no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ss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os</a:t>
            </a:r>
            <a:r>
              <a:rPr sz="1600" spc="-50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is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p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600" spc="-19" dirty="0" smtClean="0">
                <a:solidFill>
                  <a:srgbClr val="04607A"/>
                </a:solidFill>
                <a:latin typeface="Arial"/>
                <a:cs typeface="Arial"/>
              </a:rPr>
              <a:t>y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600" spc="-42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as</a:t>
            </a:r>
            <a:r>
              <a:rPr sz="1600" spc="-11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ne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ssi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dade</a:t>
            </a:r>
            <a:r>
              <a:rPr sz="1600" spc="-89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do</a:t>
            </a:r>
            <a:r>
              <a:rPr sz="1600" spc="-17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600" spc="-19" dirty="0" smtClean="0">
                <a:solidFill>
                  <a:srgbClr val="04607A"/>
                </a:solidFill>
                <a:latin typeface="Arial"/>
                <a:cs typeface="Arial"/>
              </a:rPr>
              <a:t>y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out</a:t>
            </a:r>
            <a:r>
              <a:rPr sz="1600" spc="-17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trutu</a:t>
            </a:r>
            <a:r>
              <a:rPr sz="1600" spc="-4" dirty="0" smtClean="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al</a:t>
            </a:r>
            <a:r>
              <a:rPr sz="1600" spc="-41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das</a:t>
            </a:r>
            <a:r>
              <a:rPr sz="1600" spc="-20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rede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270967">
              <a:lnSpc>
                <a:spcPct val="95825"/>
              </a:lnSpc>
              <a:spcBef>
                <a:spcPts val="35422"/>
              </a:spcBef>
            </a:pPr>
            <a:r>
              <a:rPr sz="1100" spc="0" dirty="0" smtClean="0">
                <a:solidFill>
                  <a:srgbClr val="04607A"/>
                </a:solidFill>
                <a:latin typeface="Wingdings"/>
                <a:cs typeface="Wingdings"/>
              </a:rPr>
              <a:t></a:t>
            </a:r>
            <a:r>
              <a:rPr sz="1100" spc="0" dirty="0" smtClean="0">
                <a:solidFill>
                  <a:srgbClr val="04607A"/>
                </a:solidFill>
                <a:latin typeface="Times New Roman"/>
                <a:cs typeface="Times New Roman"/>
              </a:rPr>
              <a:t>     </a:t>
            </a:r>
            <a:r>
              <a:rPr sz="1100" spc="223" dirty="0" smtClean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is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p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600" spc="-19" dirty="0" smtClean="0">
                <a:solidFill>
                  <a:srgbClr val="04607A"/>
                </a:solidFill>
                <a:latin typeface="Arial"/>
                <a:cs typeface="Arial"/>
              </a:rPr>
              <a:t>y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600" spc="-60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que</a:t>
            </a:r>
            <a:r>
              <a:rPr sz="1600" spc="-26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v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ori</a:t>
            </a:r>
            <a:r>
              <a:rPr sz="1600" spc="9" dirty="0" smtClean="0">
                <a:solidFill>
                  <a:srgbClr val="04607A"/>
                </a:solidFill>
                <a:latin typeface="Arial"/>
                <a:cs typeface="Arial"/>
              </a:rPr>
              <a:t>z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am</a:t>
            </a:r>
            <a:r>
              <a:rPr sz="1600" spc="-68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600" spc="5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PD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V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270967">
              <a:lnSpc>
                <a:spcPct val="95825"/>
              </a:lnSpc>
              <a:spcBef>
                <a:spcPts val="464"/>
              </a:spcBef>
            </a:pPr>
            <a:r>
              <a:rPr sz="1100" spc="0" dirty="0" smtClean="0">
                <a:solidFill>
                  <a:srgbClr val="04607A"/>
                </a:solidFill>
                <a:latin typeface="Wingdings"/>
                <a:cs typeface="Wingdings"/>
              </a:rPr>
              <a:t></a:t>
            </a:r>
            <a:r>
              <a:rPr sz="1100" spc="0" dirty="0" smtClean="0">
                <a:solidFill>
                  <a:srgbClr val="04607A"/>
                </a:solidFill>
                <a:latin typeface="Times New Roman"/>
                <a:cs typeface="Times New Roman"/>
              </a:rPr>
              <a:t>     </a:t>
            </a:r>
            <a:r>
              <a:rPr sz="1100" spc="223" dirty="0" smtClean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D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iv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ersas</a:t>
            </a:r>
            <a:r>
              <a:rPr sz="1600" spc="-72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onf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guraç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õ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es</a:t>
            </a:r>
            <a:r>
              <a:rPr sz="1600" spc="-8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–</a:t>
            </a:r>
            <a:r>
              <a:rPr sz="1600" spc="-8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x</a:t>
            </a:r>
            <a:r>
              <a:rPr sz="1600" spc="-1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de</a:t>
            </a:r>
            <a:r>
              <a:rPr sz="1600" spc="-2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produtos</a:t>
            </a:r>
            <a:r>
              <a:rPr sz="1600" spc="-42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1600" spc="-8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sc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o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ha</a:t>
            </a:r>
            <a:r>
              <a:rPr sz="1600" spc="-60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do</a:t>
            </a:r>
            <a:r>
              <a:rPr sz="1600" spc="-2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cli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ent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270967">
              <a:lnSpc>
                <a:spcPct val="95825"/>
              </a:lnSpc>
              <a:spcBef>
                <a:spcPts val="464"/>
              </a:spcBef>
            </a:pPr>
            <a:r>
              <a:rPr sz="1100" spc="0" dirty="0" smtClean="0">
                <a:solidFill>
                  <a:srgbClr val="04607A"/>
                </a:solidFill>
                <a:latin typeface="Wingdings"/>
                <a:cs typeface="Wingdings"/>
              </a:rPr>
              <a:t></a:t>
            </a:r>
            <a:r>
              <a:rPr sz="1100" spc="0" dirty="0" smtClean="0">
                <a:solidFill>
                  <a:srgbClr val="04607A"/>
                </a:solidFill>
                <a:latin typeface="Times New Roman"/>
                <a:cs typeface="Times New Roman"/>
              </a:rPr>
              <a:t>     </a:t>
            </a:r>
            <a:r>
              <a:rPr sz="1100" spc="223" dirty="0" smtClean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Ut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iliz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ados</a:t>
            </a:r>
            <a:r>
              <a:rPr sz="1600" spc="-89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em</a:t>
            </a:r>
            <a:r>
              <a:rPr sz="1600" spc="-22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Fa</a:t>
            </a:r>
            <a:r>
              <a:rPr sz="1600" spc="-4" dirty="0" smtClean="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má</a:t>
            </a:r>
            <a:r>
              <a:rPr sz="1600" spc="9" dirty="0" smtClean="0">
                <a:solidFill>
                  <a:srgbClr val="04607A"/>
                </a:solidFill>
                <a:latin typeface="Arial"/>
                <a:cs typeface="Arial"/>
              </a:rPr>
              <a:t>c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as</a:t>
            </a:r>
            <a:r>
              <a:rPr sz="1600" spc="-49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600" spc="-8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Sup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rmercado</a:t>
            </a:r>
            <a:r>
              <a:rPr sz="1600" spc="14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270967">
              <a:lnSpc>
                <a:spcPct val="95825"/>
              </a:lnSpc>
              <a:spcBef>
                <a:spcPts val="465"/>
              </a:spcBef>
            </a:pPr>
            <a:r>
              <a:rPr sz="1100" spc="0" dirty="0" smtClean="0">
                <a:solidFill>
                  <a:srgbClr val="04607A"/>
                </a:solidFill>
                <a:latin typeface="Wingdings"/>
                <a:cs typeface="Wingdings"/>
              </a:rPr>
              <a:t></a:t>
            </a:r>
            <a:r>
              <a:rPr sz="1100" spc="0" dirty="0" smtClean="0">
                <a:solidFill>
                  <a:srgbClr val="04607A"/>
                </a:solidFill>
                <a:latin typeface="Times New Roman"/>
                <a:cs typeface="Times New Roman"/>
              </a:rPr>
              <a:t>     </a:t>
            </a:r>
            <a:r>
              <a:rPr sz="1100" spc="223" dirty="0" smtClean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Ideais</a:t>
            </a:r>
            <a:r>
              <a:rPr sz="1600" spc="-42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em</a:t>
            </a:r>
            <a:r>
              <a:rPr sz="1600" spc="-7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á</a:t>
            </a:r>
            <a:r>
              <a:rPr sz="1600" spc="-4" dirty="0" smtClean="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eas</a:t>
            </a:r>
            <a:r>
              <a:rPr sz="1600" spc="-39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ent</a:t>
            </a:r>
            <a:r>
              <a:rPr sz="1600" spc="-4" dirty="0" smtClean="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ais</a:t>
            </a:r>
            <a:r>
              <a:rPr sz="1600" spc="-30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ou</a:t>
            </a:r>
            <a:r>
              <a:rPr sz="1600" spc="-17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p</a:t>
            </a:r>
            <a:r>
              <a:rPr sz="1600" spc="-4" dirty="0" smtClean="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ó</a:t>
            </a:r>
            <a:r>
              <a:rPr sz="1600" spc="-9" dirty="0" smtClean="0">
                <a:solidFill>
                  <a:srgbClr val="04607A"/>
                </a:solidFill>
                <a:latin typeface="Arial"/>
                <a:cs typeface="Arial"/>
              </a:rPr>
              <a:t>x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mos</a:t>
            </a:r>
            <a:r>
              <a:rPr sz="1600" spc="-4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e p</a:t>
            </a:r>
            <a:r>
              <a:rPr sz="1600" spc="-4" dirty="0" smtClean="0">
                <a:solidFill>
                  <a:srgbClr val="04607A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ó</a:t>
            </a:r>
            <a:r>
              <a:rPr sz="1600" spc="-9" dirty="0" smtClean="0">
                <a:solidFill>
                  <a:srgbClr val="04607A"/>
                </a:solidFill>
                <a:latin typeface="Arial"/>
                <a:cs typeface="Arial"/>
              </a:rPr>
              <a:t>x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mos</a:t>
            </a:r>
            <a:r>
              <a:rPr sz="1600" spc="-44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às</a:t>
            </a:r>
            <a:r>
              <a:rPr sz="1600" spc="-11" dirty="0" smtClean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gôndola</a:t>
            </a:r>
            <a:r>
              <a:rPr sz="1600" spc="4" dirty="0" smtClean="0">
                <a:solidFill>
                  <a:srgbClr val="04607A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04607A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0" y="2286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604" y="0"/>
            <a:ext cx="818388" cy="774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7000" y="1143000"/>
            <a:ext cx="2461124" cy="42485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-18288" y="-22859"/>
            <a:ext cx="9162288" cy="6880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-18288" y="-22859"/>
            <a:ext cx="9162288" cy="6880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0232" y="0"/>
            <a:ext cx="818387" cy="774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57950" y="3857628"/>
            <a:ext cx="1872234" cy="10801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444" y="2492895"/>
            <a:ext cx="1870329" cy="1111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6976" y="2589276"/>
            <a:ext cx="2612136" cy="2343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71868" y="2714620"/>
            <a:ext cx="2228850" cy="19607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44234" y="2492895"/>
            <a:ext cx="1877821" cy="10801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3564" y="3933012"/>
            <a:ext cx="1872233" cy="10921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3014" y="197694"/>
            <a:ext cx="2036238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00"/>
              </a:lnSpc>
              <a:spcBef>
                <a:spcPts val="205"/>
              </a:spcBef>
            </a:pPr>
            <a:r>
              <a:rPr sz="5850" spc="14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A</a:t>
            </a:r>
            <a:r>
              <a:rPr sz="5850" spc="4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l</a:t>
            </a:r>
            <a:r>
              <a:rPr sz="5850" spc="0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g</a:t>
            </a:r>
            <a:r>
              <a:rPr sz="5850" spc="25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u</a:t>
            </a:r>
            <a:r>
              <a:rPr sz="5850" spc="0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ns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0114" y="197694"/>
            <a:ext cx="1037396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00"/>
              </a:lnSpc>
              <a:spcBef>
                <a:spcPts val="205"/>
              </a:spcBef>
            </a:pPr>
            <a:r>
              <a:rPr sz="5850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d</a:t>
            </a:r>
            <a:r>
              <a:rPr sz="5850" spc="19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o</a:t>
            </a:r>
            <a:r>
              <a:rPr sz="5850" spc="0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s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1661" y="197694"/>
            <a:ext cx="1806102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00"/>
              </a:lnSpc>
              <a:spcBef>
                <a:spcPts val="205"/>
              </a:spcBef>
            </a:pPr>
            <a:r>
              <a:rPr sz="5850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n</a:t>
            </a:r>
            <a:r>
              <a:rPr sz="5850" spc="19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o</a:t>
            </a:r>
            <a:r>
              <a:rPr sz="5850" spc="0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s</a:t>
            </a:r>
            <a:r>
              <a:rPr sz="5850" spc="9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so</a:t>
            </a:r>
            <a:r>
              <a:rPr sz="5850" spc="0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s</a:t>
            </a:r>
            <a:endParaRPr sz="3900" dirty="0">
              <a:latin typeface="Lucida Sans Unicode"/>
              <a:cs typeface="Lucida Sans Unicod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8942" y="197694"/>
            <a:ext cx="2218191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00"/>
              </a:lnSpc>
              <a:spcBef>
                <a:spcPts val="205"/>
              </a:spcBef>
            </a:pPr>
            <a:r>
              <a:rPr sz="5850" spc="9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c</a:t>
            </a:r>
            <a:r>
              <a:rPr sz="5850" spc="4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li</a:t>
            </a:r>
            <a:r>
              <a:rPr sz="5850" spc="0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ent</a:t>
            </a:r>
            <a:r>
              <a:rPr sz="5850" spc="19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e</a:t>
            </a:r>
            <a:r>
              <a:rPr sz="5850" spc="0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s</a:t>
            </a:r>
            <a:endParaRPr sz="3900" dirty="0">
              <a:latin typeface="Lucida Sans Unicode"/>
              <a:cs typeface="Lucida Sans Unicode"/>
            </a:endParaRPr>
          </a:p>
        </p:txBody>
      </p:sp>
      <p:pic>
        <p:nvPicPr>
          <p:cNvPr id="23" name="Imagem 22" descr="padrao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910" y="857232"/>
            <a:ext cx="1857388" cy="1499177"/>
          </a:xfrm>
          <a:prstGeom prst="rect">
            <a:avLst/>
          </a:prstGeom>
        </p:spPr>
      </p:pic>
      <p:pic>
        <p:nvPicPr>
          <p:cNvPr id="27" name="Imagem 26" descr="SANTA FE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7950" y="1142984"/>
            <a:ext cx="1905000" cy="762000"/>
          </a:xfrm>
          <a:prstGeom prst="rect">
            <a:avLst/>
          </a:prstGeom>
        </p:spPr>
      </p:pic>
      <p:pic>
        <p:nvPicPr>
          <p:cNvPr id="28" name="Imagem 27" descr="rud ramos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00430" y="5214950"/>
            <a:ext cx="2071702" cy="1173964"/>
          </a:xfrm>
          <a:prstGeom prst="rect">
            <a:avLst/>
          </a:prstGeom>
        </p:spPr>
      </p:pic>
      <p:pic>
        <p:nvPicPr>
          <p:cNvPr id="29" name="Imagem 28" descr="novo campos eliseos.bmp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1286" y="1000108"/>
            <a:ext cx="2556914" cy="1071570"/>
          </a:xfrm>
          <a:prstGeom prst="rect">
            <a:avLst/>
          </a:prstGeom>
        </p:spPr>
      </p:pic>
      <p:pic>
        <p:nvPicPr>
          <p:cNvPr id="1026" name="Picture 2" descr="C:\Users\cliente\Desktop\hort sabor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357950" y="5072074"/>
            <a:ext cx="2071702" cy="1428760"/>
          </a:xfrm>
          <a:prstGeom prst="rect">
            <a:avLst/>
          </a:prstGeom>
          <a:noFill/>
        </p:spPr>
      </p:pic>
      <p:pic>
        <p:nvPicPr>
          <p:cNvPr id="1027" name="Picture 3" descr="C:\Users\cliente\Desktop\rede hort mais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14348" y="5143512"/>
            <a:ext cx="1928826" cy="1428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391">
              <a:lnSpc>
                <a:spcPct val="128051"/>
              </a:lnSpc>
              <a:spcBef>
                <a:spcPts val="275"/>
              </a:spcBef>
            </a:pPr>
            <a:r>
              <a:rPr sz="3900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C</a:t>
            </a:r>
            <a:r>
              <a:rPr sz="3900" spc="19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l</a:t>
            </a:r>
            <a:r>
              <a:rPr sz="3900" spc="4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i</a:t>
            </a:r>
            <a:r>
              <a:rPr sz="3900" spc="0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ent</a:t>
            </a:r>
            <a:r>
              <a:rPr sz="3900" spc="19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e</a:t>
            </a:r>
            <a:r>
              <a:rPr sz="3900" spc="0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s</a:t>
            </a:r>
            <a:r>
              <a:rPr sz="3900" spc="34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 </a:t>
            </a:r>
            <a:r>
              <a:rPr sz="3900" spc="0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1</a:t>
            </a:r>
            <a:r>
              <a:rPr sz="3900" spc="14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0</a:t>
            </a:r>
            <a:r>
              <a:rPr sz="3900" spc="0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0%</a:t>
            </a:r>
            <a:r>
              <a:rPr sz="3900" spc="1131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 </a:t>
            </a:r>
            <a:r>
              <a:rPr sz="3900" spc="9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S</a:t>
            </a:r>
            <a:r>
              <a:rPr sz="3900" spc="0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a</a:t>
            </a:r>
            <a:r>
              <a:rPr sz="3900" spc="19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t</a:t>
            </a:r>
            <a:r>
              <a:rPr sz="3900" spc="4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i</a:t>
            </a:r>
            <a:r>
              <a:rPr sz="3900" spc="0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s</a:t>
            </a:r>
            <a:r>
              <a:rPr sz="3900" spc="9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f</a:t>
            </a:r>
            <a:r>
              <a:rPr sz="3900" spc="0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eitos.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00088" y="0"/>
            <a:ext cx="818388" cy="774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474" y="1071575"/>
            <a:ext cx="3714750" cy="4857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9251" y="1071587"/>
            <a:ext cx="3697731" cy="48597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62288" cy="68808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8288" y="0"/>
            <a:ext cx="9162288" cy="6880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0904" y="0"/>
            <a:ext cx="818388" cy="774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92315" y="2564891"/>
            <a:ext cx="1872233" cy="23762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9514" y="2568194"/>
            <a:ext cx="1872233" cy="23729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88027" y="2565019"/>
            <a:ext cx="1872233" cy="23963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83738" y="2564891"/>
            <a:ext cx="1872234" cy="23834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3014" y="197694"/>
            <a:ext cx="4053131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00"/>
              </a:lnSpc>
              <a:spcBef>
                <a:spcPts val="205"/>
              </a:spcBef>
            </a:pPr>
            <a:r>
              <a:rPr sz="5850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C</a:t>
            </a:r>
            <a:r>
              <a:rPr sz="5850" spc="19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o</a:t>
            </a:r>
            <a:r>
              <a:rPr sz="5850" spc="0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n</a:t>
            </a:r>
            <a:r>
              <a:rPr sz="5850" spc="19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q</a:t>
            </a:r>
            <a:r>
              <a:rPr sz="5850" spc="0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uistando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5873" y="197694"/>
            <a:ext cx="2283579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00"/>
              </a:lnSpc>
              <a:spcBef>
                <a:spcPts val="205"/>
              </a:spcBef>
            </a:pPr>
            <a:r>
              <a:rPr sz="5850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C</a:t>
            </a:r>
            <a:r>
              <a:rPr sz="5850" spc="19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l</a:t>
            </a:r>
            <a:r>
              <a:rPr sz="5850" spc="4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i</a:t>
            </a:r>
            <a:r>
              <a:rPr sz="5850" spc="0" baseline="3337" dirty="0" smtClean="0">
                <a:solidFill>
                  <a:srgbClr val="04607A"/>
                </a:solidFill>
                <a:latin typeface="Lucida Sans Unicode"/>
                <a:cs typeface="Lucida Sans Unicode"/>
              </a:rPr>
              <a:t>entes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6142" y="1129361"/>
            <a:ext cx="113786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05"/>
              </a:lnSpc>
              <a:spcBef>
                <a:spcPts val="225"/>
              </a:spcBef>
            </a:pPr>
            <a:r>
              <a:rPr sz="6600" spc="-54" baseline="-3616" dirty="0" smtClean="0">
                <a:solidFill>
                  <a:srgbClr val="04607A"/>
                </a:solidFill>
                <a:latin typeface="Batang"/>
                <a:cs typeface="Batang"/>
              </a:rPr>
              <a:t>N</a:t>
            </a:r>
            <a:r>
              <a:rPr sz="6600" spc="-29" baseline="-3616" dirty="0" smtClean="0">
                <a:solidFill>
                  <a:srgbClr val="04607A"/>
                </a:solidFill>
                <a:latin typeface="Batang"/>
                <a:cs typeface="Batang"/>
              </a:rPr>
              <a:t>ã</a:t>
            </a:r>
            <a:r>
              <a:rPr sz="6600" spc="0" baseline="-3616" dirty="0" smtClean="0">
                <a:solidFill>
                  <a:srgbClr val="04607A"/>
                </a:solidFill>
                <a:latin typeface="Batang"/>
                <a:cs typeface="Batang"/>
              </a:rPr>
              <a:t>o</a:t>
            </a:r>
            <a:endParaRPr sz="4400">
              <a:latin typeface="Batang"/>
              <a:cs typeface="Batang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36976" y="1129361"/>
            <a:ext cx="151259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05"/>
              </a:lnSpc>
              <a:spcBef>
                <a:spcPts val="225"/>
              </a:spcBef>
            </a:pPr>
            <a:r>
              <a:rPr sz="6600" spc="-39" baseline="-3616" dirty="0" smtClean="0">
                <a:solidFill>
                  <a:srgbClr val="04607A"/>
                </a:solidFill>
                <a:latin typeface="Batang"/>
                <a:cs typeface="Batang"/>
              </a:rPr>
              <a:t>b</a:t>
            </a:r>
            <a:r>
              <a:rPr sz="6600" spc="-34" baseline="-3616" dirty="0" smtClean="0">
                <a:solidFill>
                  <a:srgbClr val="04607A"/>
                </a:solidFill>
                <a:latin typeface="Batang"/>
                <a:cs typeface="Batang"/>
              </a:rPr>
              <a:t>as</a:t>
            </a:r>
            <a:r>
              <a:rPr sz="6600" spc="-25" baseline="-3616" dirty="0" smtClean="0">
                <a:solidFill>
                  <a:srgbClr val="04607A"/>
                </a:solidFill>
                <a:latin typeface="Batang"/>
                <a:cs typeface="Batang"/>
              </a:rPr>
              <a:t>t</a:t>
            </a:r>
            <a:r>
              <a:rPr sz="6600" spc="0" baseline="-3616" dirty="0" smtClean="0">
                <a:solidFill>
                  <a:srgbClr val="04607A"/>
                </a:solidFill>
                <a:latin typeface="Batang"/>
                <a:cs typeface="Batang"/>
              </a:rPr>
              <a:t>a</a:t>
            </a:r>
            <a:endParaRPr sz="4400">
              <a:latin typeface="Batang"/>
              <a:cs typeface="Batang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0869" y="1129361"/>
            <a:ext cx="193569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05"/>
              </a:lnSpc>
              <a:spcBef>
                <a:spcPts val="225"/>
              </a:spcBef>
            </a:pPr>
            <a:r>
              <a:rPr sz="6600" spc="-34" baseline="-3616" dirty="0" smtClean="0">
                <a:solidFill>
                  <a:srgbClr val="04607A"/>
                </a:solidFill>
                <a:latin typeface="Batang"/>
                <a:cs typeface="Batang"/>
              </a:rPr>
              <a:t>v</a:t>
            </a:r>
            <a:r>
              <a:rPr sz="6600" spc="-39" baseline="-3616" dirty="0" smtClean="0">
                <a:solidFill>
                  <a:srgbClr val="04607A"/>
                </a:solidFill>
                <a:latin typeface="Batang"/>
                <a:cs typeface="Batang"/>
              </a:rPr>
              <a:t>ende</a:t>
            </a:r>
            <a:r>
              <a:rPr sz="6600" spc="0" baseline="-3616" dirty="0" smtClean="0">
                <a:solidFill>
                  <a:srgbClr val="04607A"/>
                </a:solidFill>
                <a:latin typeface="Batang"/>
                <a:cs typeface="Batang"/>
              </a:rPr>
              <a:t>r</a:t>
            </a:r>
            <a:endParaRPr sz="4400">
              <a:latin typeface="Batang"/>
              <a:cs typeface="Batang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8717" y="1129361"/>
            <a:ext cx="258422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05"/>
              </a:lnSpc>
              <a:spcBef>
                <a:spcPts val="225"/>
              </a:spcBef>
            </a:pPr>
            <a:r>
              <a:rPr sz="6600" spc="-29" baseline="-3616" dirty="0" smtClean="0">
                <a:solidFill>
                  <a:srgbClr val="04607A"/>
                </a:solidFill>
                <a:latin typeface="Batang"/>
                <a:cs typeface="Batang"/>
              </a:rPr>
              <a:t>pr</a:t>
            </a:r>
            <a:r>
              <a:rPr sz="6600" spc="-34" baseline="-3616" dirty="0" smtClean="0">
                <a:solidFill>
                  <a:srgbClr val="04607A"/>
                </a:solidFill>
                <a:latin typeface="Batang"/>
                <a:cs typeface="Batang"/>
              </a:rPr>
              <a:t>o</a:t>
            </a:r>
            <a:r>
              <a:rPr sz="6600" spc="-39" baseline="-3616" dirty="0" smtClean="0">
                <a:solidFill>
                  <a:srgbClr val="04607A"/>
                </a:solidFill>
                <a:latin typeface="Batang"/>
                <a:cs typeface="Batang"/>
              </a:rPr>
              <a:t>d</a:t>
            </a:r>
            <a:r>
              <a:rPr sz="6600" spc="-34" baseline="-3616" dirty="0" smtClean="0">
                <a:solidFill>
                  <a:srgbClr val="04607A"/>
                </a:solidFill>
                <a:latin typeface="Batang"/>
                <a:cs typeface="Batang"/>
              </a:rPr>
              <a:t>ut</a:t>
            </a:r>
            <a:r>
              <a:rPr sz="6600" spc="-59" baseline="-3616" dirty="0" smtClean="0">
                <a:solidFill>
                  <a:srgbClr val="04607A"/>
                </a:solidFill>
                <a:latin typeface="Batang"/>
                <a:cs typeface="Batang"/>
              </a:rPr>
              <a:t>o</a:t>
            </a:r>
            <a:r>
              <a:rPr sz="6600" spc="-34" baseline="-3616" dirty="0" smtClean="0">
                <a:solidFill>
                  <a:srgbClr val="04607A"/>
                </a:solidFill>
                <a:latin typeface="Batang"/>
                <a:cs typeface="Batang"/>
              </a:rPr>
              <a:t>s</a:t>
            </a:r>
            <a:r>
              <a:rPr sz="6600" spc="0" baseline="-3616" dirty="0" smtClean="0">
                <a:solidFill>
                  <a:srgbClr val="04607A"/>
                </a:solidFill>
                <a:latin typeface="Batang"/>
                <a:cs typeface="Batang"/>
              </a:rPr>
              <a:t>,</a:t>
            </a:r>
            <a:endParaRPr sz="4400">
              <a:latin typeface="Batang"/>
              <a:cs typeface="Batang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9606" y="1934026"/>
            <a:ext cx="41264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05"/>
              </a:lnSpc>
              <a:spcBef>
                <a:spcPts val="225"/>
              </a:spcBef>
            </a:pPr>
            <a:r>
              <a:rPr sz="6600" spc="0" baseline="-3616" dirty="0" smtClean="0">
                <a:solidFill>
                  <a:srgbClr val="04607A"/>
                </a:solidFill>
                <a:latin typeface="Batang"/>
                <a:cs typeface="Batang"/>
              </a:rPr>
              <a:t>é</a:t>
            </a:r>
            <a:endParaRPr sz="4400">
              <a:latin typeface="Batang"/>
              <a:cs typeface="Batang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8075" y="1934026"/>
            <a:ext cx="205344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05"/>
              </a:lnSpc>
              <a:spcBef>
                <a:spcPts val="225"/>
              </a:spcBef>
            </a:pPr>
            <a:r>
              <a:rPr sz="6600" spc="-34" baseline="-3616" dirty="0" smtClean="0">
                <a:solidFill>
                  <a:srgbClr val="04607A"/>
                </a:solidFill>
                <a:latin typeface="Batang"/>
                <a:cs typeface="Batang"/>
              </a:rPr>
              <a:t>p</a:t>
            </a:r>
            <a:r>
              <a:rPr sz="6600" spc="-29" baseline="-3616" dirty="0" smtClean="0">
                <a:solidFill>
                  <a:srgbClr val="04607A"/>
                </a:solidFill>
                <a:latin typeface="Batang"/>
                <a:cs typeface="Batang"/>
              </a:rPr>
              <a:t>r</a:t>
            </a:r>
            <a:r>
              <a:rPr sz="6600" spc="-44" baseline="-3616" dirty="0" smtClean="0">
                <a:solidFill>
                  <a:srgbClr val="04607A"/>
                </a:solidFill>
                <a:latin typeface="Batang"/>
                <a:cs typeface="Batang"/>
              </a:rPr>
              <a:t>e</a:t>
            </a:r>
            <a:r>
              <a:rPr sz="6600" spc="-34" baseline="-3616" dirty="0" smtClean="0">
                <a:solidFill>
                  <a:srgbClr val="04607A"/>
                </a:solidFill>
                <a:latin typeface="Batang"/>
                <a:cs typeface="Batang"/>
              </a:rPr>
              <a:t>c</a:t>
            </a:r>
            <a:r>
              <a:rPr sz="6600" spc="-25" baseline="-3616" dirty="0" smtClean="0">
                <a:solidFill>
                  <a:srgbClr val="04607A"/>
                </a:solidFill>
                <a:latin typeface="Batang"/>
                <a:cs typeface="Batang"/>
              </a:rPr>
              <a:t>i</a:t>
            </a:r>
            <a:r>
              <a:rPr sz="6600" spc="-44" baseline="-3616" dirty="0" smtClean="0">
                <a:solidFill>
                  <a:srgbClr val="04607A"/>
                </a:solidFill>
                <a:latin typeface="Batang"/>
                <a:cs typeface="Batang"/>
              </a:rPr>
              <a:t>s</a:t>
            </a:r>
            <a:r>
              <a:rPr sz="6600" spc="0" baseline="-3616" dirty="0" smtClean="0">
                <a:solidFill>
                  <a:srgbClr val="04607A"/>
                </a:solidFill>
                <a:latin typeface="Batang"/>
                <a:cs typeface="Batang"/>
              </a:rPr>
              <a:t>o</a:t>
            </a:r>
            <a:endParaRPr sz="4400">
              <a:latin typeface="Batang"/>
              <a:cs typeface="Batang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2852" y="1934026"/>
            <a:ext cx="247507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05"/>
              </a:lnSpc>
              <a:spcBef>
                <a:spcPts val="225"/>
              </a:spcBef>
            </a:pPr>
            <a:r>
              <a:rPr sz="6600" spc="-64" baseline="-3616" dirty="0" smtClean="0">
                <a:solidFill>
                  <a:srgbClr val="04607A"/>
                </a:solidFill>
                <a:latin typeface="Batang"/>
                <a:cs typeface="Batang"/>
              </a:rPr>
              <a:t>m</a:t>
            </a:r>
            <a:r>
              <a:rPr sz="6600" spc="-44" baseline="-3616" dirty="0" smtClean="0">
                <a:solidFill>
                  <a:srgbClr val="04607A"/>
                </a:solidFill>
                <a:latin typeface="Batang"/>
                <a:cs typeface="Batang"/>
              </a:rPr>
              <a:t>e</a:t>
            </a:r>
            <a:r>
              <a:rPr sz="6600" spc="-14" baseline="-3616" dirty="0" smtClean="0">
                <a:solidFill>
                  <a:srgbClr val="04607A"/>
                </a:solidFill>
                <a:latin typeface="Batang"/>
                <a:cs typeface="Batang"/>
              </a:rPr>
              <a:t>l</a:t>
            </a:r>
            <a:r>
              <a:rPr sz="6600" spc="-34" baseline="-3616" dirty="0" smtClean="0">
                <a:solidFill>
                  <a:srgbClr val="04607A"/>
                </a:solidFill>
                <a:latin typeface="Batang"/>
                <a:cs typeface="Batang"/>
              </a:rPr>
              <a:t>h</a:t>
            </a:r>
            <a:r>
              <a:rPr sz="6600" spc="-50" baseline="-3616" dirty="0" smtClean="0">
                <a:solidFill>
                  <a:srgbClr val="04607A"/>
                </a:solidFill>
                <a:latin typeface="Batang"/>
                <a:cs typeface="Batang"/>
              </a:rPr>
              <a:t>o</a:t>
            </a:r>
            <a:r>
              <a:rPr sz="6600" spc="-29" baseline="-3616" dirty="0" smtClean="0">
                <a:solidFill>
                  <a:srgbClr val="04607A"/>
                </a:solidFill>
                <a:latin typeface="Batang"/>
                <a:cs typeface="Batang"/>
              </a:rPr>
              <a:t>r</a:t>
            </a:r>
            <a:r>
              <a:rPr sz="6600" spc="-50" baseline="-3616" dirty="0" smtClean="0">
                <a:solidFill>
                  <a:srgbClr val="04607A"/>
                </a:solidFill>
                <a:latin typeface="Batang"/>
                <a:cs typeface="Batang"/>
              </a:rPr>
              <a:t>a</a:t>
            </a:r>
            <a:r>
              <a:rPr sz="6600" spc="0" baseline="-3616" dirty="0" smtClean="0">
                <a:solidFill>
                  <a:srgbClr val="04607A"/>
                </a:solidFill>
                <a:latin typeface="Batang"/>
                <a:cs typeface="Batang"/>
              </a:rPr>
              <a:t>r</a:t>
            </a:r>
            <a:endParaRPr sz="4400">
              <a:latin typeface="Batang"/>
              <a:cs typeface="Batang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0136" y="1934026"/>
            <a:ext cx="166030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05"/>
              </a:lnSpc>
              <a:spcBef>
                <a:spcPts val="225"/>
              </a:spcBef>
            </a:pPr>
            <a:r>
              <a:rPr sz="6600" spc="-34" baseline="-3616" dirty="0" smtClean="0">
                <a:solidFill>
                  <a:srgbClr val="04607A"/>
                </a:solidFill>
                <a:latin typeface="Batang"/>
                <a:cs typeface="Batang"/>
              </a:rPr>
              <a:t>v</a:t>
            </a:r>
            <a:r>
              <a:rPr sz="6600" spc="-14" baseline="-3616" dirty="0" smtClean="0">
                <a:solidFill>
                  <a:srgbClr val="04607A"/>
                </a:solidFill>
                <a:latin typeface="Batang"/>
                <a:cs typeface="Batang"/>
              </a:rPr>
              <a:t>i</a:t>
            </a:r>
            <a:r>
              <a:rPr sz="6600" spc="-44" baseline="-3616" dirty="0" smtClean="0">
                <a:solidFill>
                  <a:srgbClr val="04607A"/>
                </a:solidFill>
                <a:latin typeface="Batang"/>
                <a:cs typeface="Batang"/>
              </a:rPr>
              <a:t>d</a:t>
            </a:r>
            <a:r>
              <a:rPr sz="6600" spc="-34" baseline="-3616" dirty="0" smtClean="0">
                <a:solidFill>
                  <a:srgbClr val="04607A"/>
                </a:solidFill>
                <a:latin typeface="Batang"/>
                <a:cs typeface="Batang"/>
              </a:rPr>
              <a:t>a</a:t>
            </a:r>
            <a:r>
              <a:rPr sz="6600" spc="-44" baseline="-3616" dirty="0" smtClean="0">
                <a:solidFill>
                  <a:srgbClr val="04607A"/>
                </a:solidFill>
                <a:latin typeface="Batang"/>
                <a:cs typeface="Batang"/>
              </a:rPr>
              <a:t>s</a:t>
            </a:r>
            <a:r>
              <a:rPr sz="6600" spc="0" baseline="-3616" dirty="0" smtClean="0">
                <a:solidFill>
                  <a:srgbClr val="04607A"/>
                </a:solidFill>
                <a:latin typeface="Batang"/>
                <a:cs typeface="Batang"/>
              </a:rPr>
              <a:t>!</a:t>
            </a:r>
            <a:endParaRPr sz="4400">
              <a:latin typeface="Batang"/>
              <a:cs typeface="Batang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3199" y="5273702"/>
            <a:ext cx="274475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05"/>
              </a:lnSpc>
              <a:spcBef>
                <a:spcPts val="225"/>
              </a:spcBef>
            </a:pPr>
            <a:r>
              <a:rPr sz="6600" spc="-39" baseline="-3616" dirty="0" smtClean="0">
                <a:solidFill>
                  <a:srgbClr val="04607A"/>
                </a:solidFill>
                <a:latin typeface="Batang"/>
                <a:cs typeface="Batang"/>
              </a:rPr>
              <a:t>S</a:t>
            </a:r>
            <a:r>
              <a:rPr sz="6600" spc="-34" baseline="-3616" dirty="0" smtClean="0">
                <a:solidFill>
                  <a:srgbClr val="04607A"/>
                </a:solidFill>
                <a:latin typeface="Batang"/>
                <a:cs typeface="Batang"/>
              </a:rPr>
              <a:t>a</a:t>
            </a:r>
            <a:r>
              <a:rPr sz="6600" spc="-39" baseline="-3616" dirty="0" smtClean="0">
                <a:solidFill>
                  <a:srgbClr val="04607A"/>
                </a:solidFill>
                <a:latin typeface="Batang"/>
                <a:cs typeface="Batang"/>
              </a:rPr>
              <a:t>n</a:t>
            </a:r>
            <a:r>
              <a:rPr sz="6600" spc="-34" baseline="-3616" dirty="0" smtClean="0">
                <a:solidFill>
                  <a:srgbClr val="04607A"/>
                </a:solidFill>
                <a:latin typeface="Batang"/>
                <a:cs typeface="Batang"/>
              </a:rPr>
              <a:t>t</a:t>
            </a:r>
            <a:r>
              <a:rPr sz="6600" spc="0" baseline="-3616" dirty="0" smtClean="0">
                <a:solidFill>
                  <a:srgbClr val="04607A"/>
                </a:solidFill>
                <a:latin typeface="Batang"/>
                <a:cs typeface="Batang"/>
              </a:rPr>
              <a:t>o</a:t>
            </a:r>
            <a:r>
              <a:rPr sz="6600" spc="-134" baseline="-3616" dirty="0" smtClean="0">
                <a:solidFill>
                  <a:srgbClr val="04607A"/>
                </a:solidFill>
                <a:latin typeface="Batang"/>
                <a:cs typeface="Batang"/>
              </a:rPr>
              <a:t> </a:t>
            </a:r>
            <a:r>
              <a:rPr sz="6600" spc="-44" baseline="-3616" dirty="0" smtClean="0">
                <a:solidFill>
                  <a:srgbClr val="04607A"/>
                </a:solidFill>
                <a:latin typeface="Batang"/>
                <a:cs typeface="Batang"/>
              </a:rPr>
              <a:t>C</a:t>
            </a:r>
            <a:r>
              <a:rPr sz="6600" spc="-29" baseline="-3616" dirty="0" smtClean="0">
                <a:solidFill>
                  <a:srgbClr val="04607A"/>
                </a:solidFill>
                <a:latin typeface="Batang"/>
                <a:cs typeface="Batang"/>
              </a:rPr>
              <a:t>h</a:t>
            </a:r>
            <a:r>
              <a:rPr sz="6600" spc="0" baseline="-3616" dirty="0" smtClean="0">
                <a:solidFill>
                  <a:srgbClr val="04607A"/>
                </a:solidFill>
                <a:latin typeface="Batang"/>
                <a:cs typeface="Batang"/>
              </a:rPr>
              <a:t>á</a:t>
            </a:r>
            <a:endParaRPr sz="4400">
              <a:latin typeface="Batang"/>
              <a:cs typeface="Batang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420" y="6020462"/>
            <a:ext cx="213343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05"/>
              </a:lnSpc>
              <a:spcBef>
                <a:spcPts val="225"/>
              </a:spcBef>
            </a:pPr>
            <a:r>
              <a:rPr sz="6600" spc="-39" baseline="-3616" dirty="0" smtClean="0">
                <a:solidFill>
                  <a:srgbClr val="04607A"/>
                </a:solidFill>
                <a:latin typeface="Batang"/>
                <a:cs typeface="Batang"/>
              </a:rPr>
              <a:t>S</a:t>
            </a:r>
            <a:r>
              <a:rPr sz="6600" spc="-34" baseline="-3616" dirty="0" smtClean="0">
                <a:solidFill>
                  <a:srgbClr val="04607A"/>
                </a:solidFill>
                <a:latin typeface="Batang"/>
                <a:cs typeface="Batang"/>
              </a:rPr>
              <a:t>o</a:t>
            </a:r>
            <a:r>
              <a:rPr sz="6600" spc="-14" baseline="-3616" dirty="0" smtClean="0">
                <a:solidFill>
                  <a:srgbClr val="04607A"/>
                </a:solidFill>
                <a:latin typeface="Batang"/>
                <a:cs typeface="Batang"/>
              </a:rPr>
              <a:t>l</a:t>
            </a:r>
            <a:r>
              <a:rPr sz="6600" spc="-44" baseline="-3616" dirty="0" smtClean="0">
                <a:solidFill>
                  <a:srgbClr val="04607A"/>
                </a:solidFill>
                <a:latin typeface="Batang"/>
                <a:cs typeface="Batang"/>
              </a:rPr>
              <a:t>u</a:t>
            </a:r>
            <a:r>
              <a:rPr sz="6600" spc="-39" baseline="-3616" dirty="0" smtClean="0">
                <a:solidFill>
                  <a:srgbClr val="04607A"/>
                </a:solidFill>
                <a:latin typeface="Batang"/>
                <a:cs typeface="Batang"/>
              </a:rPr>
              <a:t>ç</a:t>
            </a:r>
            <a:r>
              <a:rPr sz="6600" spc="-44" baseline="-3616" dirty="0" smtClean="0">
                <a:solidFill>
                  <a:srgbClr val="04607A"/>
                </a:solidFill>
                <a:latin typeface="Batang"/>
                <a:cs typeface="Batang"/>
              </a:rPr>
              <a:t>ã</a:t>
            </a:r>
            <a:r>
              <a:rPr sz="6600" spc="0" baseline="-3616" dirty="0" smtClean="0">
                <a:solidFill>
                  <a:srgbClr val="04607A"/>
                </a:solidFill>
                <a:latin typeface="Batang"/>
                <a:cs typeface="Batang"/>
              </a:rPr>
              <a:t>o</a:t>
            </a:r>
            <a:endParaRPr sz="4400">
              <a:latin typeface="Batang"/>
              <a:cs typeface="Batang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1144" y="6020462"/>
            <a:ext cx="210518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05"/>
              </a:lnSpc>
              <a:spcBef>
                <a:spcPts val="225"/>
              </a:spcBef>
            </a:pPr>
            <a:r>
              <a:rPr sz="6600" spc="-39" baseline="-3616" dirty="0" smtClean="0">
                <a:solidFill>
                  <a:srgbClr val="04607A"/>
                </a:solidFill>
                <a:latin typeface="Batang"/>
                <a:cs typeface="Batang"/>
              </a:rPr>
              <a:t>n</a:t>
            </a:r>
            <a:r>
              <a:rPr sz="6600" spc="-34" baseline="-3616" dirty="0" smtClean="0">
                <a:solidFill>
                  <a:srgbClr val="04607A"/>
                </a:solidFill>
                <a:latin typeface="Batang"/>
                <a:cs typeface="Batang"/>
              </a:rPr>
              <a:t>a</a:t>
            </a:r>
            <a:r>
              <a:rPr sz="6600" spc="-25" baseline="-3616" dirty="0" smtClean="0">
                <a:solidFill>
                  <a:srgbClr val="04607A"/>
                </a:solidFill>
                <a:latin typeface="Batang"/>
                <a:cs typeface="Batang"/>
              </a:rPr>
              <a:t>t</a:t>
            </a:r>
            <a:r>
              <a:rPr sz="6600" spc="-34" baseline="-3616" dirty="0" smtClean="0">
                <a:solidFill>
                  <a:srgbClr val="04607A"/>
                </a:solidFill>
                <a:latin typeface="Batang"/>
                <a:cs typeface="Batang"/>
              </a:rPr>
              <a:t>ur</a:t>
            </a:r>
            <a:r>
              <a:rPr sz="6600" spc="-50" baseline="-3616" dirty="0" smtClean="0">
                <a:solidFill>
                  <a:srgbClr val="04607A"/>
                </a:solidFill>
                <a:latin typeface="Batang"/>
                <a:cs typeface="Batang"/>
              </a:rPr>
              <a:t>a</a:t>
            </a:r>
            <a:r>
              <a:rPr sz="6600" spc="-25" baseline="-3616" dirty="0" smtClean="0">
                <a:solidFill>
                  <a:srgbClr val="04607A"/>
                </a:solidFill>
                <a:latin typeface="Batang"/>
                <a:cs typeface="Batang"/>
              </a:rPr>
              <a:t>l</a:t>
            </a:r>
            <a:r>
              <a:rPr sz="6600" spc="0" baseline="-3616" dirty="0" smtClean="0">
                <a:solidFill>
                  <a:srgbClr val="04607A"/>
                </a:solidFill>
                <a:latin typeface="Batang"/>
                <a:cs typeface="Batang"/>
              </a:rPr>
              <a:t>!</a:t>
            </a:r>
            <a:endParaRPr sz="4400">
              <a:latin typeface="Batang"/>
              <a:cs typeface="Batang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1259" y="6020462"/>
            <a:ext cx="213455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05"/>
              </a:lnSpc>
              <a:spcBef>
                <a:spcPts val="225"/>
              </a:spcBef>
            </a:pPr>
            <a:r>
              <a:rPr sz="6600" spc="-39" baseline="-3616" dirty="0" smtClean="0">
                <a:solidFill>
                  <a:srgbClr val="04607A"/>
                </a:solidFill>
                <a:latin typeface="Batang"/>
                <a:cs typeface="Batang"/>
              </a:rPr>
              <a:t>S</a:t>
            </a:r>
            <a:r>
              <a:rPr sz="6600" spc="-34" baseline="-3616" dirty="0" smtClean="0">
                <a:solidFill>
                  <a:srgbClr val="04607A"/>
                </a:solidFill>
                <a:latin typeface="Batang"/>
                <a:cs typeface="Batang"/>
              </a:rPr>
              <a:t>o</a:t>
            </a:r>
            <a:r>
              <a:rPr sz="6600" spc="-14" baseline="-3616" dirty="0" smtClean="0">
                <a:solidFill>
                  <a:srgbClr val="04607A"/>
                </a:solidFill>
                <a:latin typeface="Batang"/>
                <a:cs typeface="Batang"/>
              </a:rPr>
              <a:t>l</a:t>
            </a:r>
            <a:r>
              <a:rPr sz="6600" spc="-44" baseline="-3616" dirty="0" smtClean="0">
                <a:solidFill>
                  <a:srgbClr val="04607A"/>
                </a:solidFill>
                <a:latin typeface="Batang"/>
                <a:cs typeface="Batang"/>
              </a:rPr>
              <a:t>u</a:t>
            </a:r>
            <a:r>
              <a:rPr sz="6600" spc="-34" baseline="-3616" dirty="0" smtClean="0">
                <a:solidFill>
                  <a:srgbClr val="04607A"/>
                </a:solidFill>
                <a:latin typeface="Batang"/>
                <a:cs typeface="Batang"/>
              </a:rPr>
              <a:t>ç</a:t>
            </a:r>
            <a:r>
              <a:rPr sz="6600" spc="-44" baseline="-3616" dirty="0" smtClean="0">
                <a:solidFill>
                  <a:srgbClr val="04607A"/>
                </a:solidFill>
                <a:latin typeface="Batang"/>
                <a:cs typeface="Batang"/>
              </a:rPr>
              <a:t>ã</a:t>
            </a:r>
            <a:r>
              <a:rPr sz="6600" spc="0" baseline="-3616" dirty="0" smtClean="0">
                <a:solidFill>
                  <a:srgbClr val="04607A"/>
                </a:solidFill>
                <a:latin typeface="Batang"/>
                <a:cs typeface="Batang"/>
              </a:rPr>
              <a:t>o</a:t>
            </a:r>
            <a:endParaRPr sz="4400">
              <a:latin typeface="Batang"/>
              <a:cs typeface="Batang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25424" y="6020462"/>
            <a:ext cx="153692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05"/>
              </a:lnSpc>
              <a:spcBef>
                <a:spcPts val="225"/>
              </a:spcBef>
            </a:pPr>
            <a:r>
              <a:rPr sz="6600" spc="0" baseline="-3616" dirty="0" smtClean="0">
                <a:solidFill>
                  <a:srgbClr val="04607A"/>
                </a:solidFill>
                <a:latin typeface="Batang"/>
                <a:cs typeface="Batang"/>
              </a:rPr>
              <a:t>i</a:t>
            </a:r>
            <a:r>
              <a:rPr sz="6600" spc="-54" baseline="-3616" dirty="0" smtClean="0">
                <a:solidFill>
                  <a:srgbClr val="04607A"/>
                </a:solidFill>
                <a:latin typeface="Batang"/>
                <a:cs typeface="Batang"/>
              </a:rPr>
              <a:t>d</a:t>
            </a:r>
            <a:r>
              <a:rPr sz="6600" spc="-39" baseline="-3616" dirty="0" smtClean="0">
                <a:solidFill>
                  <a:srgbClr val="04607A"/>
                </a:solidFill>
                <a:latin typeface="Batang"/>
                <a:cs typeface="Batang"/>
              </a:rPr>
              <a:t>e</a:t>
            </a:r>
            <a:r>
              <a:rPr sz="6600" spc="-34" baseline="-3616" dirty="0" smtClean="0">
                <a:solidFill>
                  <a:srgbClr val="04607A"/>
                </a:solidFill>
                <a:latin typeface="Batang"/>
                <a:cs typeface="Batang"/>
              </a:rPr>
              <a:t>a</a:t>
            </a:r>
            <a:r>
              <a:rPr sz="6600" spc="-25" baseline="-3616" dirty="0" smtClean="0">
                <a:solidFill>
                  <a:srgbClr val="04607A"/>
                </a:solidFill>
                <a:latin typeface="Batang"/>
                <a:cs typeface="Batang"/>
              </a:rPr>
              <a:t>l</a:t>
            </a:r>
            <a:r>
              <a:rPr sz="6600" spc="0" baseline="-3616" dirty="0" smtClean="0">
                <a:solidFill>
                  <a:srgbClr val="04607A"/>
                </a:solidFill>
                <a:latin typeface="Batang"/>
                <a:cs typeface="Batang"/>
              </a:rPr>
              <a:t>!</a:t>
            </a:r>
            <a:endParaRPr sz="4400">
              <a:latin typeface="Batang"/>
              <a:cs typeface="Batang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152400" y="-384898"/>
            <a:ext cx="9144000" cy="7090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324467" cy="6705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79514" y="5020943"/>
            <a:ext cx="2088261" cy="18370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24140" cy="13290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7592" y="4491228"/>
            <a:ext cx="665988" cy="6522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70303" y="232374"/>
            <a:ext cx="3182830" cy="279907"/>
          </a:xfrm>
          <a:prstGeom prst="rect">
            <a:avLst/>
          </a:prstGeom>
          <a:effectLst/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baseline="3253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 Unicode"/>
                <a:cs typeface="Lucida Sans Unicode"/>
                <a:hlinkClick r:id="rId8"/>
              </a:rPr>
              <a:t>www.santocha.com.br</a:t>
            </a:r>
            <a:endParaRPr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06625" y="664527"/>
            <a:ext cx="493075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lang="pt-BR" sz="3000" baseline="3253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 Unicode"/>
                <a:cs typeface="Lucida Sans Unicode"/>
                <a:hlinkClick r:id="rId9"/>
              </a:rPr>
              <a:t>michelle</a:t>
            </a:r>
            <a:r>
              <a:rPr sz="3000" baseline="3253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 Unicode"/>
                <a:cs typeface="Lucida Sans Unicode"/>
                <a:hlinkClick r:id="rId9"/>
              </a:rPr>
              <a:t>@santocha.com.br</a:t>
            </a:r>
            <a:endParaRPr lang="pt-BR" sz="3000" baseline="3253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Sans Unicode"/>
              <a:cs typeface="Lucida Sans Unicode"/>
              <a:hlinkClick r:id="rId9"/>
            </a:endParaRPr>
          </a:p>
          <a:p>
            <a:pPr marL="12700">
              <a:lnSpc>
                <a:spcPts val="2205"/>
              </a:lnSpc>
              <a:spcBef>
                <a:spcPts val="110"/>
              </a:spcBef>
            </a:pPr>
            <a:endParaRPr lang="pt-BR" sz="3000" baseline="3253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Sans Unicode"/>
              <a:cs typeface="Lucida Sans Unicode"/>
              <a:hlinkClick r:id="rId9"/>
            </a:endParaRPr>
          </a:p>
          <a:p>
            <a:pPr marL="12700">
              <a:lnSpc>
                <a:spcPts val="2205"/>
              </a:lnSpc>
              <a:spcBef>
                <a:spcPts val="110"/>
              </a:spcBef>
            </a:pPr>
            <a:endParaRPr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352800" y="5486400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aseline="3253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 Unicode"/>
                <a:cs typeface="Lucida Sans Unicode"/>
                <a:hlinkClick r:id="rId9"/>
              </a:rPr>
              <a:t>Michelle Freitas </a:t>
            </a:r>
            <a:endParaRPr lang="pt-B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Sans Unicode"/>
              <a:cs typeface="Lucida Sans Unicode"/>
              <a:hlinkClick r:id="rId9"/>
            </a:endParaRPr>
          </a:p>
          <a:p>
            <a:endParaRPr lang="pt-B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Sans Unicode"/>
              <a:cs typeface="Lucida Sans Unicode"/>
              <a:hlinkClick r:id="rId9"/>
            </a:endParaRPr>
          </a:p>
          <a:p>
            <a:r>
              <a:rPr lang="pt-BR" sz="2400" baseline="3253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13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</a:t>
            </a:r>
            <a:r>
              <a:rPr lang="pt-BR" sz="2400" baseline="3253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98197-3612</a:t>
            </a:r>
          </a:p>
          <a:p>
            <a:endParaRPr lang="pt-BR" dirty="0"/>
          </a:p>
        </p:txBody>
      </p:sp>
      <p:sp>
        <p:nvSpPr>
          <p:cNvPr id="10" name="object 7"/>
          <p:cNvSpPr/>
          <p:nvPr/>
        </p:nvSpPr>
        <p:spPr>
          <a:xfrm>
            <a:off x="-18288" y="-22859"/>
            <a:ext cx="9162288" cy="68808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306</Words>
  <Application>Microsoft Office PowerPoint</Application>
  <PresentationFormat>Apresentação na tela (4:3)</PresentationFormat>
  <Paragraphs>63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Eliandro Souza</dc:creator>
  <cp:lastModifiedBy>cliente</cp:lastModifiedBy>
  <cp:revision>25</cp:revision>
  <dcterms:modified xsi:type="dcterms:W3CDTF">2016-05-19T16:50:29Z</dcterms:modified>
</cp:coreProperties>
</file>