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7d64258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7d64258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7d64258b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7d64258b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97d64258b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97d64258b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97d64258b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97d64258b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97d64258b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97d64258b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7d64258b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7d64258b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Attrition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Huang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Attrition Analysis to reduce attrition rate for the company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Data: HR dataset of the company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dataset came in 5 different CSV files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Employee Survey Data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General Data of the employee with job functions, education, and years with the company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Manager Survey Data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Employee In Time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Employee Out Time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Attrition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25" y="1567549"/>
            <a:ext cx="8280325" cy="33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Life Balance vs Attrition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75" y="1496924"/>
            <a:ext cx="8444052" cy="34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Forest Classifier, Decision Tree Classifier, Bagging Classifier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Classifier performed the Best: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Predicted highest accuracy at 99%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Retrospective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Classifier: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Performed the best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Predicted the highest accuracy and highest efficiency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Retrospective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Accuracy is too high perhaps its overfitting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Further investigation and analysis will need be performed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