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6242-AB99-4A3F-8352-9F0B9141572F}" type="doc">
      <dgm:prSet loTypeId="urn:microsoft.com/office/officeart/2005/8/layout/arrow6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s-MX"/>
        </a:p>
      </dgm:t>
    </dgm:pt>
    <dgm:pt modelId="{6E5DF811-B0AD-41D9-8843-EE8E1C7073D7}">
      <dgm:prSet phldrT="[Texto]"/>
      <dgm:spPr/>
      <dgm:t>
        <a:bodyPr/>
        <a:lstStyle/>
        <a:p>
          <a:r>
            <a:rPr lang="es-MX" dirty="0" smtClean="0">
              <a:solidFill>
                <a:schemeClr val="bg1"/>
              </a:solidFill>
            </a:rPr>
            <a:t>En la actualidad existen varias empresas que desarrollan sistemas webs, aplicaciones web y móviles.</a:t>
          </a:r>
          <a:endParaRPr lang="es-MX" dirty="0">
            <a:solidFill>
              <a:schemeClr val="bg1"/>
            </a:solidFill>
          </a:endParaRPr>
        </a:p>
      </dgm:t>
    </dgm:pt>
    <dgm:pt modelId="{97D26678-CD73-407D-9E50-1AD2A6B79446}" type="parTrans" cxnId="{AC342DBC-A37B-4F79-9C6B-71398F9FF2F0}">
      <dgm:prSet/>
      <dgm:spPr/>
      <dgm:t>
        <a:bodyPr/>
        <a:lstStyle/>
        <a:p>
          <a:endParaRPr lang="es-MX"/>
        </a:p>
      </dgm:t>
    </dgm:pt>
    <dgm:pt modelId="{7080E22A-4D0E-4218-AEED-238A0A77AFC2}" type="sibTrans" cxnId="{AC342DBC-A37B-4F79-9C6B-71398F9FF2F0}">
      <dgm:prSet/>
      <dgm:spPr/>
      <dgm:t>
        <a:bodyPr/>
        <a:lstStyle/>
        <a:p>
          <a:endParaRPr lang="es-MX"/>
        </a:p>
      </dgm:t>
    </dgm:pt>
    <dgm:pt modelId="{546FB39F-5621-4258-83E0-53589FB647A0}">
      <dgm:prSet phldrT="[Texto]"/>
      <dgm:spPr/>
      <dgm:t>
        <a:bodyPr/>
        <a:lstStyle/>
        <a:p>
          <a:r>
            <a:rPr lang="es-MX" dirty="0" smtClean="0">
              <a:solidFill>
                <a:schemeClr val="bg1"/>
              </a:solidFill>
            </a:rPr>
            <a:t>Sin embargo no existe una que esté desarrollando una aplicación móvil de esta índole y es por eso que tenemos una amplia oportunidad de negocio para crearla.</a:t>
          </a:r>
          <a:endParaRPr lang="es-MX" dirty="0">
            <a:solidFill>
              <a:schemeClr val="bg1"/>
            </a:solidFill>
          </a:endParaRPr>
        </a:p>
      </dgm:t>
    </dgm:pt>
    <dgm:pt modelId="{A778145A-C67F-46EB-954B-182808F97876}" type="parTrans" cxnId="{9BFC43A1-33D6-4BBE-85E5-438BCE4BE298}">
      <dgm:prSet/>
      <dgm:spPr/>
      <dgm:t>
        <a:bodyPr/>
        <a:lstStyle/>
        <a:p>
          <a:endParaRPr lang="es-MX"/>
        </a:p>
      </dgm:t>
    </dgm:pt>
    <dgm:pt modelId="{5C5DE92E-E7F4-4852-ADE2-A712FA13A2F4}" type="sibTrans" cxnId="{9BFC43A1-33D6-4BBE-85E5-438BCE4BE298}">
      <dgm:prSet/>
      <dgm:spPr/>
      <dgm:t>
        <a:bodyPr/>
        <a:lstStyle/>
        <a:p>
          <a:endParaRPr lang="es-MX"/>
        </a:p>
      </dgm:t>
    </dgm:pt>
    <dgm:pt modelId="{D41B1076-4103-476A-9D64-905481F80E29}" type="pres">
      <dgm:prSet presAssocID="{A2396242-AB99-4A3F-8352-9F0B9141572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555892D-5841-4D19-8999-EEA5F21141F7}" type="pres">
      <dgm:prSet presAssocID="{A2396242-AB99-4A3F-8352-9F0B9141572F}" presName="ribbon" presStyleLbl="node1" presStyleIdx="0" presStyleCnt="1" custScaleY="85279" custLinFactNeighborX="0" custLinFactNeighborY="3388"/>
      <dgm:spPr/>
    </dgm:pt>
    <dgm:pt modelId="{F2655A2A-72D9-4933-BD48-EEF1359889AC}" type="pres">
      <dgm:prSet presAssocID="{A2396242-AB99-4A3F-8352-9F0B9141572F}" presName="leftArrowText" presStyleLbl="node1" presStyleIdx="0" presStyleCnt="1" custLinFactNeighborY="9029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A1BD6FC-7FB1-47B8-8EF4-EA3DF135935F}" type="pres">
      <dgm:prSet presAssocID="{A2396242-AB99-4A3F-8352-9F0B9141572F}" presName="rightArrowText" presStyleLbl="node1" presStyleIdx="0" presStyleCnt="1" custLinFactNeighborX="-5897" custLinFactNeighborY="4279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C342DBC-A37B-4F79-9C6B-71398F9FF2F0}" srcId="{A2396242-AB99-4A3F-8352-9F0B9141572F}" destId="{6E5DF811-B0AD-41D9-8843-EE8E1C7073D7}" srcOrd="0" destOrd="0" parTransId="{97D26678-CD73-407D-9E50-1AD2A6B79446}" sibTransId="{7080E22A-4D0E-4218-AEED-238A0A77AFC2}"/>
    <dgm:cxn modelId="{2828BB69-15BC-4AA2-A78C-449B474CE4F0}" type="presOf" srcId="{A2396242-AB99-4A3F-8352-9F0B9141572F}" destId="{D41B1076-4103-476A-9D64-905481F80E29}" srcOrd="0" destOrd="0" presId="urn:microsoft.com/office/officeart/2005/8/layout/arrow6"/>
    <dgm:cxn modelId="{AAEDB0DD-8BDE-4930-B28A-FFEBF4ECE8D6}" type="presOf" srcId="{546FB39F-5621-4258-83E0-53589FB647A0}" destId="{DA1BD6FC-7FB1-47B8-8EF4-EA3DF135935F}" srcOrd="0" destOrd="0" presId="urn:microsoft.com/office/officeart/2005/8/layout/arrow6"/>
    <dgm:cxn modelId="{9BFC43A1-33D6-4BBE-85E5-438BCE4BE298}" srcId="{A2396242-AB99-4A3F-8352-9F0B9141572F}" destId="{546FB39F-5621-4258-83E0-53589FB647A0}" srcOrd="1" destOrd="0" parTransId="{A778145A-C67F-46EB-954B-182808F97876}" sibTransId="{5C5DE92E-E7F4-4852-ADE2-A712FA13A2F4}"/>
    <dgm:cxn modelId="{B94C3A9D-7B71-4423-819A-2EA0817ED969}" type="presOf" srcId="{6E5DF811-B0AD-41D9-8843-EE8E1C7073D7}" destId="{F2655A2A-72D9-4933-BD48-EEF1359889AC}" srcOrd="0" destOrd="0" presId="urn:microsoft.com/office/officeart/2005/8/layout/arrow6"/>
    <dgm:cxn modelId="{03ED9249-8E67-42B5-9B21-3013C23CA1E3}" type="presParOf" srcId="{D41B1076-4103-476A-9D64-905481F80E29}" destId="{A555892D-5841-4D19-8999-EEA5F21141F7}" srcOrd="0" destOrd="0" presId="urn:microsoft.com/office/officeart/2005/8/layout/arrow6"/>
    <dgm:cxn modelId="{5B9FC09A-C1C7-408C-BF7A-1ADA65E6AFB6}" type="presParOf" srcId="{D41B1076-4103-476A-9D64-905481F80E29}" destId="{F2655A2A-72D9-4933-BD48-EEF1359889AC}" srcOrd="1" destOrd="0" presId="urn:microsoft.com/office/officeart/2005/8/layout/arrow6"/>
    <dgm:cxn modelId="{55A4DF18-BE0F-416F-96CD-0D65416F34F2}" type="presParOf" srcId="{D41B1076-4103-476A-9D64-905481F80E29}" destId="{DA1BD6FC-7FB1-47B8-8EF4-EA3DF135935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B8337-481F-492C-AA19-BB00C4E6B6E9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1C93935-4C10-4C2C-A79D-E311599D280F}">
      <dgm:prSet phldrT="[Texto]" custT="1"/>
      <dgm:spPr/>
      <dgm:t>
        <a:bodyPr/>
        <a:lstStyle/>
        <a:p>
          <a:r>
            <a:rPr lang="es-MX" sz="1600" dirty="0" smtClean="0"/>
            <a:t>El usuario podrá realizar sus preguntas escritas del ámbito vial.</a:t>
          </a:r>
          <a:endParaRPr lang="es-MX" sz="1600" dirty="0"/>
        </a:p>
      </dgm:t>
    </dgm:pt>
    <dgm:pt modelId="{7B5AEEB7-0C54-4FFB-A7A6-1D2D4C43D65B}" type="parTrans" cxnId="{6650B215-069A-45B4-950D-E5A2350810E0}">
      <dgm:prSet/>
      <dgm:spPr/>
      <dgm:t>
        <a:bodyPr/>
        <a:lstStyle/>
        <a:p>
          <a:endParaRPr lang="es-MX"/>
        </a:p>
      </dgm:t>
    </dgm:pt>
    <dgm:pt modelId="{B89C9F59-D955-4097-91E8-24C3C7EC60BC}" type="sibTrans" cxnId="{6650B215-069A-45B4-950D-E5A2350810E0}">
      <dgm:prSet/>
      <dgm:spPr/>
      <dgm:t>
        <a:bodyPr/>
        <a:lstStyle/>
        <a:p>
          <a:endParaRPr lang="es-MX"/>
        </a:p>
      </dgm:t>
    </dgm:pt>
    <dgm:pt modelId="{A6D9DCDF-8D3B-497D-9E46-CCB8298143E3}">
      <dgm:prSet phldrT="[Texto]" custT="1"/>
      <dgm:spPr/>
      <dgm:t>
        <a:bodyPr/>
        <a:lstStyle/>
        <a:p>
          <a:r>
            <a:rPr lang="es-MX" sz="1600" dirty="0" smtClean="0"/>
            <a:t>Podrá alzar reportes si se llega a presentar algún abuso de autoridad.</a:t>
          </a:r>
          <a:endParaRPr lang="es-MX" sz="1600" dirty="0"/>
        </a:p>
      </dgm:t>
    </dgm:pt>
    <dgm:pt modelId="{0E254980-FD59-4A98-88FE-12B802EF3BD4}" type="parTrans" cxnId="{545A70F9-616A-4E2B-B430-A7D8EA254D41}">
      <dgm:prSet/>
      <dgm:spPr/>
      <dgm:t>
        <a:bodyPr/>
        <a:lstStyle/>
        <a:p>
          <a:endParaRPr lang="es-MX"/>
        </a:p>
      </dgm:t>
    </dgm:pt>
    <dgm:pt modelId="{C7CE0D08-0D5D-49E7-96AE-E740BB19D8FB}" type="sibTrans" cxnId="{545A70F9-616A-4E2B-B430-A7D8EA254D41}">
      <dgm:prSet/>
      <dgm:spPr/>
      <dgm:t>
        <a:bodyPr/>
        <a:lstStyle/>
        <a:p>
          <a:endParaRPr lang="es-MX"/>
        </a:p>
      </dgm:t>
    </dgm:pt>
    <dgm:pt modelId="{BE6549F1-DD1F-4207-B8E4-666C45D359CD}">
      <dgm:prSet phldrT="[Texto]"/>
      <dgm:spPr/>
      <dgm:t>
        <a:bodyPr/>
        <a:lstStyle/>
        <a:p>
          <a:r>
            <a:rPr lang="es-MX" dirty="0" smtClean="0"/>
            <a:t>Podrá compartir información en redes sociales como Facebook y twitter. </a:t>
          </a:r>
          <a:endParaRPr lang="es-MX" dirty="0"/>
        </a:p>
      </dgm:t>
    </dgm:pt>
    <dgm:pt modelId="{C5119EE2-F178-4685-888F-ACCB79E80270}" type="parTrans" cxnId="{954055C2-E2AA-4820-AB81-FBFE65C7276E}">
      <dgm:prSet/>
      <dgm:spPr/>
      <dgm:t>
        <a:bodyPr/>
        <a:lstStyle/>
        <a:p>
          <a:endParaRPr lang="es-MX"/>
        </a:p>
      </dgm:t>
    </dgm:pt>
    <dgm:pt modelId="{07A5EDE5-381C-4834-B591-8E98B077DD56}" type="sibTrans" cxnId="{954055C2-E2AA-4820-AB81-FBFE65C7276E}">
      <dgm:prSet/>
      <dgm:spPr/>
      <dgm:t>
        <a:bodyPr/>
        <a:lstStyle/>
        <a:p>
          <a:endParaRPr lang="es-MX"/>
        </a:p>
      </dgm:t>
    </dgm:pt>
    <dgm:pt modelId="{F6027077-EB5F-4B6F-9FE7-3E600D701251}" type="pres">
      <dgm:prSet presAssocID="{74EB8337-481F-492C-AA19-BB00C4E6B6E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FEFC59A3-7568-40EF-B83B-6FBEB4CEE330}" type="pres">
      <dgm:prSet presAssocID="{21C93935-4C10-4C2C-A79D-E311599D280F}" presName="Accent1" presStyleCnt="0"/>
      <dgm:spPr/>
    </dgm:pt>
    <dgm:pt modelId="{921B58FF-7B65-40B5-9020-6BF195312B97}" type="pres">
      <dgm:prSet presAssocID="{21C93935-4C10-4C2C-A79D-E311599D280F}" presName="Accent" presStyleLbl="node1" presStyleIdx="0" presStyleCnt="3"/>
      <dgm:spPr/>
    </dgm:pt>
    <dgm:pt modelId="{B52745D2-5AFF-4C54-A38F-48BF1E95224F}" type="pres">
      <dgm:prSet presAssocID="{21C93935-4C10-4C2C-A79D-E311599D280F}" presName="Parent1" presStyleLbl="revTx" presStyleIdx="0" presStyleCnt="3" custScaleY="1385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B57377-0B82-49A9-A9AE-9C613BA82375}" type="pres">
      <dgm:prSet presAssocID="{A6D9DCDF-8D3B-497D-9E46-CCB8298143E3}" presName="Accent2" presStyleCnt="0"/>
      <dgm:spPr/>
    </dgm:pt>
    <dgm:pt modelId="{F4E04FDD-EB00-49FD-A7AD-8EF974390173}" type="pres">
      <dgm:prSet presAssocID="{A6D9DCDF-8D3B-497D-9E46-CCB8298143E3}" presName="Accent" presStyleLbl="node1" presStyleIdx="1" presStyleCnt="3"/>
      <dgm:spPr/>
    </dgm:pt>
    <dgm:pt modelId="{30798BDC-2C27-4B94-83AC-D520F8367965}" type="pres">
      <dgm:prSet presAssocID="{A6D9DCDF-8D3B-497D-9E46-CCB8298143E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2315A5E-C480-4BC4-9895-127E496F4BEC}" type="pres">
      <dgm:prSet presAssocID="{BE6549F1-DD1F-4207-B8E4-666C45D359CD}" presName="Accent3" presStyleCnt="0"/>
      <dgm:spPr/>
    </dgm:pt>
    <dgm:pt modelId="{4B784CD7-F526-4BE8-80F3-80B7BE48AF3D}" type="pres">
      <dgm:prSet presAssocID="{BE6549F1-DD1F-4207-B8E4-666C45D359CD}" presName="Accent" presStyleLbl="node1" presStyleIdx="2" presStyleCnt="3"/>
      <dgm:spPr/>
    </dgm:pt>
    <dgm:pt modelId="{DEA6A6B9-50B7-42A8-BCA4-D9E959A131D8}" type="pres">
      <dgm:prSet presAssocID="{BE6549F1-DD1F-4207-B8E4-666C45D359C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8B585F0-D675-4389-8D45-86FBB1967B28}" type="presOf" srcId="{21C93935-4C10-4C2C-A79D-E311599D280F}" destId="{B52745D2-5AFF-4C54-A38F-48BF1E95224F}" srcOrd="0" destOrd="0" presId="urn:microsoft.com/office/officeart/2009/layout/CircleArrowProcess"/>
    <dgm:cxn modelId="{6650B215-069A-45B4-950D-E5A2350810E0}" srcId="{74EB8337-481F-492C-AA19-BB00C4E6B6E9}" destId="{21C93935-4C10-4C2C-A79D-E311599D280F}" srcOrd="0" destOrd="0" parTransId="{7B5AEEB7-0C54-4FFB-A7A6-1D2D4C43D65B}" sibTransId="{B89C9F59-D955-4097-91E8-24C3C7EC60BC}"/>
    <dgm:cxn modelId="{A0760008-9019-4832-9A0A-75E076E35C68}" type="presOf" srcId="{BE6549F1-DD1F-4207-B8E4-666C45D359CD}" destId="{DEA6A6B9-50B7-42A8-BCA4-D9E959A131D8}" srcOrd="0" destOrd="0" presId="urn:microsoft.com/office/officeart/2009/layout/CircleArrowProcess"/>
    <dgm:cxn modelId="{545A70F9-616A-4E2B-B430-A7D8EA254D41}" srcId="{74EB8337-481F-492C-AA19-BB00C4E6B6E9}" destId="{A6D9DCDF-8D3B-497D-9E46-CCB8298143E3}" srcOrd="1" destOrd="0" parTransId="{0E254980-FD59-4A98-88FE-12B802EF3BD4}" sibTransId="{C7CE0D08-0D5D-49E7-96AE-E740BB19D8FB}"/>
    <dgm:cxn modelId="{036060BE-C7DC-4528-8B2D-712BB77D198A}" type="presOf" srcId="{A6D9DCDF-8D3B-497D-9E46-CCB8298143E3}" destId="{30798BDC-2C27-4B94-83AC-D520F8367965}" srcOrd="0" destOrd="0" presId="urn:microsoft.com/office/officeart/2009/layout/CircleArrowProcess"/>
    <dgm:cxn modelId="{ACE83E01-29E2-4C0E-9172-6BC5BF9101AB}" type="presOf" srcId="{74EB8337-481F-492C-AA19-BB00C4E6B6E9}" destId="{F6027077-EB5F-4B6F-9FE7-3E600D701251}" srcOrd="0" destOrd="0" presId="urn:microsoft.com/office/officeart/2009/layout/CircleArrowProcess"/>
    <dgm:cxn modelId="{954055C2-E2AA-4820-AB81-FBFE65C7276E}" srcId="{74EB8337-481F-492C-AA19-BB00C4E6B6E9}" destId="{BE6549F1-DD1F-4207-B8E4-666C45D359CD}" srcOrd="2" destOrd="0" parTransId="{C5119EE2-F178-4685-888F-ACCB79E80270}" sibTransId="{07A5EDE5-381C-4834-B591-8E98B077DD56}"/>
    <dgm:cxn modelId="{2F8A0093-AAAF-4199-9A26-A54935330AEE}" type="presParOf" srcId="{F6027077-EB5F-4B6F-9FE7-3E600D701251}" destId="{FEFC59A3-7568-40EF-B83B-6FBEB4CEE330}" srcOrd="0" destOrd="0" presId="urn:microsoft.com/office/officeart/2009/layout/CircleArrowProcess"/>
    <dgm:cxn modelId="{30CF793B-2B9B-4139-9DC2-1771D8FFB160}" type="presParOf" srcId="{FEFC59A3-7568-40EF-B83B-6FBEB4CEE330}" destId="{921B58FF-7B65-40B5-9020-6BF195312B97}" srcOrd="0" destOrd="0" presId="urn:microsoft.com/office/officeart/2009/layout/CircleArrowProcess"/>
    <dgm:cxn modelId="{461A4D5B-EFD6-49B2-B74E-E9CE5CC1000B}" type="presParOf" srcId="{F6027077-EB5F-4B6F-9FE7-3E600D701251}" destId="{B52745D2-5AFF-4C54-A38F-48BF1E95224F}" srcOrd="1" destOrd="0" presId="urn:microsoft.com/office/officeart/2009/layout/CircleArrowProcess"/>
    <dgm:cxn modelId="{AE45067F-089C-4204-B75D-686C745E2003}" type="presParOf" srcId="{F6027077-EB5F-4B6F-9FE7-3E600D701251}" destId="{3CB57377-0B82-49A9-A9AE-9C613BA82375}" srcOrd="2" destOrd="0" presId="urn:microsoft.com/office/officeart/2009/layout/CircleArrowProcess"/>
    <dgm:cxn modelId="{8FF30A99-0234-49C3-857D-3041FBB1FD1E}" type="presParOf" srcId="{3CB57377-0B82-49A9-A9AE-9C613BA82375}" destId="{F4E04FDD-EB00-49FD-A7AD-8EF974390173}" srcOrd="0" destOrd="0" presId="urn:microsoft.com/office/officeart/2009/layout/CircleArrowProcess"/>
    <dgm:cxn modelId="{9D134C6F-BA69-4A5E-AEBE-4D8AD08D0520}" type="presParOf" srcId="{F6027077-EB5F-4B6F-9FE7-3E600D701251}" destId="{30798BDC-2C27-4B94-83AC-D520F8367965}" srcOrd="3" destOrd="0" presId="urn:microsoft.com/office/officeart/2009/layout/CircleArrowProcess"/>
    <dgm:cxn modelId="{35C7A2E1-2ADD-414B-BBAC-8E9FA97F6488}" type="presParOf" srcId="{F6027077-EB5F-4B6F-9FE7-3E600D701251}" destId="{62315A5E-C480-4BC4-9895-127E496F4BEC}" srcOrd="4" destOrd="0" presId="urn:microsoft.com/office/officeart/2009/layout/CircleArrowProcess"/>
    <dgm:cxn modelId="{FA750C38-7F61-4623-821B-521B0D523076}" type="presParOf" srcId="{62315A5E-C480-4BC4-9895-127E496F4BEC}" destId="{4B784CD7-F526-4BE8-80F3-80B7BE48AF3D}" srcOrd="0" destOrd="0" presId="urn:microsoft.com/office/officeart/2009/layout/CircleArrowProcess"/>
    <dgm:cxn modelId="{9FBDA466-8308-4AFC-8692-772216358FC2}" type="presParOf" srcId="{F6027077-EB5F-4B6F-9FE7-3E600D701251}" destId="{DEA6A6B9-50B7-42A8-BCA4-D9E959A131D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46E814-E8B8-4520-A4B1-617D963ACC4A}" type="doc">
      <dgm:prSet loTypeId="urn:microsoft.com/office/officeart/2005/8/layout/arrow3" loCatId="relationship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s-MX"/>
        </a:p>
      </dgm:t>
    </dgm:pt>
    <dgm:pt modelId="{B58F2C18-B895-4DB0-B573-2FDEBCF2A0EA}">
      <dgm:prSet phldrT="[Texto]" custT="1"/>
      <dgm:spPr/>
      <dgm:t>
        <a:bodyPr/>
        <a:lstStyle/>
        <a:p>
          <a:r>
            <a:rPr lang="es-MX" sz="2400" dirty="0" smtClean="0"/>
            <a:t>La corrupción en el municipio, infracciones injustificadas y faltas al reglamento vial.</a:t>
          </a:r>
          <a:endParaRPr lang="es-MX" sz="2400" dirty="0"/>
        </a:p>
      </dgm:t>
    </dgm:pt>
    <dgm:pt modelId="{D4C86939-E1FF-4763-8798-C233A2969CEF}" type="parTrans" cxnId="{BDFB9025-904F-4027-B832-D8C275770CB2}">
      <dgm:prSet/>
      <dgm:spPr/>
      <dgm:t>
        <a:bodyPr/>
        <a:lstStyle/>
        <a:p>
          <a:endParaRPr lang="es-MX"/>
        </a:p>
      </dgm:t>
    </dgm:pt>
    <dgm:pt modelId="{88B39A4F-343D-4115-9722-BA10E8493F2F}" type="sibTrans" cxnId="{BDFB9025-904F-4027-B832-D8C275770CB2}">
      <dgm:prSet/>
      <dgm:spPr/>
      <dgm:t>
        <a:bodyPr/>
        <a:lstStyle/>
        <a:p>
          <a:endParaRPr lang="es-MX"/>
        </a:p>
      </dgm:t>
    </dgm:pt>
    <dgm:pt modelId="{58CB9D12-05E2-401B-85DB-E064AEDBBE84}">
      <dgm:prSet phldrT="[Texto]" custT="1"/>
      <dgm:spPr/>
      <dgm:t>
        <a:bodyPr/>
        <a:lstStyle/>
        <a:p>
          <a:r>
            <a:rPr lang="es-MX" sz="2400" dirty="0" smtClean="0"/>
            <a:t>Cultura vial en el municipio, facilidad y  comodidad al requerir información reglamentaria, datos verídicos e información amplia de ley vial. </a:t>
          </a:r>
          <a:endParaRPr lang="es-MX" sz="2400" dirty="0"/>
        </a:p>
      </dgm:t>
    </dgm:pt>
    <dgm:pt modelId="{060407CA-E5D9-4A6F-9A03-C5C4804B8550}" type="parTrans" cxnId="{C1E0B406-286E-42E8-BFF1-606CD3C94F57}">
      <dgm:prSet/>
      <dgm:spPr/>
      <dgm:t>
        <a:bodyPr/>
        <a:lstStyle/>
        <a:p>
          <a:endParaRPr lang="es-MX"/>
        </a:p>
      </dgm:t>
    </dgm:pt>
    <dgm:pt modelId="{CA29D5AC-D628-442E-8A77-5F0D26C2F252}" type="sibTrans" cxnId="{C1E0B406-286E-42E8-BFF1-606CD3C94F57}">
      <dgm:prSet/>
      <dgm:spPr/>
      <dgm:t>
        <a:bodyPr/>
        <a:lstStyle/>
        <a:p>
          <a:endParaRPr lang="es-MX"/>
        </a:p>
      </dgm:t>
    </dgm:pt>
    <dgm:pt modelId="{CD4090E2-3DC9-4F79-93DD-0043FD3CCA15}" type="pres">
      <dgm:prSet presAssocID="{0246E814-E8B8-4520-A4B1-617D963ACC4A}" presName="compositeShape" presStyleCnt="0">
        <dgm:presLayoutVars>
          <dgm:chMax val="2"/>
          <dgm:dir/>
          <dgm:resizeHandles val="exact"/>
        </dgm:presLayoutVars>
      </dgm:prSet>
      <dgm:spPr/>
    </dgm:pt>
    <dgm:pt modelId="{D4F82846-C3B5-4182-9DAD-BC1E0765AEC3}" type="pres">
      <dgm:prSet presAssocID="{0246E814-E8B8-4520-A4B1-617D963ACC4A}" presName="divider" presStyleLbl="fgShp" presStyleIdx="0" presStyleCnt="1"/>
      <dgm:spPr>
        <a:ln>
          <a:solidFill>
            <a:schemeClr val="accent5"/>
          </a:solidFill>
        </a:ln>
      </dgm:spPr>
    </dgm:pt>
    <dgm:pt modelId="{57768BAC-61A9-483D-999A-031C23EDB998}" type="pres">
      <dgm:prSet presAssocID="{B58F2C18-B895-4DB0-B573-2FDEBCF2A0EA}" presName="downArrow" presStyleLbl="node1" presStyleIdx="0" presStyleCnt="2"/>
      <dgm:spPr/>
    </dgm:pt>
    <dgm:pt modelId="{ABE4E14A-DE10-4C10-B1FE-422C8B334D6F}" type="pres">
      <dgm:prSet presAssocID="{B58F2C18-B895-4DB0-B573-2FDEBCF2A0EA}" presName="downArrowText" presStyleLbl="revTx" presStyleIdx="0" presStyleCnt="2" custScaleX="15325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933A060-2814-4C19-98F8-7D0184182B7F}" type="pres">
      <dgm:prSet presAssocID="{58CB9D12-05E2-401B-85DB-E064AEDBBE84}" presName="upArrow" presStyleLbl="node1" presStyleIdx="1" presStyleCnt="2"/>
      <dgm:spPr/>
    </dgm:pt>
    <dgm:pt modelId="{9EC3BE10-7FBC-44FC-BE65-2ECB8848FB12}" type="pres">
      <dgm:prSet presAssocID="{58CB9D12-05E2-401B-85DB-E064AEDBBE84}" presName="upArrowText" presStyleLbl="revTx" presStyleIdx="1" presStyleCnt="2" custScaleX="18362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DFB9025-904F-4027-B832-D8C275770CB2}" srcId="{0246E814-E8B8-4520-A4B1-617D963ACC4A}" destId="{B58F2C18-B895-4DB0-B573-2FDEBCF2A0EA}" srcOrd="0" destOrd="0" parTransId="{D4C86939-E1FF-4763-8798-C233A2969CEF}" sibTransId="{88B39A4F-343D-4115-9722-BA10E8493F2F}"/>
    <dgm:cxn modelId="{C1E0B406-286E-42E8-BFF1-606CD3C94F57}" srcId="{0246E814-E8B8-4520-A4B1-617D963ACC4A}" destId="{58CB9D12-05E2-401B-85DB-E064AEDBBE84}" srcOrd="1" destOrd="0" parTransId="{060407CA-E5D9-4A6F-9A03-C5C4804B8550}" sibTransId="{CA29D5AC-D628-442E-8A77-5F0D26C2F252}"/>
    <dgm:cxn modelId="{66F1869E-D567-45ED-A015-42380B4B5615}" type="presOf" srcId="{0246E814-E8B8-4520-A4B1-617D963ACC4A}" destId="{CD4090E2-3DC9-4F79-93DD-0043FD3CCA15}" srcOrd="0" destOrd="0" presId="urn:microsoft.com/office/officeart/2005/8/layout/arrow3"/>
    <dgm:cxn modelId="{6353EDC7-A5EE-42EA-AB2A-1FC94CCC9AF6}" type="presOf" srcId="{B58F2C18-B895-4DB0-B573-2FDEBCF2A0EA}" destId="{ABE4E14A-DE10-4C10-B1FE-422C8B334D6F}" srcOrd="0" destOrd="0" presId="urn:microsoft.com/office/officeart/2005/8/layout/arrow3"/>
    <dgm:cxn modelId="{C05C6F97-1C78-4D99-8711-F56CA4A263E9}" type="presOf" srcId="{58CB9D12-05E2-401B-85DB-E064AEDBBE84}" destId="{9EC3BE10-7FBC-44FC-BE65-2ECB8848FB12}" srcOrd="0" destOrd="0" presId="urn:microsoft.com/office/officeart/2005/8/layout/arrow3"/>
    <dgm:cxn modelId="{75708B01-9892-4606-B347-71C698C7EFDD}" type="presParOf" srcId="{CD4090E2-3DC9-4F79-93DD-0043FD3CCA15}" destId="{D4F82846-C3B5-4182-9DAD-BC1E0765AEC3}" srcOrd="0" destOrd="0" presId="urn:microsoft.com/office/officeart/2005/8/layout/arrow3"/>
    <dgm:cxn modelId="{CA0AD801-CBC1-4883-922E-F9D4BFF051C8}" type="presParOf" srcId="{CD4090E2-3DC9-4F79-93DD-0043FD3CCA15}" destId="{57768BAC-61A9-483D-999A-031C23EDB998}" srcOrd="1" destOrd="0" presId="urn:microsoft.com/office/officeart/2005/8/layout/arrow3"/>
    <dgm:cxn modelId="{F0DFC477-033D-4033-9943-DAF3F0DE0509}" type="presParOf" srcId="{CD4090E2-3DC9-4F79-93DD-0043FD3CCA15}" destId="{ABE4E14A-DE10-4C10-B1FE-422C8B334D6F}" srcOrd="2" destOrd="0" presId="urn:microsoft.com/office/officeart/2005/8/layout/arrow3"/>
    <dgm:cxn modelId="{6AED947B-883A-4C97-9745-0725B68B889F}" type="presParOf" srcId="{CD4090E2-3DC9-4F79-93DD-0043FD3CCA15}" destId="{3933A060-2814-4C19-98F8-7D0184182B7F}" srcOrd="3" destOrd="0" presId="urn:microsoft.com/office/officeart/2005/8/layout/arrow3"/>
    <dgm:cxn modelId="{1747EC3B-A948-44D2-B7C7-E8F289C0AB9E}" type="presParOf" srcId="{CD4090E2-3DC9-4F79-93DD-0043FD3CCA15}" destId="{9EC3BE10-7FBC-44FC-BE65-2ECB8848FB12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2220C1-7DD7-4C62-9A0B-D813BDF4D06D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5B40787-483B-44FB-890A-5ADFE8BB8CB1}">
      <dgm:prSet phldrT="[Texto]" custT="1"/>
      <dgm:spPr/>
      <dgm:t>
        <a:bodyPr/>
        <a:lstStyle/>
        <a:p>
          <a:r>
            <a:rPr lang="es-MX" sz="2000" dirty="0" smtClean="0"/>
            <a:t>Desarrollo espiral </a:t>
          </a:r>
          <a:endParaRPr lang="es-MX" sz="2000" dirty="0"/>
        </a:p>
      </dgm:t>
    </dgm:pt>
    <dgm:pt modelId="{88E1D0B1-5AC3-472E-A5BE-C7F2D7EFD7D9}" type="parTrans" cxnId="{C4B756B0-B373-427D-8556-0EDE7F4AEC33}">
      <dgm:prSet/>
      <dgm:spPr/>
      <dgm:t>
        <a:bodyPr/>
        <a:lstStyle/>
        <a:p>
          <a:endParaRPr lang="es-MX" sz="2400"/>
        </a:p>
      </dgm:t>
    </dgm:pt>
    <dgm:pt modelId="{B8B60755-4A91-4164-AB0F-5F4BFA3426FA}" type="sibTrans" cxnId="{C4B756B0-B373-427D-8556-0EDE7F4AEC33}">
      <dgm:prSet/>
      <dgm:spPr/>
      <dgm:t>
        <a:bodyPr/>
        <a:lstStyle/>
        <a:p>
          <a:endParaRPr lang="es-MX" sz="2400"/>
        </a:p>
      </dgm:t>
    </dgm:pt>
    <dgm:pt modelId="{514EC787-DB48-4A75-86BB-746320E4849C}">
      <dgm:prSet phldrT="[Texto]" custT="1"/>
      <dgm:spPr/>
      <dgm:t>
        <a:bodyPr/>
        <a:lstStyle/>
        <a:p>
          <a:r>
            <a:rPr lang="es-MX" sz="2800" dirty="0" smtClean="0"/>
            <a:t>La aplicación una vez terminada continuará cambiando para ajustarse a las necesidades de los usuarios posteriores.</a:t>
          </a:r>
          <a:endParaRPr lang="es-MX" sz="2800" dirty="0"/>
        </a:p>
      </dgm:t>
    </dgm:pt>
    <dgm:pt modelId="{E6CCB29F-C8BC-44B7-A87D-804DE0BF2C75}" type="parTrans" cxnId="{1AB49292-A206-4A11-AD21-34425636BC9E}">
      <dgm:prSet/>
      <dgm:spPr/>
      <dgm:t>
        <a:bodyPr/>
        <a:lstStyle/>
        <a:p>
          <a:endParaRPr lang="es-MX" sz="2400"/>
        </a:p>
      </dgm:t>
    </dgm:pt>
    <dgm:pt modelId="{60F89CF1-848C-4A59-A9B3-B9EBC0017872}" type="sibTrans" cxnId="{1AB49292-A206-4A11-AD21-34425636BC9E}">
      <dgm:prSet/>
      <dgm:spPr/>
      <dgm:t>
        <a:bodyPr/>
        <a:lstStyle/>
        <a:p>
          <a:endParaRPr lang="es-MX" sz="2400"/>
        </a:p>
      </dgm:t>
    </dgm:pt>
    <dgm:pt modelId="{4EE6D4DB-CCEC-4460-8DC6-18190571E085}">
      <dgm:prSet phldrT="[Texto]" custT="1"/>
      <dgm:spPr/>
      <dgm:t>
        <a:bodyPr/>
        <a:lstStyle/>
        <a:p>
          <a:r>
            <a:rPr lang="es-MX" sz="2000" dirty="0" smtClean="0"/>
            <a:t>Principio de diseño</a:t>
          </a:r>
          <a:endParaRPr lang="es-MX" sz="2000" dirty="0"/>
        </a:p>
      </dgm:t>
    </dgm:pt>
    <dgm:pt modelId="{1B8E33E7-7345-4A5F-888D-BE6365480584}" type="parTrans" cxnId="{B9A57C7E-98D9-44CF-B39C-256052861D65}">
      <dgm:prSet/>
      <dgm:spPr/>
      <dgm:t>
        <a:bodyPr/>
        <a:lstStyle/>
        <a:p>
          <a:endParaRPr lang="es-MX" sz="2400"/>
        </a:p>
      </dgm:t>
    </dgm:pt>
    <dgm:pt modelId="{0A300E9F-1F65-4F48-B949-EECE5FBD5DBF}" type="sibTrans" cxnId="{B9A57C7E-98D9-44CF-B39C-256052861D65}">
      <dgm:prSet/>
      <dgm:spPr/>
      <dgm:t>
        <a:bodyPr/>
        <a:lstStyle/>
        <a:p>
          <a:endParaRPr lang="es-MX" sz="2400"/>
        </a:p>
      </dgm:t>
    </dgm:pt>
    <dgm:pt modelId="{6348768F-80A9-418E-B678-7604C3F88EF2}">
      <dgm:prSet phldrT="[Texto]" custT="1"/>
      <dgm:spPr/>
      <dgm:t>
        <a:bodyPr/>
        <a:lstStyle/>
        <a:p>
          <a:r>
            <a:rPr lang="es-MX" sz="3200" dirty="0" smtClean="0"/>
            <a:t>Flat design: diseño plano y sencillo</a:t>
          </a:r>
          <a:endParaRPr lang="es-MX" sz="3200" dirty="0"/>
        </a:p>
      </dgm:t>
    </dgm:pt>
    <dgm:pt modelId="{BD939A1A-2375-4D01-A97D-076DCB74A046}" type="parTrans" cxnId="{EC650856-4F84-4628-86C2-9C651D385951}">
      <dgm:prSet/>
      <dgm:spPr/>
      <dgm:t>
        <a:bodyPr/>
        <a:lstStyle/>
        <a:p>
          <a:endParaRPr lang="es-MX" sz="2400"/>
        </a:p>
      </dgm:t>
    </dgm:pt>
    <dgm:pt modelId="{CD7D49DC-187C-47DA-93B1-233F04B9724C}" type="sibTrans" cxnId="{EC650856-4F84-4628-86C2-9C651D385951}">
      <dgm:prSet/>
      <dgm:spPr/>
      <dgm:t>
        <a:bodyPr/>
        <a:lstStyle/>
        <a:p>
          <a:endParaRPr lang="es-MX" sz="2400"/>
        </a:p>
      </dgm:t>
    </dgm:pt>
    <dgm:pt modelId="{9A84DB8C-A806-4E27-9972-4FAA0880BDAA}">
      <dgm:prSet phldrT="[Texto]" custT="1"/>
      <dgm:spPr/>
      <dgm:t>
        <a:bodyPr/>
        <a:lstStyle/>
        <a:p>
          <a:r>
            <a:rPr lang="es-MX" sz="2000" dirty="0" smtClean="0"/>
            <a:t>La información </a:t>
          </a:r>
          <a:endParaRPr lang="es-MX" sz="2000" dirty="0"/>
        </a:p>
      </dgm:t>
    </dgm:pt>
    <dgm:pt modelId="{C123E283-AD54-4FF6-8D07-F5C63A06893E}" type="parTrans" cxnId="{03649B25-1807-4432-ADEE-7883BCDA2229}">
      <dgm:prSet/>
      <dgm:spPr/>
      <dgm:t>
        <a:bodyPr/>
        <a:lstStyle/>
        <a:p>
          <a:endParaRPr lang="es-MX" sz="2400"/>
        </a:p>
      </dgm:t>
    </dgm:pt>
    <dgm:pt modelId="{8FE43C2A-D1FC-4F03-B9C2-D6C5C0E63ED8}" type="sibTrans" cxnId="{03649B25-1807-4432-ADEE-7883BCDA2229}">
      <dgm:prSet/>
      <dgm:spPr/>
      <dgm:t>
        <a:bodyPr/>
        <a:lstStyle/>
        <a:p>
          <a:endParaRPr lang="es-MX" sz="2400"/>
        </a:p>
      </dgm:t>
    </dgm:pt>
    <dgm:pt modelId="{CFE9CEC7-927E-4BB3-9E31-88EA35ED8961}">
      <dgm:prSet phldrT="[Texto]" custT="1"/>
      <dgm:spPr/>
      <dgm:t>
        <a:bodyPr/>
        <a:lstStyle/>
        <a:p>
          <a:r>
            <a:rPr lang="es-MX" sz="3200" dirty="0" smtClean="0"/>
            <a:t>Se almacena dentro de una base de datos </a:t>
          </a:r>
          <a:r>
            <a:rPr lang="es-MX" sz="3200" dirty="0" err="1" smtClean="0"/>
            <a:t>SQlite</a:t>
          </a:r>
          <a:r>
            <a:rPr lang="es-MX" sz="3200" dirty="0" smtClean="0"/>
            <a:t> dentro de la misma aplicación.</a:t>
          </a:r>
          <a:endParaRPr lang="es-MX" sz="3200" dirty="0"/>
        </a:p>
      </dgm:t>
    </dgm:pt>
    <dgm:pt modelId="{239386B2-EE75-486F-8124-176C8D5E3844}" type="parTrans" cxnId="{0045EB15-35E8-4970-BDC8-EF6CCBB18775}">
      <dgm:prSet/>
      <dgm:spPr/>
      <dgm:t>
        <a:bodyPr/>
        <a:lstStyle/>
        <a:p>
          <a:endParaRPr lang="es-MX" sz="2400"/>
        </a:p>
      </dgm:t>
    </dgm:pt>
    <dgm:pt modelId="{E1544CB3-5BBC-4D57-BCCA-7C00F34AECCC}" type="sibTrans" cxnId="{0045EB15-35E8-4970-BDC8-EF6CCBB18775}">
      <dgm:prSet/>
      <dgm:spPr/>
      <dgm:t>
        <a:bodyPr/>
        <a:lstStyle/>
        <a:p>
          <a:endParaRPr lang="es-MX" sz="2400"/>
        </a:p>
      </dgm:t>
    </dgm:pt>
    <dgm:pt modelId="{80F000D2-0B36-4238-B217-C04683C23E99}" type="pres">
      <dgm:prSet presAssocID="{352220C1-7DD7-4C62-9A0B-D813BDF4D0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A1482EF-5DCB-4988-9A8C-9971F72C85BA}" type="pres">
      <dgm:prSet presAssocID="{65B40787-483B-44FB-890A-5ADFE8BB8CB1}" presName="composite" presStyleCnt="0"/>
      <dgm:spPr/>
    </dgm:pt>
    <dgm:pt modelId="{6CD9FF3C-A8AA-4F07-837C-8B8D92156927}" type="pres">
      <dgm:prSet presAssocID="{65B40787-483B-44FB-890A-5ADFE8BB8CB1}" presName="parentText" presStyleLbl="alignNode1" presStyleIdx="0" presStyleCnt="3" custScaleX="106281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E95A003-8D39-44B1-B746-B2F0F2E8E275}" type="pres">
      <dgm:prSet presAssocID="{65B40787-483B-44FB-890A-5ADFE8BB8CB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E35BAAE-E0F8-4204-8F16-76D3F6411BED}" type="pres">
      <dgm:prSet presAssocID="{B8B60755-4A91-4164-AB0F-5F4BFA3426FA}" presName="sp" presStyleCnt="0"/>
      <dgm:spPr/>
    </dgm:pt>
    <dgm:pt modelId="{4DA0F461-83A4-45D4-B24E-04B3F7DA1EB4}" type="pres">
      <dgm:prSet presAssocID="{4EE6D4DB-CCEC-4460-8DC6-18190571E085}" presName="composite" presStyleCnt="0"/>
      <dgm:spPr/>
    </dgm:pt>
    <dgm:pt modelId="{354092D4-34B9-4274-AF62-62277EE7310D}" type="pres">
      <dgm:prSet presAssocID="{4EE6D4DB-CCEC-4460-8DC6-18190571E08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BED50A2-D501-41F9-8078-613EAEE1851F}" type="pres">
      <dgm:prSet presAssocID="{4EE6D4DB-CCEC-4460-8DC6-18190571E08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998BE49-1408-489B-B734-A5913CD59A8D}" type="pres">
      <dgm:prSet presAssocID="{0A300E9F-1F65-4F48-B949-EECE5FBD5DBF}" presName="sp" presStyleCnt="0"/>
      <dgm:spPr/>
    </dgm:pt>
    <dgm:pt modelId="{71789543-7396-4683-83D3-106A8D8456E5}" type="pres">
      <dgm:prSet presAssocID="{9A84DB8C-A806-4E27-9972-4FAA0880BDAA}" presName="composite" presStyleCnt="0"/>
      <dgm:spPr/>
    </dgm:pt>
    <dgm:pt modelId="{13EFD2C8-BF7A-4891-896D-1F4FCD913B93}" type="pres">
      <dgm:prSet presAssocID="{9A84DB8C-A806-4E27-9972-4FAA0880BDA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688386D-8413-4693-82ED-038E098FE8C5}" type="pres">
      <dgm:prSet presAssocID="{9A84DB8C-A806-4E27-9972-4FAA0880BDA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9A57C7E-98D9-44CF-B39C-256052861D65}" srcId="{352220C1-7DD7-4C62-9A0B-D813BDF4D06D}" destId="{4EE6D4DB-CCEC-4460-8DC6-18190571E085}" srcOrd="1" destOrd="0" parTransId="{1B8E33E7-7345-4A5F-888D-BE6365480584}" sibTransId="{0A300E9F-1F65-4F48-B949-EECE5FBD5DBF}"/>
    <dgm:cxn modelId="{EC650856-4F84-4628-86C2-9C651D385951}" srcId="{4EE6D4DB-CCEC-4460-8DC6-18190571E085}" destId="{6348768F-80A9-418E-B678-7604C3F88EF2}" srcOrd="0" destOrd="0" parTransId="{BD939A1A-2375-4D01-A97D-076DCB74A046}" sibTransId="{CD7D49DC-187C-47DA-93B1-233F04B9724C}"/>
    <dgm:cxn modelId="{22D322EC-1A09-49E0-8FCA-144D9DA9D4D9}" type="presOf" srcId="{CFE9CEC7-927E-4BB3-9E31-88EA35ED8961}" destId="{C688386D-8413-4693-82ED-038E098FE8C5}" srcOrd="0" destOrd="0" presId="urn:microsoft.com/office/officeart/2005/8/layout/chevron2"/>
    <dgm:cxn modelId="{E5AEFD94-D40A-43C6-A0EC-4F7F4231450E}" type="presOf" srcId="{65B40787-483B-44FB-890A-5ADFE8BB8CB1}" destId="{6CD9FF3C-A8AA-4F07-837C-8B8D92156927}" srcOrd="0" destOrd="0" presId="urn:microsoft.com/office/officeart/2005/8/layout/chevron2"/>
    <dgm:cxn modelId="{725FCDDF-3596-4648-A301-2BA90AD8C43B}" type="presOf" srcId="{352220C1-7DD7-4C62-9A0B-D813BDF4D06D}" destId="{80F000D2-0B36-4238-B217-C04683C23E99}" srcOrd="0" destOrd="0" presId="urn:microsoft.com/office/officeart/2005/8/layout/chevron2"/>
    <dgm:cxn modelId="{B4CD97CE-23C2-45E3-9BD2-275EEFB6BD7B}" type="presOf" srcId="{4EE6D4DB-CCEC-4460-8DC6-18190571E085}" destId="{354092D4-34B9-4274-AF62-62277EE7310D}" srcOrd="0" destOrd="0" presId="urn:microsoft.com/office/officeart/2005/8/layout/chevron2"/>
    <dgm:cxn modelId="{03649B25-1807-4432-ADEE-7883BCDA2229}" srcId="{352220C1-7DD7-4C62-9A0B-D813BDF4D06D}" destId="{9A84DB8C-A806-4E27-9972-4FAA0880BDAA}" srcOrd="2" destOrd="0" parTransId="{C123E283-AD54-4FF6-8D07-F5C63A06893E}" sibTransId="{8FE43C2A-D1FC-4F03-B9C2-D6C5C0E63ED8}"/>
    <dgm:cxn modelId="{65850F17-ACD8-4460-9613-63DCB038E1B1}" type="presOf" srcId="{6348768F-80A9-418E-B678-7604C3F88EF2}" destId="{EBED50A2-D501-41F9-8078-613EAEE1851F}" srcOrd="0" destOrd="0" presId="urn:microsoft.com/office/officeart/2005/8/layout/chevron2"/>
    <dgm:cxn modelId="{FA299D14-DC66-4A36-A0BF-D0773293EE48}" type="presOf" srcId="{514EC787-DB48-4A75-86BB-746320E4849C}" destId="{DE95A003-8D39-44B1-B746-B2F0F2E8E275}" srcOrd="0" destOrd="0" presId="urn:microsoft.com/office/officeart/2005/8/layout/chevron2"/>
    <dgm:cxn modelId="{1AB49292-A206-4A11-AD21-34425636BC9E}" srcId="{65B40787-483B-44FB-890A-5ADFE8BB8CB1}" destId="{514EC787-DB48-4A75-86BB-746320E4849C}" srcOrd="0" destOrd="0" parTransId="{E6CCB29F-C8BC-44B7-A87D-804DE0BF2C75}" sibTransId="{60F89CF1-848C-4A59-A9B3-B9EBC0017872}"/>
    <dgm:cxn modelId="{C4B756B0-B373-427D-8556-0EDE7F4AEC33}" srcId="{352220C1-7DD7-4C62-9A0B-D813BDF4D06D}" destId="{65B40787-483B-44FB-890A-5ADFE8BB8CB1}" srcOrd="0" destOrd="0" parTransId="{88E1D0B1-5AC3-472E-A5BE-C7F2D7EFD7D9}" sibTransId="{B8B60755-4A91-4164-AB0F-5F4BFA3426FA}"/>
    <dgm:cxn modelId="{E606CF21-FBDC-4C30-B32D-971C6F237DCA}" type="presOf" srcId="{9A84DB8C-A806-4E27-9972-4FAA0880BDAA}" destId="{13EFD2C8-BF7A-4891-896D-1F4FCD913B93}" srcOrd="0" destOrd="0" presId="urn:microsoft.com/office/officeart/2005/8/layout/chevron2"/>
    <dgm:cxn modelId="{0045EB15-35E8-4970-BDC8-EF6CCBB18775}" srcId="{9A84DB8C-A806-4E27-9972-4FAA0880BDAA}" destId="{CFE9CEC7-927E-4BB3-9E31-88EA35ED8961}" srcOrd="0" destOrd="0" parTransId="{239386B2-EE75-486F-8124-176C8D5E3844}" sibTransId="{E1544CB3-5BBC-4D57-BCCA-7C00F34AECCC}"/>
    <dgm:cxn modelId="{DA25B41F-25A3-425E-8697-22A5C20070EC}" type="presParOf" srcId="{80F000D2-0B36-4238-B217-C04683C23E99}" destId="{3A1482EF-5DCB-4988-9A8C-9971F72C85BA}" srcOrd="0" destOrd="0" presId="urn:microsoft.com/office/officeart/2005/8/layout/chevron2"/>
    <dgm:cxn modelId="{54919716-389B-46FF-9207-ED7CD41B7359}" type="presParOf" srcId="{3A1482EF-5DCB-4988-9A8C-9971F72C85BA}" destId="{6CD9FF3C-A8AA-4F07-837C-8B8D92156927}" srcOrd="0" destOrd="0" presId="urn:microsoft.com/office/officeart/2005/8/layout/chevron2"/>
    <dgm:cxn modelId="{FA6FE77D-0322-41AB-8CB4-10119444FDCE}" type="presParOf" srcId="{3A1482EF-5DCB-4988-9A8C-9971F72C85BA}" destId="{DE95A003-8D39-44B1-B746-B2F0F2E8E275}" srcOrd="1" destOrd="0" presId="urn:microsoft.com/office/officeart/2005/8/layout/chevron2"/>
    <dgm:cxn modelId="{3EDC6891-97BB-4054-87B5-3B83777A9CAB}" type="presParOf" srcId="{80F000D2-0B36-4238-B217-C04683C23E99}" destId="{3E35BAAE-E0F8-4204-8F16-76D3F6411BED}" srcOrd="1" destOrd="0" presId="urn:microsoft.com/office/officeart/2005/8/layout/chevron2"/>
    <dgm:cxn modelId="{755FB9C7-6CDF-4E54-A5B8-BFDD6F2D5BA7}" type="presParOf" srcId="{80F000D2-0B36-4238-B217-C04683C23E99}" destId="{4DA0F461-83A4-45D4-B24E-04B3F7DA1EB4}" srcOrd="2" destOrd="0" presId="urn:microsoft.com/office/officeart/2005/8/layout/chevron2"/>
    <dgm:cxn modelId="{55F6A6EE-BB16-4934-A539-4A121ABCFFB8}" type="presParOf" srcId="{4DA0F461-83A4-45D4-B24E-04B3F7DA1EB4}" destId="{354092D4-34B9-4274-AF62-62277EE7310D}" srcOrd="0" destOrd="0" presId="urn:microsoft.com/office/officeart/2005/8/layout/chevron2"/>
    <dgm:cxn modelId="{D5E44382-47D6-4304-81C4-2698329FB4EC}" type="presParOf" srcId="{4DA0F461-83A4-45D4-B24E-04B3F7DA1EB4}" destId="{EBED50A2-D501-41F9-8078-613EAEE1851F}" srcOrd="1" destOrd="0" presId="urn:microsoft.com/office/officeart/2005/8/layout/chevron2"/>
    <dgm:cxn modelId="{D6B49E7A-0F39-45FA-A39D-87CC81DFEDBC}" type="presParOf" srcId="{80F000D2-0B36-4238-B217-C04683C23E99}" destId="{0998BE49-1408-489B-B734-A5913CD59A8D}" srcOrd="3" destOrd="0" presId="urn:microsoft.com/office/officeart/2005/8/layout/chevron2"/>
    <dgm:cxn modelId="{92CDE757-741B-4F30-9E40-A893C8966D6C}" type="presParOf" srcId="{80F000D2-0B36-4238-B217-C04683C23E99}" destId="{71789543-7396-4683-83D3-106A8D8456E5}" srcOrd="4" destOrd="0" presId="urn:microsoft.com/office/officeart/2005/8/layout/chevron2"/>
    <dgm:cxn modelId="{C95242E0-A067-4148-860A-35BE89599C13}" type="presParOf" srcId="{71789543-7396-4683-83D3-106A8D8456E5}" destId="{13EFD2C8-BF7A-4891-896D-1F4FCD913B93}" srcOrd="0" destOrd="0" presId="urn:microsoft.com/office/officeart/2005/8/layout/chevron2"/>
    <dgm:cxn modelId="{EFC86EF0-2754-425E-ABDF-1106C77EDC1B}" type="presParOf" srcId="{71789543-7396-4683-83D3-106A8D8456E5}" destId="{C688386D-8413-4693-82ED-038E098FE8C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7C97D-BCC8-4CAB-A6AA-FADD15722863}" type="doc">
      <dgm:prSet loTypeId="urn:microsoft.com/office/officeart/2005/8/layout/cycle7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7DA736C-01EE-4AA5-A1A2-1BB788B13631}">
      <dgm:prSet phldrT="[Texto]" custT="1"/>
      <dgm:spPr/>
      <dgm:t>
        <a:bodyPr/>
        <a:lstStyle/>
        <a:p>
          <a:r>
            <a:rPr lang="es-MX" sz="2000" dirty="0" smtClean="0"/>
            <a:t>Android Studio: plataforma de desarrollo para aplicaciones Android.</a:t>
          </a:r>
          <a:endParaRPr lang="es-MX" sz="2000" dirty="0"/>
        </a:p>
      </dgm:t>
    </dgm:pt>
    <dgm:pt modelId="{62455351-A9B6-4412-ACAC-4F8BBC24B23E}" type="parTrans" cxnId="{3DEABD86-EAFF-499D-8230-30C74BDD93C8}">
      <dgm:prSet/>
      <dgm:spPr/>
      <dgm:t>
        <a:bodyPr/>
        <a:lstStyle/>
        <a:p>
          <a:endParaRPr lang="es-MX" sz="2000"/>
        </a:p>
      </dgm:t>
    </dgm:pt>
    <dgm:pt modelId="{CCE4BFE6-9FC7-4B4F-AF9F-C078840294FE}" type="sibTrans" cxnId="{3DEABD86-EAFF-499D-8230-30C74BDD93C8}">
      <dgm:prSet custT="1"/>
      <dgm:spPr/>
      <dgm:t>
        <a:bodyPr/>
        <a:lstStyle/>
        <a:p>
          <a:endParaRPr lang="es-MX" sz="2000"/>
        </a:p>
      </dgm:t>
    </dgm:pt>
    <dgm:pt modelId="{0E429BD9-9A9E-47A1-B900-CAC6F707F653}">
      <dgm:prSet phldrT="[Texto]" custT="1"/>
      <dgm:spPr/>
      <dgm:t>
        <a:bodyPr/>
        <a:lstStyle/>
        <a:p>
          <a:r>
            <a:rPr lang="es-MX" sz="2000" dirty="0" smtClean="0"/>
            <a:t>Uso de acceso a internet: para recopilar información y noticias.</a:t>
          </a:r>
          <a:endParaRPr lang="es-MX" sz="2000" dirty="0"/>
        </a:p>
      </dgm:t>
    </dgm:pt>
    <dgm:pt modelId="{FEE39357-9DC3-4C66-AECB-789ECBEB7835}" type="parTrans" cxnId="{0D8BCF59-32C3-4478-A09A-99AB2D926B5A}">
      <dgm:prSet/>
      <dgm:spPr/>
      <dgm:t>
        <a:bodyPr/>
        <a:lstStyle/>
        <a:p>
          <a:endParaRPr lang="es-MX" sz="2000"/>
        </a:p>
      </dgm:t>
    </dgm:pt>
    <dgm:pt modelId="{5527EDC9-51BD-44ED-AB61-4BEE43CE73CD}" type="sibTrans" cxnId="{0D8BCF59-32C3-4478-A09A-99AB2D926B5A}">
      <dgm:prSet custT="1"/>
      <dgm:spPr/>
      <dgm:t>
        <a:bodyPr/>
        <a:lstStyle/>
        <a:p>
          <a:endParaRPr lang="es-MX" sz="2000"/>
        </a:p>
      </dgm:t>
    </dgm:pt>
    <dgm:pt modelId="{8902DF1A-D38C-49CC-9EAD-73BF5380770A}">
      <dgm:prSet phldrT="[Texto]" custT="1"/>
      <dgm:spPr/>
      <dgm:t>
        <a:bodyPr/>
        <a:lstStyle/>
        <a:p>
          <a:r>
            <a:rPr lang="es-MX" sz="2000" dirty="0" smtClean="0"/>
            <a:t>Uso de llamadas en la aplicación: tiene acceso a números telefónicos de denuncia.</a:t>
          </a:r>
          <a:endParaRPr lang="es-MX" sz="2000" dirty="0"/>
        </a:p>
      </dgm:t>
    </dgm:pt>
    <dgm:pt modelId="{33DFDEB1-4BAB-4F37-A52C-2AB04C30A42E}" type="parTrans" cxnId="{A5DFE24C-D122-4019-AA33-9706D1FEBB66}">
      <dgm:prSet/>
      <dgm:spPr/>
      <dgm:t>
        <a:bodyPr/>
        <a:lstStyle/>
        <a:p>
          <a:endParaRPr lang="es-MX" sz="2000"/>
        </a:p>
      </dgm:t>
    </dgm:pt>
    <dgm:pt modelId="{AEE6713C-3B96-43AC-9D89-595D9F31F1E9}" type="sibTrans" cxnId="{A5DFE24C-D122-4019-AA33-9706D1FEBB66}">
      <dgm:prSet custT="1"/>
      <dgm:spPr/>
      <dgm:t>
        <a:bodyPr/>
        <a:lstStyle/>
        <a:p>
          <a:endParaRPr lang="es-MX" sz="2000"/>
        </a:p>
      </dgm:t>
    </dgm:pt>
    <dgm:pt modelId="{FE9F5E55-DA3E-4261-9CD4-D7C827D2327C}" type="pres">
      <dgm:prSet presAssocID="{04C7C97D-BCC8-4CAB-A6AA-FADD1572286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434B7C2B-9700-44D2-92C0-AA072621D351}" type="pres">
      <dgm:prSet presAssocID="{B7DA736C-01EE-4AA5-A1A2-1BB788B1363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A8CD19-443C-49F9-9128-BA33C2B50FE9}" type="pres">
      <dgm:prSet presAssocID="{CCE4BFE6-9FC7-4B4F-AF9F-C078840294FE}" presName="sibTrans" presStyleLbl="sibTrans2D1" presStyleIdx="0" presStyleCnt="3"/>
      <dgm:spPr/>
      <dgm:t>
        <a:bodyPr/>
        <a:lstStyle/>
        <a:p>
          <a:endParaRPr lang="es-MX"/>
        </a:p>
      </dgm:t>
    </dgm:pt>
    <dgm:pt modelId="{887B5FA8-51AA-4FCB-9D53-8601F1AB425C}" type="pres">
      <dgm:prSet presAssocID="{CCE4BFE6-9FC7-4B4F-AF9F-C078840294FE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FF7A2F8C-4A5A-4F73-99ED-2CCBE208A36A}" type="pres">
      <dgm:prSet presAssocID="{0E429BD9-9A9E-47A1-B900-CAC6F707F6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34590EB-044D-481D-8283-83B901D62168}" type="pres">
      <dgm:prSet presAssocID="{5527EDC9-51BD-44ED-AB61-4BEE43CE73CD}" presName="sibTrans" presStyleLbl="sibTrans2D1" presStyleIdx="1" presStyleCnt="3"/>
      <dgm:spPr/>
      <dgm:t>
        <a:bodyPr/>
        <a:lstStyle/>
        <a:p>
          <a:endParaRPr lang="es-MX"/>
        </a:p>
      </dgm:t>
    </dgm:pt>
    <dgm:pt modelId="{8C3EAFC4-1BA4-4A19-8290-2D65516B901D}" type="pres">
      <dgm:prSet presAssocID="{5527EDC9-51BD-44ED-AB61-4BEE43CE73CD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F9418E17-7E0D-4B69-A807-467FC859B816}" type="pres">
      <dgm:prSet presAssocID="{8902DF1A-D38C-49CC-9EAD-73BF5380770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DBA38DA-BB67-4600-90FC-EFAFD8D887EA}" type="pres">
      <dgm:prSet presAssocID="{AEE6713C-3B96-43AC-9D89-595D9F31F1E9}" presName="sibTrans" presStyleLbl="sibTrans2D1" presStyleIdx="2" presStyleCnt="3"/>
      <dgm:spPr/>
      <dgm:t>
        <a:bodyPr/>
        <a:lstStyle/>
        <a:p>
          <a:endParaRPr lang="es-MX"/>
        </a:p>
      </dgm:t>
    </dgm:pt>
    <dgm:pt modelId="{B0ACDB88-4BDF-477E-8E8C-DC5B40C89FFE}" type="pres">
      <dgm:prSet presAssocID="{AEE6713C-3B96-43AC-9D89-595D9F31F1E9}" presName="connectorText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1A7AAC73-2AB8-420D-9D6D-122ACA117008}" type="presOf" srcId="{AEE6713C-3B96-43AC-9D89-595D9F31F1E9}" destId="{B0ACDB88-4BDF-477E-8E8C-DC5B40C89FFE}" srcOrd="1" destOrd="0" presId="urn:microsoft.com/office/officeart/2005/8/layout/cycle7"/>
    <dgm:cxn modelId="{A5DFE24C-D122-4019-AA33-9706D1FEBB66}" srcId="{04C7C97D-BCC8-4CAB-A6AA-FADD15722863}" destId="{8902DF1A-D38C-49CC-9EAD-73BF5380770A}" srcOrd="2" destOrd="0" parTransId="{33DFDEB1-4BAB-4F37-A52C-2AB04C30A42E}" sibTransId="{AEE6713C-3B96-43AC-9D89-595D9F31F1E9}"/>
    <dgm:cxn modelId="{24423815-7D37-410A-97BD-037E3A002CE4}" type="presOf" srcId="{04C7C97D-BCC8-4CAB-A6AA-FADD15722863}" destId="{FE9F5E55-DA3E-4261-9CD4-D7C827D2327C}" srcOrd="0" destOrd="0" presId="urn:microsoft.com/office/officeart/2005/8/layout/cycle7"/>
    <dgm:cxn modelId="{1C2DB4FB-B870-48D1-8FE3-73B8B4D8CC36}" type="presOf" srcId="{0E429BD9-9A9E-47A1-B900-CAC6F707F653}" destId="{FF7A2F8C-4A5A-4F73-99ED-2CCBE208A36A}" srcOrd="0" destOrd="0" presId="urn:microsoft.com/office/officeart/2005/8/layout/cycle7"/>
    <dgm:cxn modelId="{CF70EAEA-7942-4D59-ABFC-455EB45BFCBF}" type="presOf" srcId="{5527EDC9-51BD-44ED-AB61-4BEE43CE73CD}" destId="{A34590EB-044D-481D-8283-83B901D62168}" srcOrd="0" destOrd="0" presId="urn:microsoft.com/office/officeart/2005/8/layout/cycle7"/>
    <dgm:cxn modelId="{A25ABB56-7DBE-4C54-AA3E-6D186312B9EE}" type="presOf" srcId="{8902DF1A-D38C-49CC-9EAD-73BF5380770A}" destId="{F9418E17-7E0D-4B69-A807-467FC859B816}" srcOrd="0" destOrd="0" presId="urn:microsoft.com/office/officeart/2005/8/layout/cycle7"/>
    <dgm:cxn modelId="{7F08BA61-A676-4FB9-9008-7E55731CF68C}" type="presOf" srcId="{CCE4BFE6-9FC7-4B4F-AF9F-C078840294FE}" destId="{7BA8CD19-443C-49F9-9128-BA33C2B50FE9}" srcOrd="0" destOrd="0" presId="urn:microsoft.com/office/officeart/2005/8/layout/cycle7"/>
    <dgm:cxn modelId="{F4F7B111-248D-4574-ABA5-DD7BE121AA37}" type="presOf" srcId="{B7DA736C-01EE-4AA5-A1A2-1BB788B13631}" destId="{434B7C2B-9700-44D2-92C0-AA072621D351}" srcOrd="0" destOrd="0" presId="urn:microsoft.com/office/officeart/2005/8/layout/cycle7"/>
    <dgm:cxn modelId="{3DEABD86-EAFF-499D-8230-30C74BDD93C8}" srcId="{04C7C97D-BCC8-4CAB-A6AA-FADD15722863}" destId="{B7DA736C-01EE-4AA5-A1A2-1BB788B13631}" srcOrd="0" destOrd="0" parTransId="{62455351-A9B6-4412-ACAC-4F8BBC24B23E}" sibTransId="{CCE4BFE6-9FC7-4B4F-AF9F-C078840294FE}"/>
    <dgm:cxn modelId="{9CFEA47A-FB74-489E-B27E-1F597602A48A}" type="presOf" srcId="{CCE4BFE6-9FC7-4B4F-AF9F-C078840294FE}" destId="{887B5FA8-51AA-4FCB-9D53-8601F1AB425C}" srcOrd="1" destOrd="0" presId="urn:microsoft.com/office/officeart/2005/8/layout/cycle7"/>
    <dgm:cxn modelId="{621F22FA-CAA8-4D57-A376-76C2FDE2016D}" type="presOf" srcId="{5527EDC9-51BD-44ED-AB61-4BEE43CE73CD}" destId="{8C3EAFC4-1BA4-4A19-8290-2D65516B901D}" srcOrd="1" destOrd="0" presId="urn:microsoft.com/office/officeart/2005/8/layout/cycle7"/>
    <dgm:cxn modelId="{0D8BCF59-32C3-4478-A09A-99AB2D926B5A}" srcId="{04C7C97D-BCC8-4CAB-A6AA-FADD15722863}" destId="{0E429BD9-9A9E-47A1-B900-CAC6F707F653}" srcOrd="1" destOrd="0" parTransId="{FEE39357-9DC3-4C66-AECB-789ECBEB7835}" sibTransId="{5527EDC9-51BD-44ED-AB61-4BEE43CE73CD}"/>
    <dgm:cxn modelId="{6364F311-9E63-4FDA-A54B-70D2E7CF3DEA}" type="presOf" srcId="{AEE6713C-3B96-43AC-9D89-595D9F31F1E9}" destId="{4DBA38DA-BB67-4600-90FC-EFAFD8D887EA}" srcOrd="0" destOrd="0" presId="urn:microsoft.com/office/officeart/2005/8/layout/cycle7"/>
    <dgm:cxn modelId="{EAC64917-4B56-4783-B2C4-1FA079A9B735}" type="presParOf" srcId="{FE9F5E55-DA3E-4261-9CD4-D7C827D2327C}" destId="{434B7C2B-9700-44D2-92C0-AA072621D351}" srcOrd="0" destOrd="0" presId="urn:microsoft.com/office/officeart/2005/8/layout/cycle7"/>
    <dgm:cxn modelId="{95B766E3-3887-4F43-A2F0-98E0777710DD}" type="presParOf" srcId="{FE9F5E55-DA3E-4261-9CD4-D7C827D2327C}" destId="{7BA8CD19-443C-49F9-9128-BA33C2B50FE9}" srcOrd="1" destOrd="0" presId="urn:microsoft.com/office/officeart/2005/8/layout/cycle7"/>
    <dgm:cxn modelId="{89497F78-6F99-4FBA-9456-239180946753}" type="presParOf" srcId="{7BA8CD19-443C-49F9-9128-BA33C2B50FE9}" destId="{887B5FA8-51AA-4FCB-9D53-8601F1AB425C}" srcOrd="0" destOrd="0" presId="urn:microsoft.com/office/officeart/2005/8/layout/cycle7"/>
    <dgm:cxn modelId="{7B4157DF-6768-444E-801E-B5A8B9961315}" type="presParOf" srcId="{FE9F5E55-DA3E-4261-9CD4-D7C827D2327C}" destId="{FF7A2F8C-4A5A-4F73-99ED-2CCBE208A36A}" srcOrd="2" destOrd="0" presId="urn:microsoft.com/office/officeart/2005/8/layout/cycle7"/>
    <dgm:cxn modelId="{8BA06A4C-FA42-4BA4-8557-CEA3363FF854}" type="presParOf" srcId="{FE9F5E55-DA3E-4261-9CD4-D7C827D2327C}" destId="{A34590EB-044D-481D-8283-83B901D62168}" srcOrd="3" destOrd="0" presId="urn:microsoft.com/office/officeart/2005/8/layout/cycle7"/>
    <dgm:cxn modelId="{5D233598-B52E-4CB5-AEB6-735DB867867C}" type="presParOf" srcId="{A34590EB-044D-481D-8283-83B901D62168}" destId="{8C3EAFC4-1BA4-4A19-8290-2D65516B901D}" srcOrd="0" destOrd="0" presId="urn:microsoft.com/office/officeart/2005/8/layout/cycle7"/>
    <dgm:cxn modelId="{8ED834E8-7784-4293-BD6B-5D2F4228FB80}" type="presParOf" srcId="{FE9F5E55-DA3E-4261-9CD4-D7C827D2327C}" destId="{F9418E17-7E0D-4B69-A807-467FC859B816}" srcOrd="4" destOrd="0" presId="urn:microsoft.com/office/officeart/2005/8/layout/cycle7"/>
    <dgm:cxn modelId="{3E298A95-1872-4FA9-B553-78B39444DA8E}" type="presParOf" srcId="{FE9F5E55-DA3E-4261-9CD4-D7C827D2327C}" destId="{4DBA38DA-BB67-4600-90FC-EFAFD8D887EA}" srcOrd="5" destOrd="0" presId="urn:microsoft.com/office/officeart/2005/8/layout/cycle7"/>
    <dgm:cxn modelId="{1F433A34-BF4E-4971-B436-F98A7DA99DF0}" type="presParOf" srcId="{4DBA38DA-BB67-4600-90FC-EFAFD8D887EA}" destId="{B0ACDB88-4BDF-477E-8E8C-DC5B40C89FF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18AC46-EF56-4576-87F8-8430DB22DC1E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7A57464-84CA-42ED-8E9F-F7349C270E36}">
      <dgm:prSet phldrT="[Texto]"/>
      <dgm:spPr/>
      <dgm:t>
        <a:bodyPr/>
        <a:lstStyle/>
        <a:p>
          <a:r>
            <a:rPr lang="es-MX" dirty="0" smtClean="0"/>
            <a:t>Mercado</a:t>
          </a:r>
          <a:endParaRPr lang="es-MX" dirty="0"/>
        </a:p>
      </dgm:t>
    </dgm:pt>
    <dgm:pt modelId="{5C955020-A712-4AF1-8CCB-F375F93C61E2}" type="parTrans" cxnId="{733618D9-C013-491A-9DDD-C70EDFF4DB56}">
      <dgm:prSet/>
      <dgm:spPr/>
      <dgm:t>
        <a:bodyPr/>
        <a:lstStyle/>
        <a:p>
          <a:endParaRPr lang="es-MX"/>
        </a:p>
      </dgm:t>
    </dgm:pt>
    <dgm:pt modelId="{F0236AB7-0E71-4DCB-B366-D0CF9C73D0C6}" type="sibTrans" cxnId="{733618D9-C013-491A-9DDD-C70EDFF4DB56}">
      <dgm:prSet/>
      <dgm:spPr/>
      <dgm:t>
        <a:bodyPr/>
        <a:lstStyle/>
        <a:p>
          <a:endParaRPr lang="es-MX"/>
        </a:p>
      </dgm:t>
    </dgm:pt>
    <dgm:pt modelId="{2892747C-3188-45D6-8083-EF1B9E9C0E46}">
      <dgm:prSet phldrT="[Texto]"/>
      <dgm:spPr/>
      <dgm:t>
        <a:bodyPr/>
        <a:lstStyle/>
        <a:p>
          <a:r>
            <a:rPr lang="es-MX" dirty="0" smtClean="0">
              <a:latin typeface="+mn-lt"/>
              <a:ea typeface="Calibri" panose="020F0502020204030204" pitchFamily="34" charset="0"/>
            </a:rPr>
            <a:t>Nuestro mercado potencial es el gobierno municipal del estado de Puebla.</a:t>
          </a:r>
          <a:endParaRPr lang="es-MX" dirty="0">
            <a:latin typeface="+mn-lt"/>
          </a:endParaRPr>
        </a:p>
      </dgm:t>
    </dgm:pt>
    <dgm:pt modelId="{146E3AD9-3E4A-498B-8A1D-0D7E15C19DEA}" type="parTrans" cxnId="{F894BC51-7A3A-4344-87E7-4DE3C5C23448}">
      <dgm:prSet/>
      <dgm:spPr/>
      <dgm:t>
        <a:bodyPr/>
        <a:lstStyle/>
        <a:p>
          <a:endParaRPr lang="es-MX"/>
        </a:p>
      </dgm:t>
    </dgm:pt>
    <dgm:pt modelId="{675D84D4-FDD0-4186-89A7-DDA0AEB9F7B3}" type="sibTrans" cxnId="{F894BC51-7A3A-4344-87E7-4DE3C5C23448}">
      <dgm:prSet/>
      <dgm:spPr/>
      <dgm:t>
        <a:bodyPr/>
        <a:lstStyle/>
        <a:p>
          <a:endParaRPr lang="es-MX"/>
        </a:p>
      </dgm:t>
    </dgm:pt>
    <dgm:pt modelId="{30B9ADF4-64EF-4CD2-A776-B26106CFFEF6}">
      <dgm:prSet phldrT="[Texto]"/>
      <dgm:spPr/>
      <dgm:t>
        <a:bodyPr/>
        <a:lstStyle/>
        <a:p>
          <a:r>
            <a:rPr lang="es-MX" dirty="0" smtClean="0">
              <a:latin typeface="+mn-lt"/>
            </a:rPr>
            <a:t>Nuestro mercado meta son los conductores de 450 000 unidades particulares y comerciales, en el municipio, quienes dominan la tecnología necesaria para acceder a la app.  </a:t>
          </a:r>
          <a:endParaRPr lang="es-MX" dirty="0">
            <a:latin typeface="+mn-lt"/>
          </a:endParaRPr>
        </a:p>
      </dgm:t>
    </dgm:pt>
    <dgm:pt modelId="{45FD7305-08C9-43C6-B506-605C022BD542}" type="parTrans" cxnId="{23429689-3BDF-4435-BB52-ACB0C98EF28F}">
      <dgm:prSet/>
      <dgm:spPr/>
      <dgm:t>
        <a:bodyPr/>
        <a:lstStyle/>
        <a:p>
          <a:endParaRPr lang="es-MX"/>
        </a:p>
      </dgm:t>
    </dgm:pt>
    <dgm:pt modelId="{3288CF4D-592A-4988-BE40-055EBC59D482}" type="sibTrans" cxnId="{23429689-3BDF-4435-BB52-ACB0C98EF28F}">
      <dgm:prSet/>
      <dgm:spPr/>
      <dgm:t>
        <a:bodyPr/>
        <a:lstStyle/>
        <a:p>
          <a:endParaRPr lang="es-MX"/>
        </a:p>
      </dgm:t>
    </dgm:pt>
    <dgm:pt modelId="{B83ABDA3-657D-4988-98B6-8F52F646847B}" type="pres">
      <dgm:prSet presAssocID="{1418AC46-EF56-4576-87F8-8430DB22DC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B8D255-F954-465A-9B5E-B844312997B3}" type="pres">
      <dgm:prSet presAssocID="{07A57464-84CA-42ED-8E9F-F7349C270E36}" presName="root" presStyleCnt="0"/>
      <dgm:spPr/>
    </dgm:pt>
    <dgm:pt modelId="{38113CAA-CE80-49D9-970E-C871DF5C48BC}" type="pres">
      <dgm:prSet presAssocID="{07A57464-84CA-42ED-8E9F-F7349C270E36}" presName="rootComposite" presStyleCnt="0"/>
      <dgm:spPr/>
    </dgm:pt>
    <dgm:pt modelId="{1D5DD7A7-1528-48DA-8C21-73709243625C}" type="pres">
      <dgm:prSet presAssocID="{07A57464-84CA-42ED-8E9F-F7349C270E36}" presName="rootText" presStyleLbl="node1" presStyleIdx="0" presStyleCnt="1"/>
      <dgm:spPr/>
    </dgm:pt>
    <dgm:pt modelId="{4162DDAA-7FB3-4EBC-967F-C488187E03A6}" type="pres">
      <dgm:prSet presAssocID="{07A57464-84CA-42ED-8E9F-F7349C270E36}" presName="rootConnector" presStyleLbl="node1" presStyleIdx="0" presStyleCnt="1"/>
      <dgm:spPr/>
    </dgm:pt>
    <dgm:pt modelId="{EEBC6441-7EF6-4E52-8A21-2A093DFD4AA4}" type="pres">
      <dgm:prSet presAssocID="{07A57464-84CA-42ED-8E9F-F7349C270E36}" presName="childShape" presStyleCnt="0"/>
      <dgm:spPr/>
    </dgm:pt>
    <dgm:pt modelId="{062731A2-342F-4F90-824E-5986AD34D532}" type="pres">
      <dgm:prSet presAssocID="{146E3AD9-3E4A-498B-8A1D-0D7E15C19DEA}" presName="Name13" presStyleLbl="parChTrans1D2" presStyleIdx="0" presStyleCnt="2"/>
      <dgm:spPr/>
    </dgm:pt>
    <dgm:pt modelId="{3E745D41-9D2F-440B-8647-9E3FC3D1B3CD}" type="pres">
      <dgm:prSet presAssocID="{2892747C-3188-45D6-8083-EF1B9E9C0E46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666A7EA-C6DE-40A0-BB83-9ECAE763BC72}" type="pres">
      <dgm:prSet presAssocID="{45FD7305-08C9-43C6-B506-605C022BD542}" presName="Name13" presStyleLbl="parChTrans1D2" presStyleIdx="1" presStyleCnt="2"/>
      <dgm:spPr/>
    </dgm:pt>
    <dgm:pt modelId="{6364BA68-ED69-45A1-B74F-AD8389C27DDE}" type="pres">
      <dgm:prSet presAssocID="{30B9ADF4-64EF-4CD2-A776-B26106CFFEF6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3429689-3BDF-4435-BB52-ACB0C98EF28F}" srcId="{07A57464-84CA-42ED-8E9F-F7349C270E36}" destId="{30B9ADF4-64EF-4CD2-A776-B26106CFFEF6}" srcOrd="1" destOrd="0" parTransId="{45FD7305-08C9-43C6-B506-605C022BD542}" sibTransId="{3288CF4D-592A-4988-BE40-055EBC59D482}"/>
    <dgm:cxn modelId="{733618D9-C013-491A-9DDD-C70EDFF4DB56}" srcId="{1418AC46-EF56-4576-87F8-8430DB22DC1E}" destId="{07A57464-84CA-42ED-8E9F-F7349C270E36}" srcOrd="0" destOrd="0" parTransId="{5C955020-A712-4AF1-8CCB-F375F93C61E2}" sibTransId="{F0236AB7-0E71-4DCB-B366-D0CF9C73D0C6}"/>
    <dgm:cxn modelId="{058523CB-FC66-4E47-B166-7745230AC87B}" type="presOf" srcId="{30B9ADF4-64EF-4CD2-A776-B26106CFFEF6}" destId="{6364BA68-ED69-45A1-B74F-AD8389C27DDE}" srcOrd="0" destOrd="0" presId="urn:microsoft.com/office/officeart/2005/8/layout/hierarchy3"/>
    <dgm:cxn modelId="{E9FFD133-971F-4A9B-8C86-AD8542359259}" type="presOf" srcId="{1418AC46-EF56-4576-87F8-8430DB22DC1E}" destId="{B83ABDA3-657D-4988-98B6-8F52F646847B}" srcOrd="0" destOrd="0" presId="urn:microsoft.com/office/officeart/2005/8/layout/hierarchy3"/>
    <dgm:cxn modelId="{8DC9CD9A-EECA-4502-87CB-245A1337A376}" type="presOf" srcId="{07A57464-84CA-42ED-8E9F-F7349C270E36}" destId="{1D5DD7A7-1528-48DA-8C21-73709243625C}" srcOrd="0" destOrd="0" presId="urn:microsoft.com/office/officeart/2005/8/layout/hierarchy3"/>
    <dgm:cxn modelId="{F28F3EED-846B-42AB-ACDA-841C353A096D}" type="presOf" srcId="{07A57464-84CA-42ED-8E9F-F7349C270E36}" destId="{4162DDAA-7FB3-4EBC-967F-C488187E03A6}" srcOrd="1" destOrd="0" presId="urn:microsoft.com/office/officeart/2005/8/layout/hierarchy3"/>
    <dgm:cxn modelId="{56A5C70F-0ADA-4214-A131-E370359E6A16}" type="presOf" srcId="{146E3AD9-3E4A-498B-8A1D-0D7E15C19DEA}" destId="{062731A2-342F-4F90-824E-5986AD34D532}" srcOrd="0" destOrd="0" presId="urn:microsoft.com/office/officeart/2005/8/layout/hierarchy3"/>
    <dgm:cxn modelId="{0888FC6F-12D9-4E6C-BBA8-3F775072D287}" type="presOf" srcId="{45FD7305-08C9-43C6-B506-605C022BD542}" destId="{C666A7EA-C6DE-40A0-BB83-9ECAE763BC72}" srcOrd="0" destOrd="0" presId="urn:microsoft.com/office/officeart/2005/8/layout/hierarchy3"/>
    <dgm:cxn modelId="{50BF8FA4-F811-45A1-9DE7-4FB727C6BEDE}" type="presOf" srcId="{2892747C-3188-45D6-8083-EF1B9E9C0E46}" destId="{3E745D41-9D2F-440B-8647-9E3FC3D1B3CD}" srcOrd="0" destOrd="0" presId="urn:microsoft.com/office/officeart/2005/8/layout/hierarchy3"/>
    <dgm:cxn modelId="{F894BC51-7A3A-4344-87E7-4DE3C5C23448}" srcId="{07A57464-84CA-42ED-8E9F-F7349C270E36}" destId="{2892747C-3188-45D6-8083-EF1B9E9C0E46}" srcOrd="0" destOrd="0" parTransId="{146E3AD9-3E4A-498B-8A1D-0D7E15C19DEA}" sibTransId="{675D84D4-FDD0-4186-89A7-DDA0AEB9F7B3}"/>
    <dgm:cxn modelId="{07F5C950-7CE3-4C80-A197-00BD7AEFDD9C}" type="presParOf" srcId="{B83ABDA3-657D-4988-98B6-8F52F646847B}" destId="{FCB8D255-F954-465A-9B5E-B844312997B3}" srcOrd="0" destOrd="0" presId="urn:microsoft.com/office/officeart/2005/8/layout/hierarchy3"/>
    <dgm:cxn modelId="{F1AB8628-F3E8-4693-A6C4-C9ECEF45D54E}" type="presParOf" srcId="{FCB8D255-F954-465A-9B5E-B844312997B3}" destId="{38113CAA-CE80-49D9-970E-C871DF5C48BC}" srcOrd="0" destOrd="0" presId="urn:microsoft.com/office/officeart/2005/8/layout/hierarchy3"/>
    <dgm:cxn modelId="{F9ABEF52-F142-4C9C-A781-C6410092A683}" type="presParOf" srcId="{38113CAA-CE80-49D9-970E-C871DF5C48BC}" destId="{1D5DD7A7-1528-48DA-8C21-73709243625C}" srcOrd="0" destOrd="0" presId="urn:microsoft.com/office/officeart/2005/8/layout/hierarchy3"/>
    <dgm:cxn modelId="{DB887043-BF51-4EFC-B231-BFF9FD150078}" type="presParOf" srcId="{38113CAA-CE80-49D9-970E-C871DF5C48BC}" destId="{4162DDAA-7FB3-4EBC-967F-C488187E03A6}" srcOrd="1" destOrd="0" presId="urn:microsoft.com/office/officeart/2005/8/layout/hierarchy3"/>
    <dgm:cxn modelId="{B153B85D-4E8B-4F52-B5F3-4E863F7BDC66}" type="presParOf" srcId="{FCB8D255-F954-465A-9B5E-B844312997B3}" destId="{EEBC6441-7EF6-4E52-8A21-2A093DFD4AA4}" srcOrd="1" destOrd="0" presId="urn:microsoft.com/office/officeart/2005/8/layout/hierarchy3"/>
    <dgm:cxn modelId="{65DB859E-F215-4A59-9637-F53CA31E3E9C}" type="presParOf" srcId="{EEBC6441-7EF6-4E52-8A21-2A093DFD4AA4}" destId="{062731A2-342F-4F90-824E-5986AD34D532}" srcOrd="0" destOrd="0" presId="urn:microsoft.com/office/officeart/2005/8/layout/hierarchy3"/>
    <dgm:cxn modelId="{12D893B3-A8FE-4275-BE21-0E4092B019E2}" type="presParOf" srcId="{EEBC6441-7EF6-4E52-8A21-2A093DFD4AA4}" destId="{3E745D41-9D2F-440B-8647-9E3FC3D1B3CD}" srcOrd="1" destOrd="0" presId="urn:microsoft.com/office/officeart/2005/8/layout/hierarchy3"/>
    <dgm:cxn modelId="{744E4756-1B87-4419-89E4-0E63BA6DC557}" type="presParOf" srcId="{EEBC6441-7EF6-4E52-8A21-2A093DFD4AA4}" destId="{C666A7EA-C6DE-40A0-BB83-9ECAE763BC72}" srcOrd="2" destOrd="0" presId="urn:microsoft.com/office/officeart/2005/8/layout/hierarchy3"/>
    <dgm:cxn modelId="{826A4DF9-E807-4A0C-AF07-B6272A7880B1}" type="presParOf" srcId="{EEBC6441-7EF6-4E52-8A21-2A093DFD4AA4}" destId="{6364BA68-ED69-45A1-B74F-AD8389C27DD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B48F3D-AC7D-401A-82B5-699F7F12EBB0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B57D0FA-8532-4223-B3CB-5E65694A822D}">
      <dgm:prSet phldrT="[Texto]" custT="1"/>
      <dgm:spPr/>
      <dgm:t>
        <a:bodyPr/>
        <a:lstStyle/>
        <a:p>
          <a:r>
            <a:rPr lang="es-MX" sz="4800" dirty="0" smtClean="0"/>
            <a:t>Inversión inicial</a:t>
          </a:r>
          <a:endParaRPr lang="es-MX" sz="4800" dirty="0"/>
        </a:p>
      </dgm:t>
    </dgm:pt>
    <dgm:pt modelId="{3D43553B-2395-43BB-BC95-271474B59E05}" type="parTrans" cxnId="{B5022879-9F5C-44A9-874F-D37E19C93B74}">
      <dgm:prSet/>
      <dgm:spPr/>
      <dgm:t>
        <a:bodyPr/>
        <a:lstStyle/>
        <a:p>
          <a:endParaRPr lang="es-MX"/>
        </a:p>
      </dgm:t>
    </dgm:pt>
    <dgm:pt modelId="{2A8CD4E3-05A2-4BC2-9CB8-D69CC418656B}" type="sibTrans" cxnId="{B5022879-9F5C-44A9-874F-D37E19C93B74}">
      <dgm:prSet/>
      <dgm:spPr/>
      <dgm:t>
        <a:bodyPr/>
        <a:lstStyle/>
        <a:p>
          <a:endParaRPr lang="es-MX"/>
        </a:p>
      </dgm:t>
    </dgm:pt>
    <dgm:pt modelId="{07A30362-6AD6-427C-82CE-87828E88760C}">
      <dgm:prSet phldrT="[Texto]" custT="1"/>
      <dgm:spPr/>
      <dgm:t>
        <a:bodyPr/>
        <a:lstStyle/>
        <a:p>
          <a:r>
            <a:rPr lang="es-MX" sz="2800" dirty="0" smtClean="0"/>
            <a:t>Gastos de producción ($10,000) </a:t>
          </a:r>
          <a:endParaRPr lang="es-MX" sz="2800" dirty="0"/>
        </a:p>
      </dgm:t>
    </dgm:pt>
    <dgm:pt modelId="{0C638927-32A1-4820-959F-EB1E4E640F49}" type="parTrans" cxnId="{8936B66F-576B-485B-AE97-5EA24E29D7DF}">
      <dgm:prSet/>
      <dgm:spPr/>
      <dgm:t>
        <a:bodyPr/>
        <a:lstStyle/>
        <a:p>
          <a:endParaRPr lang="es-MX"/>
        </a:p>
      </dgm:t>
    </dgm:pt>
    <dgm:pt modelId="{01A16B35-1321-465D-98F8-426F905249AA}" type="sibTrans" cxnId="{8936B66F-576B-485B-AE97-5EA24E29D7DF}">
      <dgm:prSet/>
      <dgm:spPr/>
      <dgm:t>
        <a:bodyPr/>
        <a:lstStyle/>
        <a:p>
          <a:endParaRPr lang="es-MX"/>
        </a:p>
      </dgm:t>
    </dgm:pt>
    <dgm:pt modelId="{0816E4F2-1E8A-47EE-AA2E-D82913B29809}">
      <dgm:prSet phldrT="[Texto]"/>
      <dgm:spPr/>
      <dgm:t>
        <a:bodyPr/>
        <a:lstStyle/>
        <a:p>
          <a:r>
            <a:rPr lang="es-MX" dirty="0" smtClean="0"/>
            <a:t>Gastos de administración ($45,000)</a:t>
          </a:r>
          <a:endParaRPr lang="es-MX" dirty="0"/>
        </a:p>
      </dgm:t>
    </dgm:pt>
    <dgm:pt modelId="{CC703B09-EC28-4988-8ACD-81FEB6D8F641}" type="parTrans" cxnId="{C23A7204-801B-455E-9B94-6BEFA0976E86}">
      <dgm:prSet/>
      <dgm:spPr/>
      <dgm:t>
        <a:bodyPr/>
        <a:lstStyle/>
        <a:p>
          <a:endParaRPr lang="es-MX"/>
        </a:p>
      </dgm:t>
    </dgm:pt>
    <dgm:pt modelId="{3FF57F9A-825B-4A45-95F9-0D89E223D19C}" type="sibTrans" cxnId="{C23A7204-801B-455E-9B94-6BEFA0976E86}">
      <dgm:prSet/>
      <dgm:spPr/>
      <dgm:t>
        <a:bodyPr/>
        <a:lstStyle/>
        <a:p>
          <a:endParaRPr lang="es-MX"/>
        </a:p>
      </dgm:t>
    </dgm:pt>
    <dgm:pt modelId="{E56A3491-9047-433E-B136-651267866D79}">
      <dgm:prSet phldrT="[Texto]"/>
      <dgm:spPr/>
      <dgm:t>
        <a:bodyPr/>
        <a:lstStyle/>
        <a:p>
          <a:r>
            <a:rPr lang="es-MX" dirty="0" smtClean="0"/>
            <a:t>Gastos de comercialización ($5,000)</a:t>
          </a:r>
          <a:endParaRPr lang="es-MX" dirty="0"/>
        </a:p>
      </dgm:t>
    </dgm:pt>
    <dgm:pt modelId="{380FD032-C9C8-443A-8F81-B8B1F14CFFC7}" type="parTrans" cxnId="{C121E5A7-9CD6-4A41-ACCA-B1739CF3A5A1}">
      <dgm:prSet/>
      <dgm:spPr/>
      <dgm:t>
        <a:bodyPr/>
        <a:lstStyle/>
        <a:p>
          <a:endParaRPr lang="es-MX"/>
        </a:p>
      </dgm:t>
    </dgm:pt>
    <dgm:pt modelId="{BB8F5F78-F963-4780-BDAC-E0BEA4FEC502}" type="sibTrans" cxnId="{C121E5A7-9CD6-4A41-ACCA-B1739CF3A5A1}">
      <dgm:prSet/>
      <dgm:spPr/>
      <dgm:t>
        <a:bodyPr/>
        <a:lstStyle/>
        <a:p>
          <a:endParaRPr lang="es-MX"/>
        </a:p>
      </dgm:t>
    </dgm:pt>
    <dgm:pt modelId="{8066F792-0DED-499F-AE91-05B84C6AD9A4}" type="pres">
      <dgm:prSet presAssocID="{F3B48F3D-AC7D-401A-82B5-699F7F12EBB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2FC69C-FDAA-4E5B-AF03-DD5FD5249967}" type="pres">
      <dgm:prSet presAssocID="{DB57D0FA-8532-4223-B3CB-5E65694A822D}" presName="root1" presStyleCnt="0"/>
      <dgm:spPr/>
    </dgm:pt>
    <dgm:pt modelId="{99F143BD-6E59-4305-9A8F-3837C27289B7}" type="pres">
      <dgm:prSet presAssocID="{DB57D0FA-8532-4223-B3CB-5E65694A822D}" presName="LevelOneTextNode" presStyleLbl="node0" presStyleIdx="0" presStyleCnt="1">
        <dgm:presLayoutVars>
          <dgm:chPref val="3"/>
        </dgm:presLayoutVars>
      </dgm:prSet>
      <dgm:spPr/>
    </dgm:pt>
    <dgm:pt modelId="{E5E91BDB-13CF-47BA-AF02-ABC31BF3279A}" type="pres">
      <dgm:prSet presAssocID="{DB57D0FA-8532-4223-B3CB-5E65694A822D}" presName="level2hierChild" presStyleCnt="0"/>
      <dgm:spPr/>
    </dgm:pt>
    <dgm:pt modelId="{D0246886-7710-4F1E-AE21-2C993B0D66A4}" type="pres">
      <dgm:prSet presAssocID="{0C638927-32A1-4820-959F-EB1E4E640F49}" presName="conn2-1" presStyleLbl="parChTrans1D2" presStyleIdx="0" presStyleCnt="3"/>
      <dgm:spPr/>
    </dgm:pt>
    <dgm:pt modelId="{32B1CA95-86A2-4BD1-96A6-E8E62C3D3889}" type="pres">
      <dgm:prSet presAssocID="{0C638927-32A1-4820-959F-EB1E4E640F49}" presName="connTx" presStyleLbl="parChTrans1D2" presStyleIdx="0" presStyleCnt="3"/>
      <dgm:spPr/>
    </dgm:pt>
    <dgm:pt modelId="{F023A3B8-BC17-4DE4-93B7-9C2737D2DB22}" type="pres">
      <dgm:prSet presAssocID="{07A30362-6AD6-427C-82CE-87828E88760C}" presName="root2" presStyleCnt="0"/>
      <dgm:spPr/>
    </dgm:pt>
    <dgm:pt modelId="{37501AAF-22BC-4A92-BDC0-7324A6F8BB04}" type="pres">
      <dgm:prSet presAssocID="{07A30362-6AD6-427C-82CE-87828E88760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BA6FE6C-11F2-4DC5-9A90-0F0C59EA6C9E}" type="pres">
      <dgm:prSet presAssocID="{07A30362-6AD6-427C-82CE-87828E88760C}" presName="level3hierChild" presStyleCnt="0"/>
      <dgm:spPr/>
    </dgm:pt>
    <dgm:pt modelId="{7F77415F-5152-4B5F-9B97-F66CA9C9B426}" type="pres">
      <dgm:prSet presAssocID="{CC703B09-EC28-4988-8ACD-81FEB6D8F641}" presName="conn2-1" presStyleLbl="parChTrans1D2" presStyleIdx="1" presStyleCnt="3"/>
      <dgm:spPr/>
    </dgm:pt>
    <dgm:pt modelId="{64AABA0C-AAD1-407F-B9B2-644243677954}" type="pres">
      <dgm:prSet presAssocID="{CC703B09-EC28-4988-8ACD-81FEB6D8F641}" presName="connTx" presStyleLbl="parChTrans1D2" presStyleIdx="1" presStyleCnt="3"/>
      <dgm:spPr/>
    </dgm:pt>
    <dgm:pt modelId="{A0A7E9B9-D75E-4DD3-B027-2A3DCF13DD91}" type="pres">
      <dgm:prSet presAssocID="{0816E4F2-1E8A-47EE-AA2E-D82913B29809}" presName="root2" presStyleCnt="0"/>
      <dgm:spPr/>
    </dgm:pt>
    <dgm:pt modelId="{815270CC-F01F-4767-AD40-B3397B7BF393}" type="pres">
      <dgm:prSet presAssocID="{0816E4F2-1E8A-47EE-AA2E-D82913B2980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48788EB-8853-424E-962D-E94A577AC95F}" type="pres">
      <dgm:prSet presAssocID="{0816E4F2-1E8A-47EE-AA2E-D82913B29809}" presName="level3hierChild" presStyleCnt="0"/>
      <dgm:spPr/>
    </dgm:pt>
    <dgm:pt modelId="{E28A2477-F713-4754-840F-DAF9C2EC6963}" type="pres">
      <dgm:prSet presAssocID="{380FD032-C9C8-443A-8F81-B8B1F14CFFC7}" presName="conn2-1" presStyleLbl="parChTrans1D2" presStyleIdx="2" presStyleCnt="3"/>
      <dgm:spPr/>
    </dgm:pt>
    <dgm:pt modelId="{08E2C5DC-7761-4FF4-B2E0-5E2986B6CBF6}" type="pres">
      <dgm:prSet presAssocID="{380FD032-C9C8-443A-8F81-B8B1F14CFFC7}" presName="connTx" presStyleLbl="parChTrans1D2" presStyleIdx="2" presStyleCnt="3"/>
      <dgm:spPr/>
    </dgm:pt>
    <dgm:pt modelId="{91B87AF3-2720-47DF-BB1E-63922E3BA0BA}" type="pres">
      <dgm:prSet presAssocID="{E56A3491-9047-433E-B136-651267866D79}" presName="root2" presStyleCnt="0"/>
      <dgm:spPr/>
    </dgm:pt>
    <dgm:pt modelId="{157B7491-DEA9-4F05-8A0C-CC1DC9FFB4C8}" type="pres">
      <dgm:prSet presAssocID="{E56A3491-9047-433E-B136-651267866D7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528B6DE-558A-4D80-9757-559B226C3398}" type="pres">
      <dgm:prSet presAssocID="{E56A3491-9047-433E-B136-651267866D79}" presName="level3hierChild" presStyleCnt="0"/>
      <dgm:spPr/>
    </dgm:pt>
  </dgm:ptLst>
  <dgm:cxnLst>
    <dgm:cxn modelId="{62273CF3-E485-4ABE-9969-B29E5CE654B6}" type="presOf" srcId="{DB57D0FA-8532-4223-B3CB-5E65694A822D}" destId="{99F143BD-6E59-4305-9A8F-3837C27289B7}" srcOrd="0" destOrd="0" presId="urn:microsoft.com/office/officeart/2008/layout/HorizontalMultiLevelHierarchy"/>
    <dgm:cxn modelId="{C121E5A7-9CD6-4A41-ACCA-B1739CF3A5A1}" srcId="{DB57D0FA-8532-4223-B3CB-5E65694A822D}" destId="{E56A3491-9047-433E-B136-651267866D79}" srcOrd="2" destOrd="0" parTransId="{380FD032-C9C8-443A-8F81-B8B1F14CFFC7}" sibTransId="{BB8F5F78-F963-4780-BDAC-E0BEA4FEC502}"/>
    <dgm:cxn modelId="{8CFD031F-30A8-4454-9F44-1B46EE538FE1}" type="presOf" srcId="{380FD032-C9C8-443A-8F81-B8B1F14CFFC7}" destId="{08E2C5DC-7761-4FF4-B2E0-5E2986B6CBF6}" srcOrd="1" destOrd="0" presId="urn:microsoft.com/office/officeart/2008/layout/HorizontalMultiLevelHierarchy"/>
    <dgm:cxn modelId="{DBACC5D9-3BE0-427E-BDF0-35B68AE8B879}" type="presOf" srcId="{CC703B09-EC28-4988-8ACD-81FEB6D8F641}" destId="{64AABA0C-AAD1-407F-B9B2-644243677954}" srcOrd="1" destOrd="0" presId="urn:microsoft.com/office/officeart/2008/layout/HorizontalMultiLevelHierarchy"/>
    <dgm:cxn modelId="{17404ED9-15A2-4E65-8134-F8C636FCF52A}" type="presOf" srcId="{0816E4F2-1E8A-47EE-AA2E-D82913B29809}" destId="{815270CC-F01F-4767-AD40-B3397B7BF393}" srcOrd="0" destOrd="0" presId="urn:microsoft.com/office/officeart/2008/layout/HorizontalMultiLevelHierarchy"/>
    <dgm:cxn modelId="{9204D804-0B61-4DCD-80CB-54A917B08D85}" type="presOf" srcId="{07A30362-6AD6-427C-82CE-87828E88760C}" destId="{37501AAF-22BC-4A92-BDC0-7324A6F8BB04}" srcOrd="0" destOrd="0" presId="urn:microsoft.com/office/officeart/2008/layout/HorizontalMultiLevelHierarchy"/>
    <dgm:cxn modelId="{8936B66F-576B-485B-AE97-5EA24E29D7DF}" srcId="{DB57D0FA-8532-4223-B3CB-5E65694A822D}" destId="{07A30362-6AD6-427C-82CE-87828E88760C}" srcOrd="0" destOrd="0" parTransId="{0C638927-32A1-4820-959F-EB1E4E640F49}" sibTransId="{01A16B35-1321-465D-98F8-426F905249AA}"/>
    <dgm:cxn modelId="{AD586090-BA5E-48D3-9FD7-E9CCD91878B7}" type="presOf" srcId="{0C638927-32A1-4820-959F-EB1E4E640F49}" destId="{32B1CA95-86A2-4BD1-96A6-E8E62C3D3889}" srcOrd="1" destOrd="0" presId="urn:microsoft.com/office/officeart/2008/layout/HorizontalMultiLevelHierarchy"/>
    <dgm:cxn modelId="{42402910-3905-45C0-820B-471E9959E837}" type="presOf" srcId="{E56A3491-9047-433E-B136-651267866D79}" destId="{157B7491-DEA9-4F05-8A0C-CC1DC9FFB4C8}" srcOrd="0" destOrd="0" presId="urn:microsoft.com/office/officeart/2008/layout/HorizontalMultiLevelHierarchy"/>
    <dgm:cxn modelId="{767E0DA6-97BC-44A6-AF30-36891FB50F2C}" type="presOf" srcId="{CC703B09-EC28-4988-8ACD-81FEB6D8F641}" destId="{7F77415F-5152-4B5F-9B97-F66CA9C9B426}" srcOrd="0" destOrd="0" presId="urn:microsoft.com/office/officeart/2008/layout/HorizontalMultiLevelHierarchy"/>
    <dgm:cxn modelId="{DE1559D6-99A7-47E5-99F8-7C7106CD75C9}" type="presOf" srcId="{0C638927-32A1-4820-959F-EB1E4E640F49}" destId="{D0246886-7710-4F1E-AE21-2C993B0D66A4}" srcOrd="0" destOrd="0" presId="urn:microsoft.com/office/officeart/2008/layout/HorizontalMultiLevelHierarchy"/>
    <dgm:cxn modelId="{71A99E8D-6D71-46A2-96B9-F8FA020AA02F}" type="presOf" srcId="{380FD032-C9C8-443A-8F81-B8B1F14CFFC7}" destId="{E28A2477-F713-4754-840F-DAF9C2EC6963}" srcOrd="0" destOrd="0" presId="urn:microsoft.com/office/officeart/2008/layout/HorizontalMultiLevelHierarchy"/>
    <dgm:cxn modelId="{BB4086D0-3E72-48BE-9CDA-A09AEE95231C}" type="presOf" srcId="{F3B48F3D-AC7D-401A-82B5-699F7F12EBB0}" destId="{8066F792-0DED-499F-AE91-05B84C6AD9A4}" srcOrd="0" destOrd="0" presId="urn:microsoft.com/office/officeart/2008/layout/HorizontalMultiLevelHierarchy"/>
    <dgm:cxn modelId="{C23A7204-801B-455E-9B94-6BEFA0976E86}" srcId="{DB57D0FA-8532-4223-B3CB-5E65694A822D}" destId="{0816E4F2-1E8A-47EE-AA2E-D82913B29809}" srcOrd="1" destOrd="0" parTransId="{CC703B09-EC28-4988-8ACD-81FEB6D8F641}" sibTransId="{3FF57F9A-825B-4A45-95F9-0D89E223D19C}"/>
    <dgm:cxn modelId="{B5022879-9F5C-44A9-874F-D37E19C93B74}" srcId="{F3B48F3D-AC7D-401A-82B5-699F7F12EBB0}" destId="{DB57D0FA-8532-4223-B3CB-5E65694A822D}" srcOrd="0" destOrd="0" parTransId="{3D43553B-2395-43BB-BC95-271474B59E05}" sibTransId="{2A8CD4E3-05A2-4BC2-9CB8-D69CC418656B}"/>
    <dgm:cxn modelId="{EAA09EE5-CD54-4F85-AF69-241F39F2271A}" type="presParOf" srcId="{8066F792-0DED-499F-AE91-05B84C6AD9A4}" destId="{BB2FC69C-FDAA-4E5B-AF03-DD5FD5249967}" srcOrd="0" destOrd="0" presId="urn:microsoft.com/office/officeart/2008/layout/HorizontalMultiLevelHierarchy"/>
    <dgm:cxn modelId="{3B0EAE61-C1EE-41FE-8A6B-408C1A7A2A55}" type="presParOf" srcId="{BB2FC69C-FDAA-4E5B-AF03-DD5FD5249967}" destId="{99F143BD-6E59-4305-9A8F-3837C27289B7}" srcOrd="0" destOrd="0" presId="urn:microsoft.com/office/officeart/2008/layout/HorizontalMultiLevelHierarchy"/>
    <dgm:cxn modelId="{9FBAEA01-47A0-4E8B-BFE0-04669D0E25FA}" type="presParOf" srcId="{BB2FC69C-FDAA-4E5B-AF03-DD5FD5249967}" destId="{E5E91BDB-13CF-47BA-AF02-ABC31BF3279A}" srcOrd="1" destOrd="0" presId="urn:microsoft.com/office/officeart/2008/layout/HorizontalMultiLevelHierarchy"/>
    <dgm:cxn modelId="{9AC764FD-9110-460A-AEAA-5928F8F797FF}" type="presParOf" srcId="{E5E91BDB-13CF-47BA-AF02-ABC31BF3279A}" destId="{D0246886-7710-4F1E-AE21-2C993B0D66A4}" srcOrd="0" destOrd="0" presId="urn:microsoft.com/office/officeart/2008/layout/HorizontalMultiLevelHierarchy"/>
    <dgm:cxn modelId="{FE96D3AE-67FB-4036-BF2E-D0CBAD478518}" type="presParOf" srcId="{D0246886-7710-4F1E-AE21-2C993B0D66A4}" destId="{32B1CA95-86A2-4BD1-96A6-E8E62C3D3889}" srcOrd="0" destOrd="0" presId="urn:microsoft.com/office/officeart/2008/layout/HorizontalMultiLevelHierarchy"/>
    <dgm:cxn modelId="{3335C263-554E-407E-A518-E2CC4B255197}" type="presParOf" srcId="{E5E91BDB-13CF-47BA-AF02-ABC31BF3279A}" destId="{F023A3B8-BC17-4DE4-93B7-9C2737D2DB22}" srcOrd="1" destOrd="0" presId="urn:microsoft.com/office/officeart/2008/layout/HorizontalMultiLevelHierarchy"/>
    <dgm:cxn modelId="{E0194E08-39AF-48CD-864E-3F6072C19926}" type="presParOf" srcId="{F023A3B8-BC17-4DE4-93B7-9C2737D2DB22}" destId="{37501AAF-22BC-4A92-BDC0-7324A6F8BB04}" srcOrd="0" destOrd="0" presId="urn:microsoft.com/office/officeart/2008/layout/HorizontalMultiLevelHierarchy"/>
    <dgm:cxn modelId="{9E905D91-C976-4FC1-AB0D-747D75A9CE2C}" type="presParOf" srcId="{F023A3B8-BC17-4DE4-93B7-9C2737D2DB22}" destId="{FBA6FE6C-11F2-4DC5-9A90-0F0C59EA6C9E}" srcOrd="1" destOrd="0" presId="urn:microsoft.com/office/officeart/2008/layout/HorizontalMultiLevelHierarchy"/>
    <dgm:cxn modelId="{98570941-9B99-49E0-B5AA-D829DEB14089}" type="presParOf" srcId="{E5E91BDB-13CF-47BA-AF02-ABC31BF3279A}" destId="{7F77415F-5152-4B5F-9B97-F66CA9C9B426}" srcOrd="2" destOrd="0" presId="urn:microsoft.com/office/officeart/2008/layout/HorizontalMultiLevelHierarchy"/>
    <dgm:cxn modelId="{FF734CEF-A451-4175-A8F3-F8860A473EDE}" type="presParOf" srcId="{7F77415F-5152-4B5F-9B97-F66CA9C9B426}" destId="{64AABA0C-AAD1-407F-B9B2-644243677954}" srcOrd="0" destOrd="0" presId="urn:microsoft.com/office/officeart/2008/layout/HorizontalMultiLevelHierarchy"/>
    <dgm:cxn modelId="{5CBC3934-C861-4A80-A40E-759A87CD179D}" type="presParOf" srcId="{E5E91BDB-13CF-47BA-AF02-ABC31BF3279A}" destId="{A0A7E9B9-D75E-4DD3-B027-2A3DCF13DD91}" srcOrd="3" destOrd="0" presId="urn:microsoft.com/office/officeart/2008/layout/HorizontalMultiLevelHierarchy"/>
    <dgm:cxn modelId="{119583C9-5763-414B-8822-7CBA5E7E9C2B}" type="presParOf" srcId="{A0A7E9B9-D75E-4DD3-B027-2A3DCF13DD91}" destId="{815270CC-F01F-4767-AD40-B3397B7BF393}" srcOrd="0" destOrd="0" presId="urn:microsoft.com/office/officeart/2008/layout/HorizontalMultiLevelHierarchy"/>
    <dgm:cxn modelId="{BD493C53-74CB-42C5-9419-0A6355F6DA96}" type="presParOf" srcId="{A0A7E9B9-D75E-4DD3-B027-2A3DCF13DD91}" destId="{948788EB-8853-424E-962D-E94A577AC95F}" srcOrd="1" destOrd="0" presId="urn:microsoft.com/office/officeart/2008/layout/HorizontalMultiLevelHierarchy"/>
    <dgm:cxn modelId="{4E151AF7-50D2-46C1-965C-5EBF71E71E55}" type="presParOf" srcId="{E5E91BDB-13CF-47BA-AF02-ABC31BF3279A}" destId="{E28A2477-F713-4754-840F-DAF9C2EC6963}" srcOrd="4" destOrd="0" presId="urn:microsoft.com/office/officeart/2008/layout/HorizontalMultiLevelHierarchy"/>
    <dgm:cxn modelId="{8F144A8D-4C78-45EB-BE01-ABB5DA284785}" type="presParOf" srcId="{E28A2477-F713-4754-840F-DAF9C2EC6963}" destId="{08E2C5DC-7761-4FF4-B2E0-5E2986B6CBF6}" srcOrd="0" destOrd="0" presId="urn:microsoft.com/office/officeart/2008/layout/HorizontalMultiLevelHierarchy"/>
    <dgm:cxn modelId="{E9E44CDC-4020-4C76-B446-4F3338776B6C}" type="presParOf" srcId="{E5E91BDB-13CF-47BA-AF02-ABC31BF3279A}" destId="{91B87AF3-2720-47DF-BB1E-63922E3BA0BA}" srcOrd="5" destOrd="0" presId="urn:microsoft.com/office/officeart/2008/layout/HorizontalMultiLevelHierarchy"/>
    <dgm:cxn modelId="{7C8F64C1-F75B-4B97-ADC9-C0CD59AF7490}" type="presParOf" srcId="{91B87AF3-2720-47DF-BB1E-63922E3BA0BA}" destId="{157B7491-DEA9-4F05-8A0C-CC1DC9FFB4C8}" srcOrd="0" destOrd="0" presId="urn:microsoft.com/office/officeart/2008/layout/HorizontalMultiLevelHierarchy"/>
    <dgm:cxn modelId="{A21A0CDF-D2BE-466B-83DD-FC8B55AC6299}" type="presParOf" srcId="{91B87AF3-2720-47DF-BB1E-63922E3BA0BA}" destId="{2528B6DE-558A-4D80-9757-559B226C33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5892D-5841-4D19-8999-EEA5F21141F7}">
      <dsp:nvSpPr>
        <dsp:cNvPr id="0" name=""/>
        <dsp:cNvSpPr/>
      </dsp:nvSpPr>
      <dsp:spPr>
        <a:xfrm>
          <a:off x="0" y="862893"/>
          <a:ext cx="9460963" cy="3227285"/>
        </a:xfrm>
        <a:prstGeom prst="leftRightRibb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55A2A-72D9-4933-BD48-EEF1359889AC}">
      <dsp:nvSpPr>
        <dsp:cNvPr id="0" name=""/>
        <dsp:cNvSpPr/>
      </dsp:nvSpPr>
      <dsp:spPr>
        <a:xfrm>
          <a:off x="1135315" y="1285824"/>
          <a:ext cx="3122117" cy="18543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1"/>
              </a:solidFill>
            </a:rPr>
            <a:t>En la actualidad existen varias empresas que desarrollan sistemas webs, aplicaciones web y móviles.</a:t>
          </a:r>
          <a:endParaRPr lang="es-MX" sz="2000" kern="1200" dirty="0">
            <a:solidFill>
              <a:schemeClr val="bg1"/>
            </a:solidFill>
          </a:endParaRPr>
        </a:p>
      </dsp:txBody>
      <dsp:txXfrm>
        <a:off x="1135315" y="1285824"/>
        <a:ext cx="3122117" cy="1854348"/>
      </dsp:txXfrm>
    </dsp:sp>
    <dsp:sp modelId="{DA1BD6FC-7FB1-47B8-8EF4-EA3DF135935F}">
      <dsp:nvSpPr>
        <dsp:cNvPr id="0" name=""/>
        <dsp:cNvSpPr/>
      </dsp:nvSpPr>
      <dsp:spPr>
        <a:xfrm>
          <a:off x="4512895" y="1803245"/>
          <a:ext cx="3689775" cy="18543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1"/>
              </a:solidFill>
            </a:rPr>
            <a:t>Sin embargo no existe una que esté desarrollando una aplicación móvil de esta índole y es por eso que tenemos una amplia oportunidad de negocio para crearla.</a:t>
          </a:r>
          <a:endParaRPr lang="es-MX" sz="2000" kern="1200" dirty="0">
            <a:solidFill>
              <a:schemeClr val="bg1"/>
            </a:solidFill>
          </a:endParaRPr>
        </a:p>
      </dsp:txBody>
      <dsp:txXfrm>
        <a:off x="4512895" y="1803245"/>
        <a:ext cx="3689775" cy="1854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B58FF-7B65-40B5-9020-6BF195312B97}">
      <dsp:nvSpPr>
        <dsp:cNvPr id="0" name=""/>
        <dsp:cNvSpPr/>
      </dsp:nvSpPr>
      <dsp:spPr>
        <a:xfrm>
          <a:off x="1727793" y="229537"/>
          <a:ext cx="2990088" cy="299054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745D2-5AFF-4C54-A38F-48BF1E95224F}">
      <dsp:nvSpPr>
        <dsp:cNvPr id="0" name=""/>
        <dsp:cNvSpPr/>
      </dsp:nvSpPr>
      <dsp:spPr>
        <a:xfrm>
          <a:off x="2388701" y="1148939"/>
          <a:ext cx="1661534" cy="1151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El usuario podrá realizar sus preguntas escritas del ámbito vial.</a:t>
          </a:r>
          <a:endParaRPr lang="es-MX" sz="1600" kern="1200" dirty="0"/>
        </a:p>
      </dsp:txBody>
      <dsp:txXfrm>
        <a:off x="2388701" y="1148939"/>
        <a:ext cx="1661534" cy="1151117"/>
      </dsp:txXfrm>
    </dsp:sp>
    <dsp:sp modelId="{F4E04FDD-EB00-49FD-A7AD-8EF974390173}">
      <dsp:nvSpPr>
        <dsp:cNvPr id="0" name=""/>
        <dsp:cNvSpPr/>
      </dsp:nvSpPr>
      <dsp:spPr>
        <a:xfrm>
          <a:off x="897307" y="1947826"/>
          <a:ext cx="2990088" cy="299054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8BDC-2C27-4B94-83AC-D520F8367965}">
      <dsp:nvSpPr>
        <dsp:cNvPr id="0" name=""/>
        <dsp:cNvSpPr/>
      </dsp:nvSpPr>
      <dsp:spPr>
        <a:xfrm>
          <a:off x="1561584" y="3037442"/>
          <a:ext cx="1661534" cy="830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Podrá alzar reportes si se llega a presentar algún abuso de autoridad.</a:t>
          </a:r>
          <a:endParaRPr lang="es-MX" sz="1600" kern="1200" dirty="0"/>
        </a:p>
      </dsp:txBody>
      <dsp:txXfrm>
        <a:off x="1561584" y="3037442"/>
        <a:ext cx="1661534" cy="830568"/>
      </dsp:txXfrm>
    </dsp:sp>
    <dsp:sp modelId="{4B784CD7-F526-4BE8-80F3-80B7BE48AF3D}">
      <dsp:nvSpPr>
        <dsp:cNvPr id="0" name=""/>
        <dsp:cNvSpPr/>
      </dsp:nvSpPr>
      <dsp:spPr>
        <a:xfrm>
          <a:off x="1940609" y="3871738"/>
          <a:ext cx="2568948" cy="256997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6A6B9-50B7-42A8-BCA4-D9E959A131D8}">
      <dsp:nvSpPr>
        <dsp:cNvPr id="0" name=""/>
        <dsp:cNvSpPr/>
      </dsp:nvSpPr>
      <dsp:spPr>
        <a:xfrm>
          <a:off x="2392632" y="4768156"/>
          <a:ext cx="1661534" cy="830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Podrá compartir información en redes sociales como Facebook y twitter. </a:t>
          </a:r>
          <a:endParaRPr lang="es-MX" sz="1400" kern="1200" dirty="0"/>
        </a:p>
      </dsp:txBody>
      <dsp:txXfrm>
        <a:off x="2392632" y="4768156"/>
        <a:ext cx="1661534" cy="830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82846-C3B5-4182-9DAD-BC1E0765AEC3}">
      <dsp:nvSpPr>
        <dsp:cNvPr id="0" name=""/>
        <dsp:cNvSpPr/>
      </dsp:nvSpPr>
      <dsp:spPr>
        <a:xfrm rot="21300000">
          <a:off x="25610" y="2295326"/>
          <a:ext cx="8294290" cy="949821"/>
        </a:xfrm>
        <a:prstGeom prst="mathMinus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7768BAC-61A9-483D-999A-031C23EDB998}">
      <dsp:nvSpPr>
        <dsp:cNvPr id="0" name=""/>
        <dsp:cNvSpPr/>
      </dsp:nvSpPr>
      <dsp:spPr>
        <a:xfrm>
          <a:off x="1001461" y="277023"/>
          <a:ext cx="2503653" cy="2216189"/>
        </a:xfrm>
        <a:prstGeom prst="downArrow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E4E14A-DE10-4C10-B1FE-422C8B334D6F}">
      <dsp:nvSpPr>
        <dsp:cNvPr id="0" name=""/>
        <dsp:cNvSpPr/>
      </dsp:nvSpPr>
      <dsp:spPr>
        <a:xfrm>
          <a:off x="3711989" y="0"/>
          <a:ext cx="4092825" cy="232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La corrupción en el municipio, infracciones injustificadas y faltas al reglamento vial.</a:t>
          </a:r>
          <a:endParaRPr lang="es-MX" sz="2400" kern="1200" dirty="0"/>
        </a:p>
      </dsp:txBody>
      <dsp:txXfrm>
        <a:off x="3711989" y="0"/>
        <a:ext cx="4092825" cy="2326999"/>
      </dsp:txXfrm>
    </dsp:sp>
    <dsp:sp modelId="{3933A060-2814-4C19-98F8-7D0184182B7F}">
      <dsp:nvSpPr>
        <dsp:cNvPr id="0" name=""/>
        <dsp:cNvSpPr/>
      </dsp:nvSpPr>
      <dsp:spPr>
        <a:xfrm>
          <a:off x="4840396" y="3047260"/>
          <a:ext cx="2503653" cy="2216189"/>
        </a:xfrm>
        <a:prstGeom prst="upArrow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C3BE10-7FBC-44FC-BE65-2ECB8848FB12}">
      <dsp:nvSpPr>
        <dsp:cNvPr id="0" name=""/>
        <dsp:cNvSpPr/>
      </dsp:nvSpPr>
      <dsp:spPr>
        <a:xfrm>
          <a:off x="135170" y="3213474"/>
          <a:ext cx="4903875" cy="232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Cultura vial en el municipio, facilidad y  comodidad al requerir información reglamentaria, datos verídicos e información amplia de ley vial. </a:t>
          </a:r>
          <a:endParaRPr lang="es-MX" sz="2400" kern="1200" dirty="0"/>
        </a:p>
      </dsp:txBody>
      <dsp:txXfrm>
        <a:off x="135170" y="3213474"/>
        <a:ext cx="4903875" cy="2326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9FF3C-A8AA-4F07-837C-8B8D92156927}">
      <dsp:nvSpPr>
        <dsp:cNvPr id="0" name=""/>
        <dsp:cNvSpPr/>
      </dsp:nvSpPr>
      <dsp:spPr>
        <a:xfrm rot="5400000">
          <a:off x="-268226" y="252746"/>
          <a:ext cx="1929572" cy="14355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Desarrollo espiral </a:t>
          </a:r>
          <a:endParaRPr lang="es-MX" sz="2000" kern="1200" dirty="0"/>
        </a:p>
      </dsp:txBody>
      <dsp:txXfrm rot="-5400000">
        <a:off x="-21209" y="723498"/>
        <a:ext cx="1435538" cy="494034"/>
      </dsp:txXfrm>
    </dsp:sp>
    <dsp:sp modelId="{DE95A003-8D39-44B1-B746-B2F0F2E8E275}">
      <dsp:nvSpPr>
        <dsp:cNvPr id="0" name=""/>
        <dsp:cNvSpPr/>
      </dsp:nvSpPr>
      <dsp:spPr>
        <a:xfrm rot="5400000">
          <a:off x="5537631" y="-4159992"/>
          <a:ext cx="1254881" cy="95863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800" kern="1200" dirty="0" smtClean="0"/>
            <a:t>La aplicación una vez terminada continuará cambiando para ajustarse a las necesidades de los usuarios posteriores.</a:t>
          </a:r>
          <a:endParaRPr lang="es-MX" sz="2800" kern="1200" dirty="0"/>
        </a:p>
      </dsp:txBody>
      <dsp:txXfrm rot="-5400000">
        <a:off x="1371910" y="66987"/>
        <a:ext cx="9525066" cy="1132365"/>
      </dsp:txXfrm>
    </dsp:sp>
    <dsp:sp modelId="{354092D4-34B9-4274-AF62-62277EE7310D}">
      <dsp:nvSpPr>
        <dsp:cNvPr id="0" name=""/>
        <dsp:cNvSpPr/>
      </dsp:nvSpPr>
      <dsp:spPr>
        <a:xfrm rot="5400000">
          <a:off x="-310645" y="2033983"/>
          <a:ext cx="1929572" cy="13507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Principio de diseño</a:t>
          </a:r>
          <a:endParaRPr lang="es-MX" sz="2000" kern="1200" dirty="0"/>
        </a:p>
      </dsp:txBody>
      <dsp:txXfrm rot="-5400000">
        <a:off x="-21209" y="2419897"/>
        <a:ext cx="1350700" cy="578872"/>
      </dsp:txXfrm>
    </dsp:sp>
    <dsp:sp modelId="{EBED50A2-D501-41F9-8078-613EAEE1851F}">
      <dsp:nvSpPr>
        <dsp:cNvPr id="0" name=""/>
        <dsp:cNvSpPr/>
      </dsp:nvSpPr>
      <dsp:spPr>
        <a:xfrm rot="5400000">
          <a:off x="5495542" y="-2421503"/>
          <a:ext cx="1254221" cy="95863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3200" kern="1200" dirty="0" smtClean="0"/>
            <a:t>Flat design: diseño plano y sencillo</a:t>
          </a:r>
          <a:endParaRPr lang="es-MX" sz="3200" kern="1200" dirty="0"/>
        </a:p>
      </dsp:txBody>
      <dsp:txXfrm rot="-5400000">
        <a:off x="1329491" y="1805774"/>
        <a:ext cx="9525098" cy="1131769"/>
      </dsp:txXfrm>
    </dsp:sp>
    <dsp:sp modelId="{13EFD2C8-BF7A-4891-896D-1F4FCD913B93}">
      <dsp:nvSpPr>
        <dsp:cNvPr id="0" name=""/>
        <dsp:cNvSpPr/>
      </dsp:nvSpPr>
      <dsp:spPr>
        <a:xfrm rot="5400000">
          <a:off x="-310645" y="3772801"/>
          <a:ext cx="1929572" cy="13507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La información </a:t>
          </a:r>
          <a:endParaRPr lang="es-MX" sz="2000" kern="1200" dirty="0"/>
        </a:p>
      </dsp:txBody>
      <dsp:txXfrm rot="-5400000">
        <a:off x="-21209" y="4158715"/>
        <a:ext cx="1350700" cy="578872"/>
      </dsp:txXfrm>
    </dsp:sp>
    <dsp:sp modelId="{C688386D-8413-4693-82ED-038E098FE8C5}">
      <dsp:nvSpPr>
        <dsp:cNvPr id="0" name=""/>
        <dsp:cNvSpPr/>
      </dsp:nvSpPr>
      <dsp:spPr>
        <a:xfrm rot="5400000">
          <a:off x="5495542" y="-682685"/>
          <a:ext cx="1254221" cy="95863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3200" kern="1200" dirty="0" smtClean="0"/>
            <a:t>Se almacena dentro de una base de datos </a:t>
          </a:r>
          <a:r>
            <a:rPr lang="es-MX" sz="3200" kern="1200" dirty="0" err="1" smtClean="0"/>
            <a:t>SQlite</a:t>
          </a:r>
          <a:r>
            <a:rPr lang="es-MX" sz="3200" kern="1200" dirty="0" smtClean="0"/>
            <a:t> dentro de la misma aplicación.</a:t>
          </a:r>
          <a:endParaRPr lang="es-MX" sz="3200" kern="1200" dirty="0"/>
        </a:p>
      </dsp:txBody>
      <dsp:txXfrm rot="-5400000">
        <a:off x="1329491" y="3544592"/>
        <a:ext cx="9525098" cy="1131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B7C2B-9700-44D2-92C0-AA072621D351}">
      <dsp:nvSpPr>
        <dsp:cNvPr id="0" name=""/>
        <dsp:cNvSpPr/>
      </dsp:nvSpPr>
      <dsp:spPr>
        <a:xfrm>
          <a:off x="2694306" y="1586"/>
          <a:ext cx="2737955" cy="1368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Android Studio: plataforma de desarrollo para aplicaciones Android.</a:t>
          </a:r>
          <a:endParaRPr lang="es-MX" sz="2000" kern="1200" dirty="0"/>
        </a:p>
      </dsp:txBody>
      <dsp:txXfrm>
        <a:off x="2734402" y="41682"/>
        <a:ext cx="2657763" cy="1288785"/>
      </dsp:txXfrm>
    </dsp:sp>
    <dsp:sp modelId="{7BA8CD19-443C-49F9-9128-BA33C2B50FE9}">
      <dsp:nvSpPr>
        <dsp:cNvPr id="0" name=""/>
        <dsp:cNvSpPr/>
      </dsp:nvSpPr>
      <dsp:spPr>
        <a:xfrm rot="3600000">
          <a:off x="4480248" y="2404352"/>
          <a:ext cx="1426801" cy="47914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000" kern="1200"/>
        </a:p>
      </dsp:txBody>
      <dsp:txXfrm>
        <a:off x="4623991" y="2500180"/>
        <a:ext cx="1139315" cy="287486"/>
      </dsp:txXfrm>
    </dsp:sp>
    <dsp:sp modelId="{FF7A2F8C-4A5A-4F73-99ED-2CCBE208A36A}">
      <dsp:nvSpPr>
        <dsp:cNvPr id="0" name=""/>
        <dsp:cNvSpPr/>
      </dsp:nvSpPr>
      <dsp:spPr>
        <a:xfrm>
          <a:off x="4955035" y="3917283"/>
          <a:ext cx="2737955" cy="1368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Uso de acceso a internet: para recopilar información y noticias.</a:t>
          </a:r>
          <a:endParaRPr lang="es-MX" sz="2000" kern="1200" dirty="0"/>
        </a:p>
      </dsp:txBody>
      <dsp:txXfrm>
        <a:off x="4995131" y="3957379"/>
        <a:ext cx="2657763" cy="1288785"/>
      </dsp:txXfrm>
    </dsp:sp>
    <dsp:sp modelId="{A34590EB-044D-481D-8283-83B901D62168}">
      <dsp:nvSpPr>
        <dsp:cNvPr id="0" name=""/>
        <dsp:cNvSpPr/>
      </dsp:nvSpPr>
      <dsp:spPr>
        <a:xfrm rot="10800000">
          <a:off x="3349883" y="4362201"/>
          <a:ext cx="1426801" cy="47914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000" kern="1200"/>
        </a:p>
      </dsp:txBody>
      <dsp:txXfrm rot="10800000">
        <a:off x="3493626" y="4458029"/>
        <a:ext cx="1139315" cy="287486"/>
      </dsp:txXfrm>
    </dsp:sp>
    <dsp:sp modelId="{F9418E17-7E0D-4B69-A807-467FC859B816}">
      <dsp:nvSpPr>
        <dsp:cNvPr id="0" name=""/>
        <dsp:cNvSpPr/>
      </dsp:nvSpPr>
      <dsp:spPr>
        <a:xfrm>
          <a:off x="433578" y="3917283"/>
          <a:ext cx="2737955" cy="1368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Uso de llamadas en la aplicación: tiene acceso a números telefónicos de denuncia.</a:t>
          </a:r>
          <a:endParaRPr lang="es-MX" sz="2000" kern="1200" dirty="0"/>
        </a:p>
      </dsp:txBody>
      <dsp:txXfrm>
        <a:off x="473674" y="3957379"/>
        <a:ext cx="2657763" cy="1288785"/>
      </dsp:txXfrm>
    </dsp:sp>
    <dsp:sp modelId="{4DBA38DA-BB67-4600-90FC-EFAFD8D887EA}">
      <dsp:nvSpPr>
        <dsp:cNvPr id="0" name=""/>
        <dsp:cNvSpPr/>
      </dsp:nvSpPr>
      <dsp:spPr>
        <a:xfrm rot="18000000">
          <a:off x="2219519" y="2404352"/>
          <a:ext cx="1426801" cy="47914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000" kern="1200"/>
        </a:p>
      </dsp:txBody>
      <dsp:txXfrm>
        <a:off x="2363262" y="2500180"/>
        <a:ext cx="1139315" cy="2874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DD7A7-1528-48DA-8C21-73709243625C}">
      <dsp:nvSpPr>
        <dsp:cNvPr id="0" name=""/>
        <dsp:cNvSpPr/>
      </dsp:nvSpPr>
      <dsp:spPr>
        <a:xfrm>
          <a:off x="2303750" y="1333"/>
          <a:ext cx="3713630" cy="1856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Mercado</a:t>
          </a:r>
          <a:endParaRPr lang="es-MX" sz="6500" kern="1200" dirty="0"/>
        </a:p>
      </dsp:txBody>
      <dsp:txXfrm>
        <a:off x="2358134" y="55717"/>
        <a:ext cx="3604862" cy="1748047"/>
      </dsp:txXfrm>
    </dsp:sp>
    <dsp:sp modelId="{062731A2-342F-4F90-824E-5986AD34D532}">
      <dsp:nvSpPr>
        <dsp:cNvPr id="0" name=""/>
        <dsp:cNvSpPr/>
      </dsp:nvSpPr>
      <dsp:spPr>
        <a:xfrm>
          <a:off x="2675113" y="1858148"/>
          <a:ext cx="371363" cy="1392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611"/>
              </a:lnTo>
              <a:lnTo>
                <a:pt x="371363" y="13926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45D41-9D2F-440B-8647-9E3FC3D1B3CD}">
      <dsp:nvSpPr>
        <dsp:cNvPr id="0" name=""/>
        <dsp:cNvSpPr/>
      </dsp:nvSpPr>
      <dsp:spPr>
        <a:xfrm>
          <a:off x="3046476" y="2322351"/>
          <a:ext cx="2970904" cy="1856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>
              <a:latin typeface="+mn-lt"/>
              <a:ea typeface="Calibri" panose="020F0502020204030204" pitchFamily="34" charset="0"/>
            </a:rPr>
            <a:t>Nuestro mercado potencial es el gobierno municipal del estado de Puebla.</a:t>
          </a:r>
          <a:endParaRPr lang="es-MX" sz="1700" kern="1200" dirty="0">
            <a:latin typeface="+mn-lt"/>
          </a:endParaRPr>
        </a:p>
      </dsp:txBody>
      <dsp:txXfrm>
        <a:off x="3100860" y="2376735"/>
        <a:ext cx="2862136" cy="1748047"/>
      </dsp:txXfrm>
    </dsp:sp>
    <dsp:sp modelId="{C666A7EA-C6DE-40A0-BB83-9ECAE763BC72}">
      <dsp:nvSpPr>
        <dsp:cNvPr id="0" name=""/>
        <dsp:cNvSpPr/>
      </dsp:nvSpPr>
      <dsp:spPr>
        <a:xfrm>
          <a:off x="2675113" y="1858148"/>
          <a:ext cx="371363" cy="3713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3630"/>
              </a:lnTo>
              <a:lnTo>
                <a:pt x="371363" y="3713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4BA68-ED69-45A1-B74F-AD8389C27DDE}">
      <dsp:nvSpPr>
        <dsp:cNvPr id="0" name=""/>
        <dsp:cNvSpPr/>
      </dsp:nvSpPr>
      <dsp:spPr>
        <a:xfrm>
          <a:off x="3046476" y="4643370"/>
          <a:ext cx="2970904" cy="1856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>
              <a:latin typeface="+mn-lt"/>
            </a:rPr>
            <a:t>Nuestro mercado meta son los conductores de 450 000 unidades particulares y comerciales, en el municipio, quienes dominan la tecnología necesaria para acceder a la app.  </a:t>
          </a:r>
          <a:endParaRPr lang="es-MX" sz="1700" kern="1200" dirty="0">
            <a:latin typeface="+mn-lt"/>
          </a:endParaRPr>
        </a:p>
      </dsp:txBody>
      <dsp:txXfrm>
        <a:off x="3100860" y="4697754"/>
        <a:ext cx="2862136" cy="17480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A2477-F713-4754-840F-DAF9C2EC6963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853982" y="3316465"/>
        <a:ext cx="72669" cy="72669"/>
      </dsp:txXfrm>
    </dsp:sp>
    <dsp:sp modelId="{7F77415F-5152-4B5F-9B97-F66CA9C9B426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873432" y="2692448"/>
        <a:ext cx="33769" cy="33769"/>
      </dsp:txXfrm>
    </dsp:sp>
    <dsp:sp modelId="{D0246886-7710-4F1E-AE21-2C993B0D66A4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853982" y="2029532"/>
        <a:ext cx="72669" cy="72669"/>
      </dsp:txXfrm>
    </dsp:sp>
    <dsp:sp modelId="{99F143BD-6E59-4305-9A8F-3837C27289B7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800" kern="1200" dirty="0" smtClean="0"/>
            <a:t>Inversión inicial</a:t>
          </a:r>
          <a:endParaRPr lang="es-MX" sz="4800" kern="1200" dirty="0"/>
        </a:p>
      </dsp:txBody>
      <dsp:txXfrm>
        <a:off x="-671481" y="2194560"/>
        <a:ext cx="5418667" cy="1029546"/>
      </dsp:txXfrm>
    </dsp:sp>
    <dsp:sp modelId="{37501AAF-22BC-4A92-BDC0-7324A6F8BB04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Gastos de producción ($10,000) </a:t>
          </a:r>
          <a:endParaRPr lang="es-MX" sz="2800" kern="1200" dirty="0"/>
        </a:p>
      </dsp:txBody>
      <dsp:txXfrm>
        <a:off x="3228008" y="907626"/>
        <a:ext cx="3376913" cy="1029546"/>
      </dsp:txXfrm>
    </dsp:sp>
    <dsp:sp modelId="{815270CC-F01F-4767-AD40-B3397B7BF39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Gastos de administración ($45,000)</a:t>
          </a:r>
          <a:endParaRPr lang="es-MX" sz="2500" kern="1200" dirty="0"/>
        </a:p>
      </dsp:txBody>
      <dsp:txXfrm>
        <a:off x="3228008" y="2194560"/>
        <a:ext cx="3376913" cy="1029546"/>
      </dsp:txXfrm>
    </dsp:sp>
    <dsp:sp modelId="{157B7491-DEA9-4F05-8A0C-CC1DC9FFB4C8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Gastos de comercialización ($5,000)</a:t>
          </a:r>
          <a:endParaRPr lang="es-MX" sz="2500" kern="1200" dirty="0"/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5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98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44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8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3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4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95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00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8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81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33D0-C6BB-4AA3-96D0-97A4EBDDD908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9B7-E0B0-464D-9B0B-3ADE126BE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8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0" y="171492"/>
            <a:ext cx="3463448" cy="11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257459" y="1077270"/>
            <a:ext cx="659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/>
              <a:t>TECNOLÓGICO NACIONAL DE MÉXICO</a:t>
            </a:r>
            <a:endParaRPr lang="es-MX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257406" y="1838370"/>
            <a:ext cx="487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INSTITUTO TECNOLÓGICO DE PUEBLA</a:t>
            </a:r>
            <a:endParaRPr lang="es-MX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081703" y="2649285"/>
            <a:ext cx="722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EVENTO NACIONAL ESTUDIANTIL DE INNOVACIÓN</a:t>
            </a:r>
          </a:p>
          <a:p>
            <a:pPr algn="ctr"/>
            <a:r>
              <a:rPr lang="es-MX" sz="2400" dirty="0" smtClean="0"/>
              <a:t>TECNOLÓGICA 2017</a:t>
            </a:r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326257" y="3947002"/>
            <a:ext cx="1045260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Etapa local         1 de Junio del 2017</a:t>
            </a:r>
          </a:p>
          <a:p>
            <a:pPr algn="ctr"/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INTEGRANTES:                                                                      CARRERA: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      Omar Gómez Rodríguez                                                      Lic. en Administración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      Elizabeth Tapia Tochimani                                                     Lic. en Administración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    Wendy Lisbeth Vázquez García                                              Lic. en Administración 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      Jovany Arturo Alvarado Sánchez                                             Ing. en Logística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Erick Barrios González                              Ing. en Tecnologías de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nformación y Comunicación </a:t>
            </a:r>
          </a:p>
        </p:txBody>
      </p:sp>
      <p:pic>
        <p:nvPicPr>
          <p:cNvPr id="1028" name="Picture 4" descr="Resultado de imagen para itpuebl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t="5590" r="23897" b="6031"/>
          <a:stretch/>
        </p:blipFill>
        <p:spPr bwMode="auto">
          <a:xfrm>
            <a:off x="10381706" y="171492"/>
            <a:ext cx="1448397" cy="14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11114" y="200622"/>
            <a:ext cx="5801588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6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VIABILIDAD FINANCIERA</a:t>
            </a:r>
            <a:endParaRPr lang="es-MX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143743001"/>
              </p:ext>
            </p:extLst>
          </p:nvPr>
        </p:nvGraphicFramePr>
        <p:xfrm>
          <a:off x="-633926" y="11815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errar llave 5"/>
          <p:cNvSpPr/>
          <p:nvPr/>
        </p:nvSpPr>
        <p:spPr>
          <a:xfrm>
            <a:off x="6355194" y="2154602"/>
            <a:ext cx="489397" cy="38636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7238826" y="3494004"/>
            <a:ext cx="3747752" cy="1197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tx1"/>
                </a:solidFill>
              </a:rPr>
              <a:t>Solventadas por 7500 descargas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51171" y="1018879"/>
            <a:ext cx="2537138" cy="55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Mensual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93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521" t="11928" r="33800" b="14128"/>
          <a:stretch/>
        </p:blipFill>
        <p:spPr>
          <a:xfrm>
            <a:off x="4358049" y="1631905"/>
            <a:ext cx="3819616" cy="3133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4571610" y="502152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b="1" dirty="0" smtClean="0">
                <a:latin typeface="High Tower Text" panose="02040502050506030303" pitchFamily="18" charset="0"/>
              </a:rPr>
              <a:t>Vialidap</a:t>
            </a:r>
            <a:endParaRPr lang="es-MX" sz="5400" b="1" dirty="0">
              <a:latin typeface="High Tower Text" panose="02040502050506030303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04457" y="5225144"/>
            <a:ext cx="6363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solidFill>
                  <a:schemeClr val="accent4"/>
                </a:solidFill>
              </a:rPr>
              <a:t>¿Tránsito te detuvo?...</a:t>
            </a:r>
            <a:endParaRPr lang="es-MX" sz="4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48902" y="555847"/>
            <a:ext cx="5698483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PROBLEMÁTICA </a:t>
            </a:r>
            <a:r>
              <a:rPr lang="es-MX" sz="28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IDENTIFICADA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36368" y="1365613"/>
            <a:ext cx="97750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Actualmente el ser multados, detenidos o extorsionados por un agente de tránsito/policía, es una situación “normal”, este tipo de situaciones en su mayoría son injustas y esto se debe a que los conductores (particulares o comerciales) no tienen conocimiento </a:t>
            </a:r>
            <a:r>
              <a:rPr lang="es-MX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reglamentos </a:t>
            </a:r>
            <a:r>
              <a:rPr lang="es-MX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viales. Además de que la población mexicana no cuenta con una educación vial y con esta herramienta se pretende erradicar.</a:t>
            </a:r>
            <a:endParaRPr lang="es-MX" sz="2000" dirty="0"/>
          </a:p>
        </p:txBody>
      </p:sp>
      <p:pic>
        <p:nvPicPr>
          <p:cNvPr id="2050" name="Picture 2" descr="Resultado de imagen para policia de transito mex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8" y="3946230"/>
            <a:ext cx="3412902" cy="2490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olicia de transito mex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811" y="3961509"/>
            <a:ext cx="3745830" cy="2475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policia de transito pueb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91" y="3450871"/>
            <a:ext cx="3048000" cy="2286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0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14591" y="707530"/>
            <a:ext cx="5132303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 DE LA TÉCNICA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47790861"/>
              </p:ext>
            </p:extLst>
          </p:nvPr>
        </p:nvGraphicFramePr>
        <p:xfrm>
          <a:off x="1305775" y="1120462"/>
          <a:ext cx="9460963" cy="4696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6" y="4752304"/>
            <a:ext cx="3856485" cy="2009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aplicaciones movil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79" y="398437"/>
            <a:ext cx="3753449" cy="196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37086949"/>
              </p:ext>
            </p:extLst>
          </p:nvPr>
        </p:nvGraphicFramePr>
        <p:xfrm>
          <a:off x="-470907" y="38637"/>
          <a:ext cx="5615189" cy="66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entágono 5"/>
          <p:cNvSpPr/>
          <p:nvPr/>
        </p:nvSpPr>
        <p:spPr>
          <a:xfrm>
            <a:off x="4262907" y="1313644"/>
            <a:ext cx="7405352" cy="1159099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La app responderá de dos </a:t>
            </a:r>
            <a:r>
              <a:rPr lang="es-MX" dirty="0" smtClean="0">
                <a:solidFill>
                  <a:schemeClr val="tx1"/>
                </a:solidFill>
              </a:rPr>
              <a:t>formas; a </a:t>
            </a:r>
            <a:r>
              <a:rPr lang="es-MX" dirty="0">
                <a:solidFill>
                  <a:schemeClr val="tx1"/>
                </a:solidFill>
              </a:rPr>
              <a:t>través de su pantalla o la </a:t>
            </a:r>
            <a:r>
              <a:rPr lang="es-MX" dirty="0" smtClean="0">
                <a:solidFill>
                  <a:schemeClr val="tx1"/>
                </a:solidFill>
              </a:rPr>
              <a:t>podrá </a:t>
            </a:r>
            <a:r>
              <a:rPr lang="es-MX" dirty="0">
                <a:solidFill>
                  <a:schemeClr val="tx1"/>
                </a:solidFill>
              </a:rPr>
              <a:t>escuchar con un vocabulario sencillo para que cualquier persona lo pueda entender e </a:t>
            </a:r>
            <a:r>
              <a:rPr lang="es-MX" dirty="0" smtClean="0">
                <a:solidFill>
                  <a:schemeClr val="tx1"/>
                </a:solidFill>
              </a:rPr>
              <a:t>interpretar.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Pentágono 6"/>
          <p:cNvSpPr/>
          <p:nvPr/>
        </p:nvSpPr>
        <p:spPr>
          <a:xfrm>
            <a:off x="4262907" y="3103804"/>
            <a:ext cx="7057622" cy="643946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Escaneando </a:t>
            </a:r>
            <a:r>
              <a:rPr lang="es-MX" dirty="0">
                <a:solidFill>
                  <a:schemeClr val="tx1"/>
                </a:solidFill>
              </a:rPr>
              <a:t>un código en las patrullas y así generar un </a:t>
            </a:r>
            <a:r>
              <a:rPr lang="es-MX" dirty="0" smtClean="0">
                <a:solidFill>
                  <a:schemeClr val="tx1"/>
                </a:solidFill>
              </a:rPr>
              <a:t>antecedente.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144282" y="353124"/>
            <a:ext cx="6207212" cy="530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 INNOVACIÓN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Resultado de imagen para innovacion tecnologic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10" y="3969913"/>
            <a:ext cx="3637637" cy="259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Resultado de imagen para cultura v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16" y="3929337"/>
            <a:ext cx="2726620" cy="283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464872" y="252302"/>
            <a:ext cx="754559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6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BENEFICIOS DE LA INNOVACIÓN</a:t>
            </a:r>
            <a:endParaRPr lang="es-MX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08332892"/>
              </p:ext>
            </p:extLst>
          </p:nvPr>
        </p:nvGraphicFramePr>
        <p:xfrm>
          <a:off x="2021982" y="1159100"/>
          <a:ext cx="8345511" cy="554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683359" y="258429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DISMINUYE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7531996" y="4952214"/>
            <a:ext cx="117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AUMENTA</a:t>
            </a:r>
            <a:endParaRPr lang="es-MX" b="1" dirty="0"/>
          </a:p>
        </p:txBody>
      </p:sp>
      <p:pic>
        <p:nvPicPr>
          <p:cNvPr id="7" name="Picture 2" descr="Resultado de imagen para innovacion tecnologica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r="2436"/>
          <a:stretch/>
        </p:blipFill>
        <p:spPr bwMode="auto">
          <a:xfrm>
            <a:off x="5329934" y="3271234"/>
            <a:ext cx="1960540" cy="1165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9" y="1336035"/>
            <a:ext cx="2493082" cy="1866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8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9668" y="214482"/>
            <a:ext cx="6096000" cy="9911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METODOLOGÍA DE DESARROLLO Y PRINCIPIOS DE DISEÑO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23144168"/>
              </p:ext>
            </p:extLst>
          </p:nvPr>
        </p:nvGraphicFramePr>
        <p:xfrm>
          <a:off x="538050" y="1347318"/>
          <a:ext cx="109370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0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28654549"/>
              </p:ext>
            </p:extLst>
          </p:nvPr>
        </p:nvGraphicFramePr>
        <p:xfrm>
          <a:off x="2125014" y="1319014"/>
          <a:ext cx="8126569" cy="5287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2867695" y="304634"/>
            <a:ext cx="6675549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HERRAMIENTAS DE DESARROLLO MÓVIL 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Resultado de imagen para beneficios de los celular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7"/>
          <a:stretch/>
        </p:blipFill>
        <p:spPr bwMode="auto">
          <a:xfrm>
            <a:off x="8422783" y="1138709"/>
            <a:ext cx="3406716" cy="3793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8" name="Picture 4" descr="Resultado de imagen para beneficios de los celu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8" y="1764405"/>
            <a:ext cx="3564118" cy="24106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58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para mercado m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1" y="1592102"/>
            <a:ext cx="3735231" cy="2647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mercado me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127" y="3630559"/>
            <a:ext cx="2584524" cy="32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071479921"/>
              </p:ext>
            </p:extLst>
          </p:nvPr>
        </p:nvGraphicFramePr>
        <p:xfrm>
          <a:off x="2119257" y="152995"/>
          <a:ext cx="8321132" cy="6501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37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488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High Tower Text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</dc:creator>
  <cp:lastModifiedBy>Eli</cp:lastModifiedBy>
  <cp:revision>43</cp:revision>
  <dcterms:created xsi:type="dcterms:W3CDTF">2017-05-29T01:43:30Z</dcterms:created>
  <dcterms:modified xsi:type="dcterms:W3CDTF">2017-05-31T06:47:05Z</dcterms:modified>
</cp:coreProperties>
</file>