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4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5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2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9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56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10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7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1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1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3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62BF48-88C8-4471-B414-3FA4F3081C65}" type="datetimeFigureOut">
              <a:rPr lang="es-MX" smtClean="0"/>
              <a:t>06/05/2017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473E5C-386F-4E8E-86C3-C6EB04D013A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enunciaanonima@pueblacapital.gob.m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86201"/>
            <a:ext cx="9080607" cy="3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5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He puesto todos los elementos que me han sido posibles del listado que tenían </a:t>
            </a:r>
          </a:p>
          <a:p>
            <a:r>
              <a:rPr lang="es-MX" dirty="0" smtClean="0"/>
              <a:t>Sin embargo solo me he limitado en ver que llevara el “MENU”, el orden de este y ver que opciones que ofrecerá</a:t>
            </a:r>
          </a:p>
          <a:p>
            <a:r>
              <a:rPr lang="es-MX" dirty="0" smtClean="0"/>
              <a:t>Es necesario que el apartado estético es decir los colores, </a:t>
            </a:r>
            <a:r>
              <a:rPr lang="es-MX" dirty="0" err="1" smtClean="0"/>
              <a:t>imagenes</a:t>
            </a:r>
            <a:r>
              <a:rPr lang="es-MX" dirty="0" smtClean="0"/>
              <a:t> y detalles mínimos de apariencia sean diseñados por ustedes, así que espero que hagan los respectivos diseños respecto a las sugerencias que se muestran a continuación y me los envíen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150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MENU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CONSULTA MULTAS</a:t>
            </a:r>
          </a:p>
          <a:p>
            <a:r>
              <a:rPr lang="es-MX" dirty="0" smtClean="0"/>
              <a:t>DENUNCIAS</a:t>
            </a:r>
          </a:p>
          <a:p>
            <a:r>
              <a:rPr lang="es-MX" dirty="0" smtClean="0"/>
              <a:t>SUBIR A LA RED</a:t>
            </a:r>
          </a:p>
          <a:p>
            <a:r>
              <a:rPr lang="es-MX" dirty="0" smtClean="0"/>
              <a:t>NOTICIAS</a:t>
            </a:r>
          </a:p>
          <a:p>
            <a:r>
              <a:rPr lang="es-MX" dirty="0" smtClean="0"/>
              <a:t>PREGUNTAS FRECUENTES</a:t>
            </a:r>
          </a:p>
          <a:p>
            <a:r>
              <a:rPr lang="es-MX" dirty="0" smtClean="0"/>
              <a:t>CONTACTO</a:t>
            </a:r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877318" y="1300957"/>
            <a:ext cx="3593206" cy="46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 smtClean="0"/>
          </a:p>
          <a:p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CONSULTA MULTAS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DENUNCIAS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SUBIR A LA RED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NOTICIAS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PREGUNTAS FRECUENTES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CONTACTO</a:t>
            </a:r>
          </a:p>
          <a:p>
            <a:endParaRPr lang="es-MX" dirty="0" smtClean="0"/>
          </a:p>
        </p:txBody>
      </p:sp>
      <p:sp>
        <p:nvSpPr>
          <p:cNvPr id="5" name="Rectángulo redondeado 4"/>
          <p:cNvSpPr/>
          <p:nvPr/>
        </p:nvSpPr>
        <p:spPr>
          <a:xfrm>
            <a:off x="6877318" y="1300957"/>
            <a:ext cx="3477296" cy="772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MENU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6915955" y="1300957"/>
            <a:ext cx="3593206" cy="46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 smtClean="0"/>
          </a:p>
          <a:p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CONSULTA MULTAS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DENUNCIAS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SUBIR A LA RED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NOTICIAS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PREGUNTAS FRECUENTES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CONTACTO</a:t>
            </a:r>
          </a:p>
          <a:p>
            <a:endParaRPr lang="es-MX" dirty="0" smtClean="0"/>
          </a:p>
        </p:txBody>
      </p:sp>
      <p:sp>
        <p:nvSpPr>
          <p:cNvPr id="7" name="Rectángulo redondeado 6"/>
          <p:cNvSpPr/>
          <p:nvPr/>
        </p:nvSpPr>
        <p:spPr>
          <a:xfrm>
            <a:off x="6915955" y="1300957"/>
            <a:ext cx="3477296" cy="772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MENU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512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CONSULTA MULTAS: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10330" cy="4351338"/>
          </a:xfrm>
        </p:spPr>
        <p:txBody>
          <a:bodyPr/>
          <a:lstStyle/>
          <a:p>
            <a:r>
              <a:rPr lang="es-MX" dirty="0" smtClean="0"/>
              <a:t>OPCIONES QUE OFRECE: </a:t>
            </a:r>
          </a:p>
          <a:p>
            <a:r>
              <a:rPr lang="es-MX" dirty="0" smtClean="0"/>
              <a:t>Lista de multas (ordenadas por nombre y costo)</a:t>
            </a:r>
          </a:p>
          <a:p>
            <a:r>
              <a:rPr lang="es-MX" dirty="0"/>
              <a:t>B</a:t>
            </a:r>
            <a:r>
              <a:rPr lang="es-MX" dirty="0" smtClean="0"/>
              <a:t>uscador por voz: Brinda al usuario la posibilidad de hacer una búsqueda por voz o escrita</a:t>
            </a:r>
          </a:p>
          <a:p>
            <a:r>
              <a:rPr lang="es-MX" dirty="0" smtClean="0"/>
              <a:t>Descripción de la multa: al darle clic a una multa aparecerá la descripción de la multa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7418231" y="1146411"/>
            <a:ext cx="3593206" cy="46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 smtClean="0"/>
              <a:t>LISTA DE MULTAS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NOMBRE            COSTO</a:t>
            </a:r>
          </a:p>
          <a:p>
            <a:pPr algn="ctr"/>
            <a:r>
              <a:rPr lang="es-MX" dirty="0" smtClean="0"/>
              <a:t>…                ….</a:t>
            </a:r>
          </a:p>
          <a:p>
            <a:pPr algn="ctr"/>
            <a:r>
              <a:rPr lang="es-MX" dirty="0" smtClean="0"/>
              <a:t>…               ....</a:t>
            </a:r>
          </a:p>
          <a:p>
            <a:pPr algn="ctr"/>
            <a:r>
              <a:rPr lang="es-MX" dirty="0" smtClean="0"/>
              <a:t>…               ....</a:t>
            </a:r>
          </a:p>
          <a:p>
            <a:pPr algn="ctr"/>
            <a:r>
              <a:rPr lang="es-MX" dirty="0" smtClean="0"/>
              <a:t>…               ....</a:t>
            </a:r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  <p:sp>
        <p:nvSpPr>
          <p:cNvPr id="5" name="Rectángulo redondeado 4"/>
          <p:cNvSpPr/>
          <p:nvPr/>
        </p:nvSpPr>
        <p:spPr>
          <a:xfrm>
            <a:off x="7476186" y="1146411"/>
            <a:ext cx="3477296" cy="772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BUSQUEDA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54" y="1254282"/>
            <a:ext cx="579670" cy="5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DENUNCIAS: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92899" cy="4351338"/>
          </a:xfrm>
        </p:spPr>
        <p:txBody>
          <a:bodyPr/>
          <a:lstStyle/>
          <a:p>
            <a:r>
              <a:rPr lang="es-MX" dirty="0" smtClean="0"/>
              <a:t>OPCIONES QUE OFRECE: </a:t>
            </a:r>
            <a:endParaRPr lang="es-MX" dirty="0" smtClean="0"/>
          </a:p>
          <a:p>
            <a:r>
              <a:rPr lang="es-MX" dirty="0" smtClean="0"/>
              <a:t>Menú con opciones para marcar números para reportar actos de corrupción</a:t>
            </a:r>
          </a:p>
          <a:p>
            <a:r>
              <a:rPr lang="es-MX" dirty="0" smtClean="0"/>
              <a:t>01 800 1 844452</a:t>
            </a:r>
          </a:p>
          <a:p>
            <a:r>
              <a:rPr lang="es-MX" dirty="0" smtClean="0">
                <a:hlinkClick r:id="rId2"/>
              </a:rPr>
              <a:t>denunciaanonima@pueblacapital.gob.mx</a:t>
            </a:r>
            <a:endParaRPr lang="es-MX" dirty="0" smtClean="0"/>
          </a:p>
          <a:p>
            <a:r>
              <a:rPr lang="es-MX" dirty="0" smtClean="0"/>
              <a:t>etc</a:t>
            </a:r>
            <a:r>
              <a:rPr lang="es-MX" dirty="0"/>
              <a:t>.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6915955" y="1300957"/>
            <a:ext cx="3593206" cy="46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 smtClean="0"/>
          </a:p>
          <a:p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OPCION 1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OPCION 2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OPCION 3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ETC</a:t>
            </a:r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  <p:sp>
        <p:nvSpPr>
          <p:cNvPr id="5" name="Rectángulo redondeado 4"/>
          <p:cNvSpPr/>
          <p:nvPr/>
        </p:nvSpPr>
        <p:spPr>
          <a:xfrm>
            <a:off x="6915955" y="1300957"/>
            <a:ext cx="3477296" cy="772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DENUNCIAS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120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SUBIR A LA </a:t>
            </a:r>
            <a:r>
              <a:rPr lang="es-MX" dirty="0" smtClean="0"/>
              <a:t>RED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OPCIONES PARA COMPARTIR VIDEOS O FOTOS A LA RED</a:t>
            </a:r>
          </a:p>
          <a:p>
            <a:r>
              <a:rPr lang="es-MX" dirty="0" smtClean="0"/>
              <a:t>Esta parte incluirá herramientas para publicar actos de corrupción o accidentes a una pagina de Facebook</a:t>
            </a:r>
          </a:p>
          <a:p>
            <a:endParaRPr lang="es-MX" dirty="0"/>
          </a:p>
          <a:p>
            <a:r>
              <a:rPr lang="es-MX" dirty="0" smtClean="0"/>
              <a:t>Nota: Del diseño de este apartado me encargo yo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625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NOTICIAS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dirty="0" smtClean="0"/>
              <a:t>ECCION PARA RECIBIR NOTICIAS DE ACCIDENTES O EVENTOS EN LA CARRETERA</a:t>
            </a:r>
          </a:p>
          <a:p>
            <a:r>
              <a:rPr lang="es-MX" dirty="0" smtClean="0"/>
              <a:t>En esta sección será posible visualizar noticias de eventos que se hayan compartido en redes de noticias, redes sociales y que otros usuarios hayan compartido</a:t>
            </a:r>
          </a:p>
          <a:p>
            <a:endParaRPr lang="es-MX" dirty="0" smtClean="0"/>
          </a:p>
          <a:p>
            <a:r>
              <a:rPr lang="es-MX" dirty="0" smtClean="0"/>
              <a:t>Nota: Del diseño de este apartado me encargo yo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896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PREGUNTAS FRECUENTES: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569424" cy="4023360"/>
          </a:xfrm>
        </p:spPr>
        <p:txBody>
          <a:bodyPr/>
          <a:lstStyle/>
          <a:p>
            <a:r>
              <a:rPr lang="es-MX" dirty="0" smtClean="0"/>
              <a:t>SECCION PARA PREGUNTAR Y VER PREGUNTAS DE OTROS USUARIOS</a:t>
            </a:r>
          </a:p>
          <a:p>
            <a:r>
              <a:rPr lang="es-MX" dirty="0" smtClean="0"/>
              <a:t>Muestra las preguntas mas recurrentes de los usuarios</a:t>
            </a:r>
            <a:endParaRPr lang="es-MX" dirty="0" smtClean="0"/>
          </a:p>
          <a:p>
            <a:r>
              <a:rPr lang="es-MX" dirty="0" smtClean="0"/>
              <a:t>Enviar pregunta: Opción para enviar pregunta acerca de algún evento de vialidad o duda sobre la aplicación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915955" y="1300957"/>
            <a:ext cx="3593206" cy="46362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 smtClean="0"/>
          </a:p>
          <a:p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Pregunta y respuesta</a:t>
            </a:r>
            <a:r>
              <a:rPr lang="es-MX" dirty="0" smtClean="0"/>
              <a:t> 1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Pregunta y respuesta</a:t>
            </a:r>
            <a:r>
              <a:rPr lang="es-MX" dirty="0" smtClean="0"/>
              <a:t> 2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Pregunta y respuesta</a:t>
            </a:r>
            <a:r>
              <a:rPr lang="es-MX" dirty="0" smtClean="0"/>
              <a:t> 3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ENVIAR PREGUNTA</a:t>
            </a:r>
          </a:p>
          <a:p>
            <a:pPr algn="ctr"/>
            <a:endParaRPr lang="es-MX" dirty="0" smtClean="0"/>
          </a:p>
          <a:p>
            <a:endParaRPr lang="es-MX" dirty="0" smtClean="0"/>
          </a:p>
        </p:txBody>
      </p:sp>
      <p:sp>
        <p:nvSpPr>
          <p:cNvPr id="5" name="Rectángulo redondeado 4"/>
          <p:cNvSpPr/>
          <p:nvPr/>
        </p:nvSpPr>
        <p:spPr>
          <a:xfrm>
            <a:off x="6973910" y="1300957"/>
            <a:ext cx="3477296" cy="772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PREGUNTAS FRECUENTES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766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357</Words>
  <Application>Microsoft Office PowerPoint</Application>
  <PresentationFormat>Panorámica</PresentationFormat>
  <Paragraphs>98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Presentación de PowerPoint</vt:lpstr>
      <vt:lpstr>Nota:</vt:lpstr>
      <vt:lpstr>MENU</vt:lpstr>
      <vt:lpstr>CONSULTA MULTAS:</vt:lpstr>
      <vt:lpstr>DENUNCIAS:</vt:lpstr>
      <vt:lpstr>SUBIR A LA RED</vt:lpstr>
      <vt:lpstr>NOTICIAS</vt:lpstr>
      <vt:lpstr>PREGUNTAS FRECUENTES: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yo</dc:creator>
  <cp:lastModifiedBy>Erick yo</cp:lastModifiedBy>
  <cp:revision>14</cp:revision>
  <dcterms:created xsi:type="dcterms:W3CDTF">2017-05-07T03:16:09Z</dcterms:created>
  <dcterms:modified xsi:type="dcterms:W3CDTF">2017-05-07T03:50:20Z</dcterms:modified>
</cp:coreProperties>
</file>