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</p:sldIdLst>
  <p:sldSz cx="1007745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3640" y="182448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3640" y="288000"/>
            <a:ext cx="9069120" cy="578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82448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89960" y="1824480"/>
            <a:ext cx="5496480" cy="4385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88000"/>
            <a:ext cx="9069120" cy="578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640" y="41151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4385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880" y="411516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880" y="1824480"/>
            <a:ext cx="442548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4115160"/>
            <a:ext cx="90691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8760" cy="4385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6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5920" y="6888960"/>
            <a:ext cx="319392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4840" y="6888960"/>
            <a:ext cx="234756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C2835C4-F5C9-4E81-93E8-DDD81878CF31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1440"/>
            <a:ext cx="10074240" cy="7564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88000"/>
            <a:ext cx="9069120" cy="1248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635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3640" y="1824480"/>
            <a:ext cx="9069120" cy="4385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4630">
                <a:latin typeface="Arial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 sz="4050">
                <a:latin typeface="Arial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 sz="3470">
                <a:latin typeface="Arial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 sz="2900">
                <a:latin typeface="Arial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 sz="29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9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9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3640" y="6888240"/>
            <a:ext cx="2347560" cy="52092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5560" y="6888240"/>
            <a:ext cx="319392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4480" y="6888240"/>
            <a:ext cx="234756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24233CD8-A2FE-4FEA-9B11-7CCE60621103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6840" y="5505840"/>
            <a:ext cx="906876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 rot="29400">
            <a:off x="426600" y="1600560"/>
            <a:ext cx="8609400" cy="311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