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9A46A-FFDF-4AA5-B3C9-4504A4E1307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97B88-F296-4E5F-86C6-EC9F371D0105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607630C6-42D6-462A-B458-9AD0F24F26A7}" type="parTrans" cxnId="{329D3219-626F-4222-A37B-14364F7CDD31}">
      <dgm:prSet/>
      <dgm:spPr/>
      <dgm:t>
        <a:bodyPr/>
        <a:lstStyle/>
        <a:p>
          <a:endParaRPr lang="en-US"/>
        </a:p>
      </dgm:t>
    </dgm:pt>
    <dgm:pt modelId="{0B494657-DD8E-4769-9508-42F87803609E}" type="sibTrans" cxnId="{329D3219-626F-4222-A37B-14364F7CDD31}">
      <dgm:prSet/>
      <dgm:spPr/>
      <dgm:t>
        <a:bodyPr/>
        <a:lstStyle/>
        <a:p>
          <a:endParaRPr lang="en-US"/>
        </a:p>
      </dgm:t>
    </dgm:pt>
    <dgm:pt modelId="{22B0F136-8A3A-46EB-9375-469FEE9E1A13}">
      <dgm:prSet phldrT="[Text]"/>
      <dgm:spPr/>
      <dgm:t>
        <a:bodyPr/>
        <a:lstStyle/>
        <a:p>
          <a:r>
            <a:rPr lang="en-US" dirty="0" smtClean="0"/>
            <a:t>The shape of the data on the server</a:t>
          </a:r>
          <a:endParaRPr lang="en-US" dirty="0"/>
        </a:p>
      </dgm:t>
    </dgm:pt>
    <dgm:pt modelId="{B3F16320-9826-4E0F-B54C-78C163296AEC}" type="parTrans" cxnId="{BE7DB556-A5C9-42CB-B886-019700A58FE2}">
      <dgm:prSet/>
      <dgm:spPr/>
      <dgm:t>
        <a:bodyPr/>
        <a:lstStyle/>
        <a:p>
          <a:endParaRPr lang="en-US"/>
        </a:p>
      </dgm:t>
    </dgm:pt>
    <dgm:pt modelId="{49358413-4DDB-4444-A3A6-5FE2FB3B125D}" type="sibTrans" cxnId="{BE7DB556-A5C9-42CB-B886-019700A58FE2}">
      <dgm:prSet/>
      <dgm:spPr/>
      <dgm:t>
        <a:bodyPr/>
        <a:lstStyle/>
        <a:p>
          <a:endParaRPr lang="en-US"/>
        </a:p>
      </dgm:t>
    </dgm:pt>
    <dgm:pt modelId="{C59A67FF-7106-439A-BF11-0B0AFA7B2B00}">
      <dgm:prSet phldrT="[Text]"/>
      <dgm:spPr/>
      <dgm:t>
        <a:bodyPr/>
        <a:lstStyle/>
        <a:p>
          <a:r>
            <a:rPr lang="en-US" dirty="0" smtClean="0"/>
            <a:t>Generally domain objects</a:t>
          </a:r>
          <a:endParaRPr lang="en-US" dirty="0"/>
        </a:p>
      </dgm:t>
    </dgm:pt>
    <dgm:pt modelId="{FED647A2-4AF8-40ED-A00A-2107C045C7E1}" type="parTrans" cxnId="{2882E005-6DB6-4939-BFF1-76E9142F1C57}">
      <dgm:prSet/>
      <dgm:spPr/>
      <dgm:t>
        <a:bodyPr/>
        <a:lstStyle/>
        <a:p>
          <a:endParaRPr lang="en-US"/>
        </a:p>
      </dgm:t>
    </dgm:pt>
    <dgm:pt modelId="{F3C19DD4-A6B3-4ECB-8C04-B36F3238E1E7}" type="sibTrans" cxnId="{2882E005-6DB6-4939-BFF1-76E9142F1C57}">
      <dgm:prSet/>
      <dgm:spPr/>
      <dgm:t>
        <a:bodyPr/>
        <a:lstStyle/>
        <a:p>
          <a:endParaRPr lang="en-US"/>
        </a:p>
      </dgm:t>
    </dgm:pt>
    <dgm:pt modelId="{62CAA446-0B97-4A55-B2A7-66A75F03448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141CAB15-E030-40D6-A622-88C4EA228852}" type="parTrans" cxnId="{21096A46-DF78-4EDB-9335-9EC98547372C}">
      <dgm:prSet/>
      <dgm:spPr/>
      <dgm:t>
        <a:bodyPr/>
        <a:lstStyle/>
        <a:p>
          <a:endParaRPr lang="en-US"/>
        </a:p>
      </dgm:t>
    </dgm:pt>
    <dgm:pt modelId="{83168FCD-DD09-4B64-853F-7E29EB041FF5}" type="sibTrans" cxnId="{21096A46-DF78-4EDB-9335-9EC98547372C}">
      <dgm:prSet/>
      <dgm:spPr/>
      <dgm:t>
        <a:bodyPr/>
        <a:lstStyle/>
        <a:p>
          <a:endParaRPr lang="en-US"/>
        </a:p>
      </dgm:t>
    </dgm:pt>
    <dgm:pt modelId="{69027664-BC10-42BA-BC4C-4118D0BA7903}">
      <dgm:prSet phldrT="[Text]"/>
      <dgm:spPr/>
      <dgm:t>
        <a:bodyPr/>
        <a:lstStyle/>
        <a:p>
          <a:r>
            <a:rPr lang="en-US" dirty="0" smtClean="0"/>
            <a:t>Defines the user facing part of the application</a:t>
          </a:r>
          <a:endParaRPr lang="en-US" dirty="0"/>
        </a:p>
      </dgm:t>
    </dgm:pt>
    <dgm:pt modelId="{B1097CBF-E086-4F41-9C14-BC2F2E27B471}" type="parTrans" cxnId="{7A0F87EE-AD61-4352-8710-0CAA15D9A167}">
      <dgm:prSet/>
      <dgm:spPr/>
      <dgm:t>
        <a:bodyPr/>
        <a:lstStyle/>
        <a:p>
          <a:endParaRPr lang="en-US"/>
        </a:p>
      </dgm:t>
    </dgm:pt>
    <dgm:pt modelId="{A1F33088-D013-4416-BC17-550C2B24F762}" type="sibTrans" cxnId="{7A0F87EE-AD61-4352-8710-0CAA15D9A167}">
      <dgm:prSet/>
      <dgm:spPr/>
      <dgm:t>
        <a:bodyPr/>
        <a:lstStyle/>
        <a:p>
          <a:endParaRPr lang="en-US"/>
        </a:p>
      </dgm:t>
    </dgm:pt>
    <dgm:pt modelId="{8DF64596-818C-4BC9-B7B1-82765D4A8616}">
      <dgm:prSet phldrT="[Text]"/>
      <dgm:spPr/>
      <dgm:t>
        <a:bodyPr/>
        <a:lstStyle/>
        <a:p>
          <a:r>
            <a:rPr lang="en-US" dirty="0" smtClean="0"/>
            <a:t>HTML (or jade, MVC, etc.)</a:t>
          </a:r>
          <a:endParaRPr lang="en-US" dirty="0"/>
        </a:p>
      </dgm:t>
    </dgm:pt>
    <dgm:pt modelId="{EB7ABD9D-36C5-4C39-B625-100C7CF79D13}" type="parTrans" cxnId="{390D4A74-65DD-4E78-9FE0-69E2719E5E12}">
      <dgm:prSet/>
      <dgm:spPr/>
      <dgm:t>
        <a:bodyPr/>
        <a:lstStyle/>
        <a:p>
          <a:endParaRPr lang="en-US"/>
        </a:p>
      </dgm:t>
    </dgm:pt>
    <dgm:pt modelId="{CCAAAEF7-EB40-4538-9930-E1B1ACA344FD}" type="sibTrans" cxnId="{390D4A74-65DD-4E78-9FE0-69E2719E5E12}">
      <dgm:prSet/>
      <dgm:spPr/>
      <dgm:t>
        <a:bodyPr/>
        <a:lstStyle/>
        <a:p>
          <a:endParaRPr lang="en-US"/>
        </a:p>
      </dgm:t>
    </dgm:pt>
    <dgm:pt modelId="{A6073814-0DDC-4F25-9170-02A001C96011}">
      <dgm:prSet phldrT="[Text]"/>
      <dgm:spPr/>
      <dgm:t>
        <a:bodyPr/>
        <a:lstStyle/>
        <a:p>
          <a:r>
            <a:rPr lang="en-US" dirty="0" smtClean="0"/>
            <a:t>View Model</a:t>
          </a:r>
          <a:endParaRPr lang="en-US" dirty="0"/>
        </a:p>
      </dgm:t>
    </dgm:pt>
    <dgm:pt modelId="{AE49E81B-0946-44E3-96BF-D5E9D4C05CC3}" type="parTrans" cxnId="{72EE01CC-4CC4-4726-B8B0-89496B1E89C2}">
      <dgm:prSet/>
      <dgm:spPr/>
      <dgm:t>
        <a:bodyPr/>
        <a:lstStyle/>
        <a:p>
          <a:endParaRPr lang="en-US"/>
        </a:p>
      </dgm:t>
    </dgm:pt>
    <dgm:pt modelId="{CEDEFB73-949F-4CAA-9983-CF0FFA427372}" type="sibTrans" cxnId="{72EE01CC-4CC4-4726-B8B0-89496B1E89C2}">
      <dgm:prSet/>
      <dgm:spPr/>
      <dgm:t>
        <a:bodyPr/>
        <a:lstStyle/>
        <a:p>
          <a:endParaRPr lang="en-US"/>
        </a:p>
      </dgm:t>
    </dgm:pt>
    <dgm:pt modelId="{0FE0CD2D-4D80-4576-B674-B0AD683665B0}">
      <dgm:prSet phldrT="[Text]"/>
      <dgm:spPr/>
      <dgm:t>
        <a:bodyPr/>
        <a:lstStyle/>
        <a:p>
          <a:r>
            <a:rPr lang="en-US" dirty="0" smtClean="0"/>
            <a:t>Data representation of the UI</a:t>
          </a:r>
          <a:endParaRPr lang="en-US" dirty="0"/>
        </a:p>
      </dgm:t>
    </dgm:pt>
    <dgm:pt modelId="{96C0FB73-25D2-4C81-966A-CB1C9E79BBFC}" type="parTrans" cxnId="{63645112-11D6-4FC0-9816-B6575A2E0561}">
      <dgm:prSet/>
      <dgm:spPr/>
      <dgm:t>
        <a:bodyPr/>
        <a:lstStyle/>
        <a:p>
          <a:endParaRPr lang="en-US"/>
        </a:p>
      </dgm:t>
    </dgm:pt>
    <dgm:pt modelId="{D06C992C-E4AC-4885-968D-38A8F08CB0A1}" type="sibTrans" cxnId="{63645112-11D6-4FC0-9816-B6575A2E0561}">
      <dgm:prSet/>
      <dgm:spPr/>
      <dgm:t>
        <a:bodyPr/>
        <a:lstStyle/>
        <a:p>
          <a:endParaRPr lang="en-US"/>
        </a:p>
      </dgm:t>
    </dgm:pt>
    <dgm:pt modelId="{A51DB2D5-68EC-4C02-BFE1-771EFF7BB3A7}">
      <dgm:prSet phldrT="[Text]"/>
      <dgm:spPr/>
      <dgm:t>
        <a:bodyPr/>
        <a:lstStyle/>
        <a:p>
          <a:r>
            <a:rPr lang="en-US" dirty="0" smtClean="0"/>
            <a:t>Container for </a:t>
          </a:r>
          <a:r>
            <a:rPr lang="en-US" b="1" dirty="0" smtClean="0"/>
            <a:t>all state</a:t>
          </a:r>
          <a:r>
            <a:rPr lang="en-US" dirty="0" smtClean="0"/>
            <a:t> in the application</a:t>
          </a:r>
          <a:endParaRPr lang="en-US" dirty="0"/>
        </a:p>
      </dgm:t>
    </dgm:pt>
    <dgm:pt modelId="{4ADEA62C-A333-477D-9BC2-D7F9ED22AB67}" type="parTrans" cxnId="{07457F0F-4792-4F14-9B5C-71BA3C061E25}">
      <dgm:prSet/>
      <dgm:spPr/>
      <dgm:t>
        <a:bodyPr/>
        <a:lstStyle/>
        <a:p>
          <a:endParaRPr lang="en-US"/>
        </a:p>
      </dgm:t>
    </dgm:pt>
    <dgm:pt modelId="{3057C3D1-0B7F-4E29-B83B-50EBCFA707B0}" type="sibTrans" cxnId="{07457F0F-4792-4F14-9B5C-71BA3C061E25}">
      <dgm:prSet/>
      <dgm:spPr/>
      <dgm:t>
        <a:bodyPr/>
        <a:lstStyle/>
        <a:p>
          <a:endParaRPr lang="en-US"/>
        </a:p>
      </dgm:t>
    </dgm:pt>
    <dgm:pt modelId="{ED8392A6-D046-4A2E-B2D0-7720D0D09C63}" type="pres">
      <dgm:prSet presAssocID="{3279A46A-FFDF-4AA5-B3C9-4504A4E13072}" presName="Name0" presStyleCnt="0">
        <dgm:presLayoutVars>
          <dgm:dir/>
          <dgm:animLvl val="lvl"/>
          <dgm:resizeHandles val="exact"/>
        </dgm:presLayoutVars>
      </dgm:prSet>
      <dgm:spPr/>
    </dgm:pt>
    <dgm:pt modelId="{E9A862BC-2DB2-406C-A820-B3F44AC3F3B8}" type="pres">
      <dgm:prSet presAssocID="{F4797B88-F296-4E5F-86C6-EC9F371D0105}" presName="linNode" presStyleCnt="0"/>
      <dgm:spPr/>
    </dgm:pt>
    <dgm:pt modelId="{21CB7EFC-4436-43A2-B2BE-5CC2B0CDD6AC}" type="pres">
      <dgm:prSet presAssocID="{F4797B88-F296-4E5F-86C6-EC9F371D010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E6D8DB4-AC27-48C9-B335-D54D6D35C494}" type="pres">
      <dgm:prSet presAssocID="{F4797B88-F296-4E5F-86C6-EC9F371D010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DCBBC-7BF7-499C-AD7B-32735F7379A4}" type="pres">
      <dgm:prSet presAssocID="{0B494657-DD8E-4769-9508-42F87803609E}" presName="sp" presStyleCnt="0"/>
      <dgm:spPr/>
    </dgm:pt>
    <dgm:pt modelId="{F86B5C93-8613-46C5-8BA7-061A962D9CFE}" type="pres">
      <dgm:prSet presAssocID="{62CAA446-0B97-4A55-B2A7-66A75F03448D}" presName="linNode" presStyleCnt="0"/>
      <dgm:spPr/>
    </dgm:pt>
    <dgm:pt modelId="{74E6D9EC-A7F3-4580-A685-E2BD50AB5355}" type="pres">
      <dgm:prSet presAssocID="{62CAA446-0B97-4A55-B2A7-66A75F0344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814FA92-AA18-411C-94E5-8357267DEB19}" type="pres">
      <dgm:prSet presAssocID="{62CAA446-0B97-4A55-B2A7-66A75F03448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194FA-E4CC-4BAB-AD90-E8CF5ABB32CA}" type="pres">
      <dgm:prSet presAssocID="{83168FCD-DD09-4B64-853F-7E29EB041FF5}" presName="sp" presStyleCnt="0"/>
      <dgm:spPr/>
    </dgm:pt>
    <dgm:pt modelId="{A150CEAB-71F6-46A4-9D4A-DB389CC54174}" type="pres">
      <dgm:prSet presAssocID="{A6073814-0DDC-4F25-9170-02A001C96011}" presName="linNode" presStyleCnt="0"/>
      <dgm:spPr/>
    </dgm:pt>
    <dgm:pt modelId="{81D44496-CBAE-4BB8-B6C0-9302F1169421}" type="pres">
      <dgm:prSet presAssocID="{A6073814-0DDC-4F25-9170-02A001C9601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0EF9D5C-30B4-4C7D-8F35-E851422FF8A5}" type="pres">
      <dgm:prSet presAssocID="{A6073814-0DDC-4F25-9170-02A001C9601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01650B-E8B0-4326-A380-7C16962E0834}" type="presOf" srcId="{8DF64596-818C-4BC9-B7B1-82765D4A8616}" destId="{0814FA92-AA18-411C-94E5-8357267DEB19}" srcOrd="0" destOrd="1" presId="urn:microsoft.com/office/officeart/2005/8/layout/vList5"/>
    <dgm:cxn modelId="{BF827256-117D-4465-99FF-D6038D2BCAD0}" type="presOf" srcId="{F4797B88-F296-4E5F-86C6-EC9F371D0105}" destId="{21CB7EFC-4436-43A2-B2BE-5CC2B0CDD6AC}" srcOrd="0" destOrd="0" presId="urn:microsoft.com/office/officeart/2005/8/layout/vList5"/>
    <dgm:cxn modelId="{DFCD9443-E51A-4AC5-B902-18C891AA3CB8}" type="presOf" srcId="{A6073814-0DDC-4F25-9170-02A001C96011}" destId="{81D44496-CBAE-4BB8-B6C0-9302F1169421}" srcOrd="0" destOrd="0" presId="urn:microsoft.com/office/officeart/2005/8/layout/vList5"/>
    <dgm:cxn modelId="{221C8866-53CB-465B-8E61-1CAF259D7C81}" type="presOf" srcId="{A51DB2D5-68EC-4C02-BFE1-771EFF7BB3A7}" destId="{90EF9D5C-30B4-4C7D-8F35-E851422FF8A5}" srcOrd="0" destOrd="1" presId="urn:microsoft.com/office/officeart/2005/8/layout/vList5"/>
    <dgm:cxn modelId="{2882E005-6DB6-4939-BFF1-76E9142F1C57}" srcId="{F4797B88-F296-4E5F-86C6-EC9F371D0105}" destId="{C59A67FF-7106-439A-BF11-0B0AFA7B2B00}" srcOrd="1" destOrd="0" parTransId="{FED647A2-4AF8-40ED-A00A-2107C045C7E1}" sibTransId="{F3C19DD4-A6B3-4ECB-8C04-B36F3238E1E7}"/>
    <dgm:cxn modelId="{21096A46-DF78-4EDB-9335-9EC98547372C}" srcId="{3279A46A-FFDF-4AA5-B3C9-4504A4E13072}" destId="{62CAA446-0B97-4A55-B2A7-66A75F03448D}" srcOrd="1" destOrd="0" parTransId="{141CAB15-E030-40D6-A622-88C4EA228852}" sibTransId="{83168FCD-DD09-4B64-853F-7E29EB041FF5}"/>
    <dgm:cxn modelId="{A5FF7BE0-A4FB-49EC-A383-F272996A9019}" type="presOf" srcId="{62CAA446-0B97-4A55-B2A7-66A75F03448D}" destId="{74E6D9EC-A7F3-4580-A685-E2BD50AB5355}" srcOrd="0" destOrd="0" presId="urn:microsoft.com/office/officeart/2005/8/layout/vList5"/>
    <dgm:cxn modelId="{63645112-11D6-4FC0-9816-B6575A2E0561}" srcId="{A6073814-0DDC-4F25-9170-02A001C96011}" destId="{0FE0CD2D-4D80-4576-B674-B0AD683665B0}" srcOrd="0" destOrd="0" parTransId="{96C0FB73-25D2-4C81-966A-CB1C9E79BBFC}" sibTransId="{D06C992C-E4AC-4885-968D-38A8F08CB0A1}"/>
    <dgm:cxn modelId="{B0890D5C-9D36-49C2-9F7B-D5EED7BFA871}" type="presOf" srcId="{69027664-BC10-42BA-BC4C-4118D0BA7903}" destId="{0814FA92-AA18-411C-94E5-8357267DEB19}" srcOrd="0" destOrd="0" presId="urn:microsoft.com/office/officeart/2005/8/layout/vList5"/>
    <dgm:cxn modelId="{329D3219-626F-4222-A37B-14364F7CDD31}" srcId="{3279A46A-FFDF-4AA5-B3C9-4504A4E13072}" destId="{F4797B88-F296-4E5F-86C6-EC9F371D0105}" srcOrd="0" destOrd="0" parTransId="{607630C6-42D6-462A-B458-9AD0F24F26A7}" sibTransId="{0B494657-DD8E-4769-9508-42F87803609E}"/>
    <dgm:cxn modelId="{07457F0F-4792-4F14-9B5C-71BA3C061E25}" srcId="{A6073814-0DDC-4F25-9170-02A001C96011}" destId="{A51DB2D5-68EC-4C02-BFE1-771EFF7BB3A7}" srcOrd="1" destOrd="0" parTransId="{4ADEA62C-A333-477D-9BC2-D7F9ED22AB67}" sibTransId="{3057C3D1-0B7F-4E29-B83B-50EBCFA707B0}"/>
    <dgm:cxn modelId="{72EE01CC-4CC4-4726-B8B0-89496B1E89C2}" srcId="{3279A46A-FFDF-4AA5-B3C9-4504A4E13072}" destId="{A6073814-0DDC-4F25-9170-02A001C96011}" srcOrd="2" destOrd="0" parTransId="{AE49E81B-0946-44E3-96BF-D5E9D4C05CC3}" sibTransId="{CEDEFB73-949F-4CAA-9983-CF0FFA427372}"/>
    <dgm:cxn modelId="{194A2DC3-3AAF-4988-963F-6F9D7FE2CAAF}" type="presOf" srcId="{22B0F136-8A3A-46EB-9375-469FEE9E1A13}" destId="{4E6D8DB4-AC27-48C9-B335-D54D6D35C494}" srcOrd="0" destOrd="0" presId="urn:microsoft.com/office/officeart/2005/8/layout/vList5"/>
    <dgm:cxn modelId="{69B75FF1-0C93-44C9-B437-21D2D57CD57B}" type="presOf" srcId="{C59A67FF-7106-439A-BF11-0B0AFA7B2B00}" destId="{4E6D8DB4-AC27-48C9-B335-D54D6D35C494}" srcOrd="0" destOrd="1" presId="urn:microsoft.com/office/officeart/2005/8/layout/vList5"/>
    <dgm:cxn modelId="{CE183D71-FA02-44D7-89A7-00F9CB8B5E24}" type="presOf" srcId="{0FE0CD2D-4D80-4576-B674-B0AD683665B0}" destId="{90EF9D5C-30B4-4C7D-8F35-E851422FF8A5}" srcOrd="0" destOrd="0" presId="urn:microsoft.com/office/officeart/2005/8/layout/vList5"/>
    <dgm:cxn modelId="{09CCC294-9F43-4BDD-AC76-178202CE9ABF}" type="presOf" srcId="{3279A46A-FFDF-4AA5-B3C9-4504A4E13072}" destId="{ED8392A6-D046-4A2E-B2D0-7720D0D09C63}" srcOrd="0" destOrd="0" presId="urn:microsoft.com/office/officeart/2005/8/layout/vList5"/>
    <dgm:cxn modelId="{BE7DB556-A5C9-42CB-B886-019700A58FE2}" srcId="{F4797B88-F296-4E5F-86C6-EC9F371D0105}" destId="{22B0F136-8A3A-46EB-9375-469FEE9E1A13}" srcOrd="0" destOrd="0" parTransId="{B3F16320-9826-4E0F-B54C-78C163296AEC}" sibTransId="{49358413-4DDB-4444-A3A6-5FE2FB3B125D}"/>
    <dgm:cxn modelId="{390D4A74-65DD-4E78-9FE0-69E2719E5E12}" srcId="{62CAA446-0B97-4A55-B2A7-66A75F03448D}" destId="{8DF64596-818C-4BC9-B7B1-82765D4A8616}" srcOrd="1" destOrd="0" parTransId="{EB7ABD9D-36C5-4C39-B625-100C7CF79D13}" sibTransId="{CCAAAEF7-EB40-4538-9930-E1B1ACA344FD}"/>
    <dgm:cxn modelId="{7A0F87EE-AD61-4352-8710-0CAA15D9A167}" srcId="{62CAA446-0B97-4A55-B2A7-66A75F03448D}" destId="{69027664-BC10-42BA-BC4C-4118D0BA7903}" srcOrd="0" destOrd="0" parTransId="{B1097CBF-E086-4F41-9C14-BC2F2E27B471}" sibTransId="{A1F33088-D013-4416-BC17-550C2B24F762}"/>
    <dgm:cxn modelId="{B6A20946-4D00-4102-BA57-FA02AD66A1BD}" type="presParOf" srcId="{ED8392A6-D046-4A2E-B2D0-7720D0D09C63}" destId="{E9A862BC-2DB2-406C-A820-B3F44AC3F3B8}" srcOrd="0" destOrd="0" presId="urn:microsoft.com/office/officeart/2005/8/layout/vList5"/>
    <dgm:cxn modelId="{71FE8248-2459-40F4-89D4-8D9005C6B1AB}" type="presParOf" srcId="{E9A862BC-2DB2-406C-A820-B3F44AC3F3B8}" destId="{21CB7EFC-4436-43A2-B2BE-5CC2B0CDD6AC}" srcOrd="0" destOrd="0" presId="urn:microsoft.com/office/officeart/2005/8/layout/vList5"/>
    <dgm:cxn modelId="{FDCFE404-7473-432B-8EAB-D811EF0569BD}" type="presParOf" srcId="{E9A862BC-2DB2-406C-A820-B3F44AC3F3B8}" destId="{4E6D8DB4-AC27-48C9-B335-D54D6D35C494}" srcOrd="1" destOrd="0" presId="urn:microsoft.com/office/officeart/2005/8/layout/vList5"/>
    <dgm:cxn modelId="{45727776-39DC-4049-A254-2B090C61074A}" type="presParOf" srcId="{ED8392A6-D046-4A2E-B2D0-7720D0D09C63}" destId="{B7EDCBBC-7BF7-499C-AD7B-32735F7379A4}" srcOrd="1" destOrd="0" presId="urn:microsoft.com/office/officeart/2005/8/layout/vList5"/>
    <dgm:cxn modelId="{1CFEEF3F-ADEB-452E-B429-DE6E6BD6796D}" type="presParOf" srcId="{ED8392A6-D046-4A2E-B2D0-7720D0D09C63}" destId="{F86B5C93-8613-46C5-8BA7-061A962D9CFE}" srcOrd="2" destOrd="0" presId="urn:microsoft.com/office/officeart/2005/8/layout/vList5"/>
    <dgm:cxn modelId="{11E362D1-2175-4F31-A967-AB50CC82A604}" type="presParOf" srcId="{F86B5C93-8613-46C5-8BA7-061A962D9CFE}" destId="{74E6D9EC-A7F3-4580-A685-E2BD50AB5355}" srcOrd="0" destOrd="0" presId="urn:microsoft.com/office/officeart/2005/8/layout/vList5"/>
    <dgm:cxn modelId="{907021A2-D689-45CE-84F1-D29C12AC9F23}" type="presParOf" srcId="{F86B5C93-8613-46C5-8BA7-061A962D9CFE}" destId="{0814FA92-AA18-411C-94E5-8357267DEB19}" srcOrd="1" destOrd="0" presId="urn:microsoft.com/office/officeart/2005/8/layout/vList5"/>
    <dgm:cxn modelId="{C1FA6033-A1B2-4323-8FE6-151230AF44E8}" type="presParOf" srcId="{ED8392A6-D046-4A2E-B2D0-7720D0D09C63}" destId="{3DF194FA-E4CC-4BAB-AD90-E8CF5ABB32CA}" srcOrd="3" destOrd="0" presId="urn:microsoft.com/office/officeart/2005/8/layout/vList5"/>
    <dgm:cxn modelId="{F48A8962-1FEB-4967-A536-06056250B5CC}" type="presParOf" srcId="{ED8392A6-D046-4A2E-B2D0-7720D0D09C63}" destId="{A150CEAB-71F6-46A4-9D4A-DB389CC54174}" srcOrd="4" destOrd="0" presId="urn:microsoft.com/office/officeart/2005/8/layout/vList5"/>
    <dgm:cxn modelId="{6D9EF481-FE57-4C4B-97D3-04677286CDAB}" type="presParOf" srcId="{A150CEAB-71F6-46A4-9D4A-DB389CC54174}" destId="{81D44496-CBAE-4BB8-B6C0-9302F1169421}" srcOrd="0" destOrd="0" presId="urn:microsoft.com/office/officeart/2005/8/layout/vList5"/>
    <dgm:cxn modelId="{3279C45C-A3A9-47B9-B4DF-1C18DA047C74}" type="presParOf" srcId="{A150CEAB-71F6-46A4-9D4A-DB389CC54174}" destId="{90EF9D5C-30B4-4C7D-8F35-E851422FF8A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8DB4-AC27-48C9-B335-D54D6D35C494}">
      <dsp:nvSpPr>
        <dsp:cNvPr id="0" name=""/>
        <dsp:cNvSpPr/>
      </dsp:nvSpPr>
      <dsp:spPr>
        <a:xfrm rot="5400000">
          <a:off x="4398645" y="-1659651"/>
          <a:ext cx="1047750" cy="4632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shape of the data on the server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Generally domain objects</a:t>
          </a:r>
          <a:endParaRPr lang="en-US" sz="1900" kern="1200" dirty="0"/>
        </a:p>
      </dsp:txBody>
      <dsp:txXfrm rot="-5400000">
        <a:off x="2606041" y="184100"/>
        <a:ext cx="4581813" cy="945456"/>
      </dsp:txXfrm>
    </dsp:sp>
    <dsp:sp modelId="{21CB7EFC-4436-43A2-B2BE-5CC2B0CDD6AC}">
      <dsp:nvSpPr>
        <dsp:cNvPr id="0" name=""/>
        <dsp:cNvSpPr/>
      </dsp:nvSpPr>
      <dsp:spPr>
        <a:xfrm>
          <a:off x="0" y="1984"/>
          <a:ext cx="260604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Model</a:t>
          </a:r>
          <a:endParaRPr lang="en-US" sz="3700" kern="1200" dirty="0"/>
        </a:p>
      </dsp:txBody>
      <dsp:txXfrm>
        <a:off x="63934" y="65918"/>
        <a:ext cx="2478172" cy="1181819"/>
      </dsp:txXfrm>
    </dsp:sp>
    <dsp:sp modelId="{0814FA92-AA18-411C-94E5-8357267DEB19}">
      <dsp:nvSpPr>
        <dsp:cNvPr id="0" name=""/>
        <dsp:cNvSpPr/>
      </dsp:nvSpPr>
      <dsp:spPr>
        <a:xfrm rot="5400000">
          <a:off x="4398645" y="-284480"/>
          <a:ext cx="1047750" cy="4632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Defines the user facing part of the application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HTML (or jade, MVC, etc.)</a:t>
          </a:r>
          <a:endParaRPr lang="en-US" sz="1900" kern="1200" dirty="0"/>
        </a:p>
      </dsp:txBody>
      <dsp:txXfrm rot="-5400000">
        <a:off x="2606041" y="1559271"/>
        <a:ext cx="4581813" cy="945456"/>
      </dsp:txXfrm>
    </dsp:sp>
    <dsp:sp modelId="{74E6D9EC-A7F3-4580-A685-E2BD50AB5355}">
      <dsp:nvSpPr>
        <dsp:cNvPr id="0" name=""/>
        <dsp:cNvSpPr/>
      </dsp:nvSpPr>
      <dsp:spPr>
        <a:xfrm>
          <a:off x="0" y="1377156"/>
          <a:ext cx="260604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View</a:t>
          </a:r>
          <a:endParaRPr lang="en-US" sz="3700" kern="1200" dirty="0"/>
        </a:p>
      </dsp:txBody>
      <dsp:txXfrm>
        <a:off x="63934" y="1441090"/>
        <a:ext cx="2478172" cy="1181819"/>
      </dsp:txXfrm>
    </dsp:sp>
    <dsp:sp modelId="{90EF9D5C-30B4-4C7D-8F35-E851422FF8A5}">
      <dsp:nvSpPr>
        <dsp:cNvPr id="0" name=""/>
        <dsp:cNvSpPr/>
      </dsp:nvSpPr>
      <dsp:spPr>
        <a:xfrm rot="5400000">
          <a:off x="4398645" y="1090691"/>
          <a:ext cx="1047750" cy="4632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Data representation of the UI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Container for </a:t>
          </a:r>
          <a:r>
            <a:rPr lang="en-US" sz="1900" b="1" kern="1200" dirty="0" smtClean="0"/>
            <a:t>all state</a:t>
          </a:r>
          <a:r>
            <a:rPr lang="en-US" sz="1900" kern="1200" dirty="0" smtClean="0"/>
            <a:t> in the application</a:t>
          </a:r>
          <a:endParaRPr lang="en-US" sz="1900" kern="1200" dirty="0"/>
        </a:p>
      </dsp:txBody>
      <dsp:txXfrm rot="-5400000">
        <a:off x="2606041" y="2934443"/>
        <a:ext cx="4581813" cy="945456"/>
      </dsp:txXfrm>
    </dsp:sp>
    <dsp:sp modelId="{81D44496-CBAE-4BB8-B6C0-9302F1169421}">
      <dsp:nvSpPr>
        <dsp:cNvPr id="0" name=""/>
        <dsp:cNvSpPr/>
      </dsp:nvSpPr>
      <dsp:spPr>
        <a:xfrm>
          <a:off x="0" y="2752328"/>
          <a:ext cx="260604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View Model</a:t>
          </a:r>
          <a:endParaRPr lang="en-US" sz="3700" kern="1200" dirty="0"/>
        </a:p>
      </dsp:txBody>
      <dsp:txXfrm>
        <a:off x="63934" y="2816262"/>
        <a:ext cx="247817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7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6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CA77-E259-4311-9651-05DA2E704BE5}" type="datetimeFigureOut">
              <a:rPr lang="en-US" smtClean="0"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8BF1-F758-4057-A13A-335CD2F2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Knockout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2460170"/>
            <a:ext cx="5029200" cy="325482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Erick Thompson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erick.thompson@gmail.com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datatoknowledge.com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encrypted-tbn1.gstatic.com/images?q=tbn:ANd9GcStkP1t9K1YXoDQ8eRqBUrqXJcYBwr-aBdSkkcC0BCY7us6WTHNC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590799" cy="299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0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knockout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library that provides a framework for rich data binding</a:t>
            </a:r>
          </a:p>
          <a:p>
            <a:endParaRPr lang="en-US" dirty="0"/>
          </a:p>
          <a:p>
            <a:r>
              <a:rPr lang="en-US" dirty="0" smtClean="0"/>
              <a:t>Focuses on the client side of an application</a:t>
            </a:r>
          </a:p>
          <a:p>
            <a:endParaRPr lang="en-US" dirty="0"/>
          </a:p>
          <a:p>
            <a:r>
              <a:rPr lang="en-US" dirty="0" smtClean="0"/>
              <a:t>Fits </a:t>
            </a:r>
            <a:r>
              <a:rPr lang="en-US" dirty="0" smtClean="0"/>
              <a:t>best with applications that use the </a:t>
            </a:r>
            <a:r>
              <a:rPr lang="en-US" dirty="0" smtClean="0"/>
              <a:t>MVVM pattern</a:t>
            </a:r>
          </a:p>
        </p:txBody>
      </p:sp>
    </p:spTree>
    <p:extLst>
      <p:ext uri="{BB962C8B-B14F-4D97-AF65-F5344CB8AC3E}">
        <p14:creationId xmlns:p14="http://schemas.microsoft.com/office/powerpoint/2010/main" val="1346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library</a:t>
            </a:r>
          </a:p>
          <a:p>
            <a:endParaRPr lang="en-US" dirty="0"/>
          </a:p>
          <a:p>
            <a:r>
              <a:rPr lang="en-US" dirty="0" smtClean="0"/>
              <a:t>Collection of utilities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6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7581707"/>
              </p:ext>
            </p:extLst>
          </p:nvPr>
        </p:nvGraphicFramePr>
        <p:xfrm>
          <a:off x="1143000" y="1828800"/>
          <a:ext cx="7239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03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Knockout</vt:lpstr>
      <vt:lpstr>What is knockout</vt:lpstr>
      <vt:lpstr>What it isn’t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</dc:title>
  <dc:creator>T410</dc:creator>
  <cp:lastModifiedBy>Erick Thompson</cp:lastModifiedBy>
  <cp:revision>5</cp:revision>
  <dcterms:created xsi:type="dcterms:W3CDTF">2012-10-14T17:48:47Z</dcterms:created>
  <dcterms:modified xsi:type="dcterms:W3CDTF">2012-10-15T05:07:22Z</dcterms:modified>
</cp:coreProperties>
</file>