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7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6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6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Knockout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2460170"/>
            <a:ext cx="5029200" cy="325482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Erick Thompson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erick.thompson@gmail.com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datatoknowledge.com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encrypted-tbn1.gstatic.com/images?q=tbn:ANd9GcStkP1t9K1YXoDQ8eRqBUrqXJcYBwr-aBdSkkcC0BCY7us6WTHNC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8297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0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Knockout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</dc:title>
  <dc:creator>T410</dc:creator>
  <cp:lastModifiedBy>T410</cp:lastModifiedBy>
  <cp:revision>1</cp:revision>
  <dcterms:created xsi:type="dcterms:W3CDTF">2012-10-14T17:48:47Z</dcterms:created>
  <dcterms:modified xsi:type="dcterms:W3CDTF">2012-10-14T17:57:07Z</dcterms:modified>
</cp:coreProperties>
</file>