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31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40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00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4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275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82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014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58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987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852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97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03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70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802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40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035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85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9419-8BF6-4EC5-9CE1-04484A8C0B3A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1904-4D04-465E-A488-7DD32203E9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405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Notepad%2B%2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7112" y="0"/>
            <a:ext cx="8001000" cy="2971801"/>
          </a:xfrm>
        </p:spPr>
        <p:txBody>
          <a:bodyPr/>
          <a:lstStyle/>
          <a:p>
            <a:r>
              <a:rPr lang="es-GT" b="1" i="1" u="sng" dirty="0" smtClean="0">
                <a:latin typeface="Adobe Caslon Pro Bold" panose="0205070206050A020403" pitchFamily="18" charset="0"/>
              </a:rPr>
              <a:t>APLICACIONES HIBRIDAS </a:t>
            </a:r>
            <a:endParaRPr lang="es-GT" b="1" i="1" u="sng" dirty="0">
              <a:latin typeface="Adobe Caslon Pro Bold" panose="0205070206050A0204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0812" y="2726267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s-GT" sz="4800" b="1" i="1" u="sng" dirty="0" smtClean="0">
                <a:latin typeface="Adobe Caslon Pro Bold" panose="0205070206050A020403" pitchFamily="18" charset="0"/>
              </a:rPr>
              <a:t>Y sitios web</a:t>
            </a:r>
            <a:endParaRPr lang="es-GT" sz="4800" b="1" i="1" u="sng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908617" y="2362200"/>
            <a:ext cx="5934950" cy="4495800"/>
          </a:xfrm>
          <a:solidFill>
            <a:schemeClr val="accent2"/>
          </a:solidFill>
        </p:spPr>
        <p:txBody>
          <a:bodyPr/>
          <a:lstStyle/>
          <a:p>
            <a:r>
              <a:rPr lang="es-GT" dirty="0" smtClean="0"/>
              <a:t>Las aplicaciones hibridas se caracterizan ya que no son aplicaciones realmente nativas </a:t>
            </a:r>
            <a:r>
              <a:rPr lang="es-GT" dirty="0"/>
              <a:t>son </a:t>
            </a:r>
            <a:r>
              <a:rPr lang="es-GT" dirty="0" err="1" smtClean="0"/>
              <a:t>WebView</a:t>
            </a:r>
            <a:r>
              <a:rPr lang="es-GT" dirty="0" smtClean="0"/>
              <a:t> y estas están combinadas con </a:t>
            </a:r>
          </a:p>
          <a:p>
            <a:r>
              <a:rPr lang="es-GT" dirty="0" smtClean="0"/>
              <a:t>HTML</a:t>
            </a:r>
          </a:p>
          <a:p>
            <a:r>
              <a:rPr lang="es-GT" dirty="0" smtClean="0"/>
              <a:t>CSS</a:t>
            </a:r>
          </a:p>
          <a:p>
            <a:r>
              <a:rPr lang="es-GT" dirty="0" smtClean="0"/>
              <a:t>JS </a:t>
            </a:r>
            <a:endParaRPr lang="es-GT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68" y="2558143"/>
            <a:ext cx="5348432" cy="20955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08617" y="1075177"/>
            <a:ext cx="714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Aplicaciones hibridas</a:t>
            </a:r>
            <a:endParaRPr lang="es-ES" sz="5400" b="0" cap="none" spc="0" dirty="0">
              <a:ln w="0"/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1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-1" y="1077686"/>
            <a:ext cx="8142513" cy="5780314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con </a:t>
            </a:r>
            <a:r>
              <a:rPr lang="es-GT" dirty="0"/>
              <a:t>multitud de elementos de </a:t>
            </a:r>
            <a:r>
              <a:rPr lang="es-GT" dirty="0" err="1"/>
              <a:t>front-end</a:t>
            </a:r>
            <a:r>
              <a:rPr lang="es-GT" dirty="0"/>
              <a:t> reutilizables y personalizables, que permiten desarrollar una interfaz de usuario relativamente rápido, como por ejemplo encabezados, pies de página, botones de diferentes tamaños y estilos, listas, avatares, tarjetas, formularios, entradas, casillas de verificación, pestañas y muchos más.</a:t>
            </a:r>
          </a:p>
          <a:p>
            <a:endParaRPr lang="es-GT" dirty="0"/>
          </a:p>
          <a:p>
            <a:r>
              <a:rPr lang="es-GT" dirty="0"/>
              <a:t>Ejemplo de dos componentes CSS, etiquetas de entrada de texto y botón.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29" t="5135" r="3644" b="5135"/>
          <a:stretch/>
        </p:blipFill>
        <p:spPr>
          <a:xfrm>
            <a:off x="8142513" y="179614"/>
            <a:ext cx="4049487" cy="6678386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17711" y="179614"/>
            <a:ext cx="77070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Ejemplo de aplicaciones hibridas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1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0" y="1469572"/>
            <a:ext cx="6843568" cy="6172200"/>
          </a:xfrm>
        </p:spPr>
        <p:txBody>
          <a:bodyPr/>
          <a:lstStyle/>
          <a:p>
            <a:r>
              <a:rPr lang="es-GT" dirty="0"/>
              <a:t>Una página web, o página electrónica, página digital, o ciberpágina1​2​ es un documento o información electrónica capaz de contener texto, sonido, vídeo, programas, enlaces, imágenes y muchas otras cosas, adaptada para la llamada </a:t>
            </a:r>
            <a:r>
              <a:rPr lang="es-GT" dirty="0" err="1"/>
              <a:t>World</a:t>
            </a:r>
            <a:r>
              <a:rPr lang="es-GT" dirty="0"/>
              <a:t> Wide Web (WWW) y que puede ser accedida mediante un navegador web. Esta información se encuentra generalmente en formato HTML o XHTML, y puede proporcionar acceso a otras páginas web mediante enlaces de hipertexto. Frecuentemente también incluyen otros recursos como pueden ser hojas de estilo en cascada, guiones (scripts), imágenes digitales, entre otros.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67" y="1616529"/>
            <a:ext cx="5337547" cy="33909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96966" y="546242"/>
            <a:ext cx="38496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Sitios web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9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0439" y="2458357"/>
            <a:ext cx="7136192" cy="5241471"/>
          </a:xfrm>
        </p:spPr>
        <p:txBody>
          <a:bodyPr/>
          <a:lstStyle/>
          <a:p>
            <a:r>
              <a:rPr lang="es-GT" dirty="0">
                <a:effectLst/>
              </a:rPr>
              <a:t>La manera más simple de crear páginas web consiste en utilizar un simple editor de texto como, por ejemplo, </a:t>
            </a:r>
            <a:r>
              <a:rPr lang="es-GT" dirty="0" err="1">
                <a:effectLst/>
                <a:hlinkClick r:id="rId2" tooltip="Notepad++"/>
              </a:rPr>
              <a:t>Notepad</a:t>
            </a:r>
            <a:r>
              <a:rPr lang="es-GT" dirty="0">
                <a:effectLst/>
                <a:hlinkClick r:id="rId2" tooltip="Notepad++"/>
              </a:rPr>
              <a:t>++</a:t>
            </a:r>
            <a:r>
              <a:rPr lang="es-GT" dirty="0">
                <a:effectLst/>
              </a:rPr>
              <a:t> y editar directamente el código HTML más las hojas de estilo. Es la manera en la que en los inicios de Internet se creaban la mayoría de las páginas web.</a:t>
            </a:r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>
            <a:off x="0" y="441850"/>
            <a:ext cx="70684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Creacion</a:t>
            </a:r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y edición de sitio web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6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26</TotalTime>
  <Words>240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Adobe Caslon Pro Bold</vt:lpstr>
      <vt:lpstr>Arial</vt:lpstr>
      <vt:lpstr>Bookman Old Style</vt:lpstr>
      <vt:lpstr>Rockwell</vt:lpstr>
      <vt:lpstr>Damask</vt:lpstr>
      <vt:lpstr>APLICACIONES HIBRIDAS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</dc:title>
  <dc:creator>Liceo Compu-Market</dc:creator>
  <cp:lastModifiedBy>Liceo Compu-Market</cp:lastModifiedBy>
  <cp:revision>3</cp:revision>
  <dcterms:created xsi:type="dcterms:W3CDTF">2019-05-30T13:49:48Z</dcterms:created>
  <dcterms:modified xsi:type="dcterms:W3CDTF">2019-05-30T14:15:49Z</dcterms:modified>
</cp:coreProperties>
</file>