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hyperlink" Target="https://es.wikipedia.org/wiki/Mantenimiento" TargetMode="External"/><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es.wikipedia.org/wiki/Mantenimiento" TargetMode="External"/><Relationship Id="rId1" Type="http://schemas.openxmlformats.org/officeDocument/2006/relationships/image" Target="../media/image4.pn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97EABE-FBA9-4D52-BF7A-702022340B88}"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s-GT"/>
        </a:p>
      </dgm:t>
    </dgm:pt>
    <dgm:pt modelId="{89CB6CEE-C895-4464-801E-04167C194CD5}">
      <dgm:prSet phldrT="[Texto]" phldr="1"/>
      <dgm:spPr/>
      <dgm:t>
        <a:bodyPr/>
        <a:lstStyle/>
        <a:p>
          <a:endParaRPr lang="es-GT"/>
        </a:p>
      </dgm:t>
    </dgm:pt>
    <dgm:pt modelId="{2E2A4CFE-3BA4-4CFE-A892-F6EC4E892833}" type="parTrans" cxnId="{FF8E460F-3986-4E4A-ADD2-DA6C8051DFA7}">
      <dgm:prSet/>
      <dgm:spPr/>
      <dgm:t>
        <a:bodyPr/>
        <a:lstStyle/>
        <a:p>
          <a:endParaRPr lang="es-GT"/>
        </a:p>
      </dgm:t>
    </dgm:pt>
    <dgm:pt modelId="{6C217B47-B2C8-4D53-AFE4-09057961DACA}" type="sibTrans" cxnId="{FF8E460F-3986-4E4A-ADD2-DA6C8051DFA7}">
      <dgm:prSet/>
      <dgm:spPr/>
      <dgm:t>
        <a:bodyPr/>
        <a:lstStyle/>
        <a:p>
          <a:endParaRPr lang="es-GT"/>
        </a:p>
      </dgm:t>
    </dgm:pt>
    <dgm:pt modelId="{399E6C7E-EC60-4C3D-97F7-8153F152EE5E}">
      <dgm:prSet phldrT="[Texto]"/>
      <dgm:spPr/>
      <dgm:t>
        <a:bodyPr/>
        <a:lstStyle/>
        <a:p>
          <a:r>
            <a:rPr lang="es-GT" i="0" dirty="0" smtClean="0">
              <a:solidFill>
                <a:schemeClr val="tx1"/>
              </a:solidFill>
              <a:latin typeface="Arial" panose="020B0604020202020204" pitchFamily="34" charset="0"/>
            </a:rPr>
            <a:t>El Mantenimiento deductivo es una estrategia alternativa a la hora de reducir la consecuencia negativa</a:t>
          </a:r>
          <a:endParaRPr lang="es-GT" i="0" dirty="0">
            <a:solidFill>
              <a:schemeClr val="tx1"/>
            </a:solidFill>
          </a:endParaRPr>
        </a:p>
      </dgm:t>
    </dgm:pt>
    <dgm:pt modelId="{61C69CA8-8DAD-41DD-8190-76674156D553}" type="parTrans" cxnId="{B2466FDE-8823-4DB2-BE48-1431F3AEE7E4}">
      <dgm:prSet/>
      <dgm:spPr/>
      <dgm:t>
        <a:bodyPr/>
        <a:lstStyle/>
        <a:p>
          <a:endParaRPr lang="es-GT"/>
        </a:p>
      </dgm:t>
    </dgm:pt>
    <dgm:pt modelId="{934E6C42-9AB1-4161-9C15-BDF32553E64E}" type="sibTrans" cxnId="{B2466FDE-8823-4DB2-BE48-1431F3AEE7E4}">
      <dgm:prSet/>
      <dgm:spPr/>
      <dgm:t>
        <a:bodyPr/>
        <a:lstStyle/>
        <a:p>
          <a:endParaRPr lang="es-GT"/>
        </a:p>
      </dgm:t>
    </dgm:pt>
    <dgm:pt modelId="{577A62CA-FF7F-483C-A437-0930393C952B}">
      <dgm:prSet phldrT="[Texto]" phldr="1"/>
      <dgm:spPr/>
      <dgm:t>
        <a:bodyPr/>
        <a:lstStyle/>
        <a:p>
          <a:endParaRPr lang="es-GT" dirty="0"/>
        </a:p>
      </dgm:t>
    </dgm:pt>
    <dgm:pt modelId="{D334F571-098A-4BC8-BD2D-74A4EB11FB41}" type="parTrans" cxnId="{1D36BAD8-BFCC-472E-923A-AB99C0B1AB24}">
      <dgm:prSet/>
      <dgm:spPr/>
      <dgm:t>
        <a:bodyPr/>
        <a:lstStyle/>
        <a:p>
          <a:endParaRPr lang="es-GT"/>
        </a:p>
      </dgm:t>
    </dgm:pt>
    <dgm:pt modelId="{8A9BBCAA-062D-4956-8E73-3F69196A41AA}" type="sibTrans" cxnId="{1D36BAD8-BFCC-472E-923A-AB99C0B1AB24}">
      <dgm:prSet/>
      <dgm:spPr/>
      <dgm:t>
        <a:bodyPr/>
        <a:lstStyle/>
        <a:p>
          <a:endParaRPr lang="es-GT"/>
        </a:p>
      </dgm:t>
    </dgm:pt>
    <dgm:pt modelId="{36763F1A-5CFC-4A43-9477-E2B10FE6A43C}">
      <dgm:prSet phldrT="[Texto]" phldr="1"/>
      <dgm:spPr/>
      <dgm:t>
        <a:bodyPr/>
        <a:lstStyle/>
        <a:p>
          <a:endParaRPr lang="es-GT"/>
        </a:p>
      </dgm:t>
    </dgm:pt>
    <dgm:pt modelId="{6F2C578F-C2C3-42EB-8E34-7DC90F2EAEDD}" type="parTrans" cxnId="{D85BAFA4-C8BD-43E7-BBE1-ACA2A2861A92}">
      <dgm:prSet/>
      <dgm:spPr/>
      <dgm:t>
        <a:bodyPr/>
        <a:lstStyle/>
        <a:p>
          <a:endParaRPr lang="es-GT"/>
        </a:p>
      </dgm:t>
    </dgm:pt>
    <dgm:pt modelId="{E88FB558-8DDA-4428-B6DD-87771FDF6923}" type="sibTrans" cxnId="{D85BAFA4-C8BD-43E7-BBE1-ACA2A2861A92}">
      <dgm:prSet/>
      <dgm:spPr/>
      <dgm:t>
        <a:bodyPr/>
        <a:lstStyle/>
        <a:p>
          <a:endParaRPr lang="es-GT"/>
        </a:p>
      </dgm:t>
    </dgm:pt>
    <dgm:pt modelId="{745661E8-B449-4397-B269-44C8D326638D}">
      <dgm:prSet phldrT="[Texto]" custT="1"/>
      <dgm:spPr/>
      <dgm:t>
        <a:bodyPr/>
        <a:lstStyle/>
        <a:p>
          <a:r>
            <a:rPr lang="es-GT" sz="1800" dirty="0" smtClean="0">
              <a:solidFill>
                <a:schemeClr val="tx1"/>
              </a:solidFill>
              <a:latin typeface="Arial" panose="020B0604020202020204" pitchFamily="34" charset="0"/>
            </a:rPr>
            <a:t>En las operaciones de </a:t>
          </a:r>
          <a:r>
            <a:rPr lang="es-GT" sz="1800" dirty="0" smtClean="0">
              <a:solidFill>
                <a:schemeClr val="tx1"/>
              </a:solidFill>
              <a:latin typeface="Arial" panose="020B0604020202020204" pitchFamily="34" charset="0"/>
              <a:hlinkClick xmlns:r="http://schemas.openxmlformats.org/officeDocument/2006/relationships" r:id="rId1" tooltip="Mantenimiento"/>
            </a:rPr>
            <a:t>mantenimiento</a:t>
          </a:r>
          <a:r>
            <a:rPr lang="es-GT" sz="1800" dirty="0" smtClean="0">
              <a:solidFill>
                <a:schemeClr val="tx1"/>
              </a:solidFill>
              <a:latin typeface="Arial" panose="020B0604020202020204" pitchFamily="34" charset="0"/>
            </a:rPr>
            <a:t>, el </a:t>
          </a:r>
          <a:r>
            <a:rPr lang="es-GT" sz="1800" b="1" dirty="0" smtClean="0">
              <a:solidFill>
                <a:schemeClr val="tx1"/>
              </a:solidFill>
              <a:latin typeface="Arial" panose="020B0604020202020204" pitchFamily="34" charset="0"/>
            </a:rPr>
            <a:t>mantenimiento preventivo</a:t>
          </a:r>
          <a:r>
            <a:rPr lang="es-GT" sz="1800" dirty="0" smtClean="0">
              <a:solidFill>
                <a:schemeClr val="tx1"/>
              </a:solidFill>
              <a:latin typeface="Arial" panose="020B0604020202020204" pitchFamily="34" charset="0"/>
            </a:rPr>
            <a:t> es el destinado a la conservación de equipos o instalaciones mediante la realización de revisión y reparación que garanticen su buen funcionamiento y fiabilidad. </a:t>
          </a:r>
          <a:endParaRPr lang="es-GT" sz="1800" dirty="0">
            <a:solidFill>
              <a:schemeClr val="tx1"/>
            </a:solidFill>
          </a:endParaRPr>
        </a:p>
      </dgm:t>
    </dgm:pt>
    <dgm:pt modelId="{5AEB4B9F-FA6B-48F9-B4D3-E0EB68B19195}" type="parTrans" cxnId="{855E85E3-912C-4880-8C4A-7589D249BC96}">
      <dgm:prSet/>
      <dgm:spPr/>
      <dgm:t>
        <a:bodyPr/>
        <a:lstStyle/>
        <a:p>
          <a:endParaRPr lang="es-GT"/>
        </a:p>
      </dgm:t>
    </dgm:pt>
    <dgm:pt modelId="{0537DA28-C734-45D9-A6CA-588733507DFC}" type="sibTrans" cxnId="{855E85E3-912C-4880-8C4A-7589D249BC96}">
      <dgm:prSet/>
      <dgm:spPr/>
      <dgm:t>
        <a:bodyPr/>
        <a:lstStyle/>
        <a:p>
          <a:endParaRPr lang="es-GT"/>
        </a:p>
      </dgm:t>
    </dgm:pt>
    <dgm:pt modelId="{5484406A-55B8-4B5D-924C-12D44EE1E73F}">
      <dgm:prSet phldrT="[Texto]" phldr="1"/>
      <dgm:spPr/>
      <dgm:t>
        <a:bodyPr/>
        <a:lstStyle/>
        <a:p>
          <a:endParaRPr lang="es-GT" sz="1800" dirty="0"/>
        </a:p>
      </dgm:t>
    </dgm:pt>
    <dgm:pt modelId="{E149C6E6-6B38-435F-A0B9-E82BCE248E96}" type="parTrans" cxnId="{9F1BD365-3093-45C9-B9D9-4F8C70C11DAE}">
      <dgm:prSet/>
      <dgm:spPr/>
      <dgm:t>
        <a:bodyPr/>
        <a:lstStyle/>
        <a:p>
          <a:endParaRPr lang="es-GT"/>
        </a:p>
      </dgm:t>
    </dgm:pt>
    <dgm:pt modelId="{5A5A8D0A-652E-40CE-BC37-4B073A110C4E}" type="sibTrans" cxnId="{9F1BD365-3093-45C9-B9D9-4F8C70C11DAE}">
      <dgm:prSet/>
      <dgm:spPr/>
      <dgm:t>
        <a:bodyPr/>
        <a:lstStyle/>
        <a:p>
          <a:endParaRPr lang="es-GT"/>
        </a:p>
      </dgm:t>
    </dgm:pt>
    <dgm:pt modelId="{10AEB85A-D086-4001-A892-AEE249744C00}">
      <dgm:prSet phldrT="[Texto]" phldr="1"/>
      <dgm:spPr/>
      <dgm:t>
        <a:bodyPr/>
        <a:lstStyle/>
        <a:p>
          <a:endParaRPr lang="es-GT"/>
        </a:p>
      </dgm:t>
    </dgm:pt>
    <dgm:pt modelId="{1FAAE09E-B01D-423F-83DF-132C50022CF4}" type="parTrans" cxnId="{90069BF7-97C0-4F19-9E98-21A8D8B2896A}">
      <dgm:prSet/>
      <dgm:spPr/>
      <dgm:t>
        <a:bodyPr/>
        <a:lstStyle/>
        <a:p>
          <a:endParaRPr lang="es-GT"/>
        </a:p>
      </dgm:t>
    </dgm:pt>
    <dgm:pt modelId="{A1DC34CA-A30F-4A69-A6EC-591B5E4766D4}" type="sibTrans" cxnId="{90069BF7-97C0-4F19-9E98-21A8D8B2896A}">
      <dgm:prSet/>
      <dgm:spPr/>
      <dgm:t>
        <a:bodyPr/>
        <a:lstStyle/>
        <a:p>
          <a:endParaRPr lang="es-GT"/>
        </a:p>
      </dgm:t>
    </dgm:pt>
    <dgm:pt modelId="{F3352110-0ABD-48C7-92B0-2C8A407356CB}">
      <dgm:prSet phldrT="[Texto]" custT="1"/>
      <dgm:spPr/>
      <dgm:t>
        <a:bodyPr/>
        <a:lstStyle/>
        <a:p>
          <a:r>
            <a:rPr lang="es-GT" sz="1800" dirty="0" smtClean="0">
              <a:solidFill>
                <a:schemeClr val="tx1"/>
              </a:solidFill>
              <a:latin typeface="Arial" panose="020B0604020202020204" pitchFamily="34" charset="0"/>
            </a:rPr>
            <a:t>Se denomina </a:t>
          </a:r>
          <a:r>
            <a:rPr lang="es-GT" sz="1800" b="1" dirty="0" smtClean="0">
              <a:solidFill>
                <a:schemeClr val="tx1"/>
              </a:solidFill>
              <a:latin typeface="Arial" panose="020B0604020202020204" pitchFamily="34" charset="0"/>
            </a:rPr>
            <a:t>mantenimiento correctivo</a:t>
          </a:r>
          <a:r>
            <a:rPr lang="es-GT" sz="1800" dirty="0" smtClean="0">
              <a:solidFill>
                <a:schemeClr val="tx1"/>
              </a:solidFill>
              <a:latin typeface="Arial" panose="020B0604020202020204" pitchFamily="34" charset="0"/>
            </a:rPr>
            <a:t>, aquel que corrige los defectos observados en los equipamientos o instalaciones, </a:t>
          </a:r>
          <a:endParaRPr lang="es-GT" sz="1800" dirty="0">
            <a:solidFill>
              <a:schemeClr val="tx1"/>
            </a:solidFill>
          </a:endParaRPr>
        </a:p>
      </dgm:t>
    </dgm:pt>
    <dgm:pt modelId="{648CDC65-192E-4C7B-8A76-73E218A43BDD}" type="parTrans" cxnId="{7C9DEA86-ED52-4041-865D-BD7F1A332719}">
      <dgm:prSet/>
      <dgm:spPr/>
      <dgm:t>
        <a:bodyPr/>
        <a:lstStyle/>
        <a:p>
          <a:endParaRPr lang="es-GT"/>
        </a:p>
      </dgm:t>
    </dgm:pt>
    <dgm:pt modelId="{68516067-142C-4B05-8B75-3840E3F826C1}" type="sibTrans" cxnId="{7C9DEA86-ED52-4041-865D-BD7F1A332719}">
      <dgm:prSet/>
      <dgm:spPr/>
      <dgm:t>
        <a:bodyPr/>
        <a:lstStyle/>
        <a:p>
          <a:endParaRPr lang="es-GT"/>
        </a:p>
      </dgm:t>
    </dgm:pt>
    <dgm:pt modelId="{05B2E7CF-9BAA-43A2-8157-3DDE2B5DEAB9}">
      <dgm:prSet phldrT="[Texto]" phldr="1"/>
      <dgm:spPr/>
      <dgm:t>
        <a:bodyPr/>
        <a:lstStyle/>
        <a:p>
          <a:endParaRPr lang="es-GT" sz="1500" dirty="0"/>
        </a:p>
      </dgm:t>
    </dgm:pt>
    <dgm:pt modelId="{24F91AA3-4C0B-4C52-B062-EFFD4A545C8A}" type="parTrans" cxnId="{478D7E4A-E5A0-429B-9437-7CC98AF03B6E}">
      <dgm:prSet/>
      <dgm:spPr/>
      <dgm:t>
        <a:bodyPr/>
        <a:lstStyle/>
        <a:p>
          <a:endParaRPr lang="es-GT"/>
        </a:p>
      </dgm:t>
    </dgm:pt>
    <dgm:pt modelId="{0AA63EAE-BCDC-4FA1-9F74-26EFC62212BA}" type="sibTrans" cxnId="{478D7E4A-E5A0-429B-9437-7CC98AF03B6E}">
      <dgm:prSet/>
      <dgm:spPr/>
      <dgm:t>
        <a:bodyPr/>
        <a:lstStyle/>
        <a:p>
          <a:endParaRPr lang="es-GT"/>
        </a:p>
      </dgm:t>
    </dgm:pt>
    <dgm:pt modelId="{03357B3B-B9A1-4646-BDEC-83ADD64DFD5E}">
      <dgm:prSet phldrT="[Texto]"/>
      <dgm:spPr/>
      <dgm:t>
        <a:bodyPr/>
        <a:lstStyle/>
        <a:p>
          <a:endParaRPr lang="es-GT" dirty="0">
            <a:solidFill>
              <a:schemeClr val="tx1"/>
            </a:solidFill>
          </a:endParaRPr>
        </a:p>
      </dgm:t>
    </dgm:pt>
    <dgm:pt modelId="{DCE0B257-B00C-4E35-8EAC-B6BBAE79DEB1}" type="parTrans" cxnId="{16CA676F-F366-42ED-98B0-E155884417DE}">
      <dgm:prSet/>
      <dgm:spPr/>
      <dgm:t>
        <a:bodyPr/>
        <a:lstStyle/>
        <a:p>
          <a:endParaRPr lang="es-GT"/>
        </a:p>
      </dgm:t>
    </dgm:pt>
    <dgm:pt modelId="{E610E73C-EECB-4F07-BD6C-52658CCB8B55}" type="sibTrans" cxnId="{16CA676F-F366-42ED-98B0-E155884417DE}">
      <dgm:prSet/>
      <dgm:spPr/>
      <dgm:t>
        <a:bodyPr/>
        <a:lstStyle/>
        <a:p>
          <a:endParaRPr lang="es-GT"/>
        </a:p>
      </dgm:t>
    </dgm:pt>
    <dgm:pt modelId="{6C5F4863-3ADF-4190-A7FA-638F2F9E65EB}">
      <dgm:prSet phldrT="[Texto]"/>
      <dgm:spPr/>
      <dgm:t>
        <a:bodyPr/>
        <a:lstStyle/>
        <a:p>
          <a:endParaRPr lang="es-GT" dirty="0"/>
        </a:p>
      </dgm:t>
    </dgm:pt>
    <dgm:pt modelId="{CCAA2076-B28F-4D08-8C9A-DA07639F94A4}" type="parTrans" cxnId="{1D3ED0E8-29DC-4006-ACD2-86C3B8ECF9A4}">
      <dgm:prSet/>
      <dgm:spPr/>
      <dgm:t>
        <a:bodyPr/>
        <a:lstStyle/>
        <a:p>
          <a:endParaRPr lang="es-GT"/>
        </a:p>
      </dgm:t>
    </dgm:pt>
    <dgm:pt modelId="{88992D41-E9A2-4A4B-94A5-207714CCAEEF}" type="sibTrans" cxnId="{1D3ED0E8-29DC-4006-ACD2-86C3B8ECF9A4}">
      <dgm:prSet/>
      <dgm:spPr/>
      <dgm:t>
        <a:bodyPr/>
        <a:lstStyle/>
        <a:p>
          <a:endParaRPr lang="es-GT"/>
        </a:p>
      </dgm:t>
    </dgm:pt>
    <dgm:pt modelId="{F2501126-EFF2-4DFC-81D1-3DAC83222ECD}" type="pres">
      <dgm:prSet presAssocID="{8B97EABE-FBA9-4D52-BF7A-702022340B88}" presName="linearFlow" presStyleCnt="0">
        <dgm:presLayoutVars>
          <dgm:dir/>
          <dgm:animLvl val="lvl"/>
          <dgm:resizeHandles/>
        </dgm:presLayoutVars>
      </dgm:prSet>
      <dgm:spPr/>
    </dgm:pt>
    <dgm:pt modelId="{243EE31C-A792-4778-842A-2E2CE67BAB28}" type="pres">
      <dgm:prSet presAssocID="{89CB6CEE-C895-4464-801E-04167C194CD5}" presName="compositeNode" presStyleCnt="0">
        <dgm:presLayoutVars>
          <dgm:bulletEnabled val="1"/>
        </dgm:presLayoutVars>
      </dgm:prSet>
      <dgm:spPr/>
    </dgm:pt>
    <dgm:pt modelId="{88A9EE83-171A-41B7-9D0F-EFAED04D9B29}" type="pres">
      <dgm:prSet presAssocID="{89CB6CEE-C895-4464-801E-04167C194CD5}" presName="image" presStyleLbl="fgImgPlace1" presStyleIdx="0" presStyleCnt="3" custLinFactNeighborX="-1519"/>
      <dgm:spPr>
        <a:blipFill>
          <a:blip xmlns:r="http://schemas.openxmlformats.org/officeDocument/2006/relationships" r:embed="rId2">
            <a:extLst>
              <a:ext uri="{28A0092B-C50C-407E-A947-70E740481C1C}">
                <a14:useLocalDpi xmlns:a14="http://schemas.microsoft.com/office/drawing/2010/main" val="0"/>
              </a:ext>
            </a:extLst>
          </a:blip>
          <a:srcRect/>
          <a:stretch>
            <a:fillRect l="-54000" r="-54000"/>
          </a:stretch>
        </a:blipFill>
      </dgm:spPr>
    </dgm:pt>
    <dgm:pt modelId="{351A8E5D-C09A-465F-BE32-850677F52A75}" type="pres">
      <dgm:prSet presAssocID="{89CB6CEE-C895-4464-801E-04167C194CD5}" presName="childNode" presStyleLbl="node1" presStyleIdx="0" presStyleCnt="3" custScaleX="124704">
        <dgm:presLayoutVars>
          <dgm:bulletEnabled val="1"/>
        </dgm:presLayoutVars>
      </dgm:prSet>
      <dgm:spPr/>
      <dgm:t>
        <a:bodyPr/>
        <a:lstStyle/>
        <a:p>
          <a:endParaRPr lang="es-GT"/>
        </a:p>
      </dgm:t>
    </dgm:pt>
    <dgm:pt modelId="{4297006A-749D-431A-BC6F-DB6C6120326E}" type="pres">
      <dgm:prSet presAssocID="{89CB6CEE-C895-4464-801E-04167C194CD5}" presName="parentNode" presStyleLbl="revTx" presStyleIdx="0" presStyleCnt="3">
        <dgm:presLayoutVars>
          <dgm:chMax val="0"/>
          <dgm:bulletEnabled val="1"/>
        </dgm:presLayoutVars>
      </dgm:prSet>
      <dgm:spPr/>
    </dgm:pt>
    <dgm:pt modelId="{98593770-A8D9-496E-B6D9-1BA515798DEE}" type="pres">
      <dgm:prSet presAssocID="{6C217B47-B2C8-4D53-AFE4-09057961DACA}" presName="sibTrans" presStyleCnt="0"/>
      <dgm:spPr/>
    </dgm:pt>
    <dgm:pt modelId="{58ECB672-6C0B-4722-A334-C8C804A78A0E}" type="pres">
      <dgm:prSet presAssocID="{36763F1A-5CFC-4A43-9477-E2B10FE6A43C}" presName="compositeNode" presStyleCnt="0">
        <dgm:presLayoutVars>
          <dgm:bulletEnabled val="1"/>
        </dgm:presLayoutVars>
      </dgm:prSet>
      <dgm:spPr/>
    </dgm:pt>
    <dgm:pt modelId="{59519F58-53EB-431D-98D1-5F292D8EAE70}" type="pres">
      <dgm:prSet presAssocID="{36763F1A-5CFC-4A43-9477-E2B10FE6A43C}" presName="imag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dgm:spPr>
    </dgm:pt>
    <dgm:pt modelId="{98FF18B4-2CD3-45F9-9569-91D0E37B939D}" type="pres">
      <dgm:prSet presAssocID="{36763F1A-5CFC-4A43-9477-E2B10FE6A43C}" presName="childNode" presStyleLbl="node1" presStyleIdx="1" presStyleCnt="3" custScaleX="135726">
        <dgm:presLayoutVars>
          <dgm:bulletEnabled val="1"/>
        </dgm:presLayoutVars>
      </dgm:prSet>
      <dgm:spPr/>
      <dgm:t>
        <a:bodyPr/>
        <a:lstStyle/>
        <a:p>
          <a:endParaRPr lang="es-GT"/>
        </a:p>
      </dgm:t>
    </dgm:pt>
    <dgm:pt modelId="{C79AC76E-88D8-400F-BE22-CC058D62B13C}" type="pres">
      <dgm:prSet presAssocID="{36763F1A-5CFC-4A43-9477-E2B10FE6A43C}" presName="parentNode" presStyleLbl="revTx" presStyleIdx="1" presStyleCnt="3">
        <dgm:presLayoutVars>
          <dgm:chMax val="0"/>
          <dgm:bulletEnabled val="1"/>
        </dgm:presLayoutVars>
      </dgm:prSet>
      <dgm:spPr/>
    </dgm:pt>
    <dgm:pt modelId="{42D0C8F6-060F-4EBB-B065-6D12D2FD76AD}" type="pres">
      <dgm:prSet presAssocID="{E88FB558-8DDA-4428-B6DD-87771FDF6923}" presName="sibTrans" presStyleCnt="0"/>
      <dgm:spPr/>
    </dgm:pt>
    <dgm:pt modelId="{9A690B12-82CD-4E81-94D2-27332AEFDD3B}" type="pres">
      <dgm:prSet presAssocID="{10AEB85A-D086-4001-A892-AEE249744C00}" presName="compositeNode" presStyleCnt="0">
        <dgm:presLayoutVars>
          <dgm:bulletEnabled val="1"/>
        </dgm:presLayoutVars>
      </dgm:prSet>
      <dgm:spPr/>
    </dgm:pt>
    <dgm:pt modelId="{8EB26CBB-DC69-4664-9C0F-B197B6221E25}" type="pres">
      <dgm:prSet presAssocID="{10AEB85A-D086-4001-A892-AEE249744C00}" presName="image" presStyleLbl="fgImgPlace1" presStyleIdx="2"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l="-13000" r="-13000"/>
          </a:stretch>
        </a:blipFill>
      </dgm:spPr>
    </dgm:pt>
    <dgm:pt modelId="{4F0C56AF-DFA7-4771-AC2D-55323C0C9A16}" type="pres">
      <dgm:prSet presAssocID="{10AEB85A-D086-4001-A892-AEE249744C00}" presName="childNode" presStyleLbl="node1" presStyleIdx="2" presStyleCnt="3" custScaleX="129364">
        <dgm:presLayoutVars>
          <dgm:bulletEnabled val="1"/>
        </dgm:presLayoutVars>
      </dgm:prSet>
      <dgm:spPr/>
      <dgm:t>
        <a:bodyPr/>
        <a:lstStyle/>
        <a:p>
          <a:endParaRPr lang="es-GT"/>
        </a:p>
      </dgm:t>
    </dgm:pt>
    <dgm:pt modelId="{E8241153-D3B3-4C52-A99B-7A36F04B4B18}" type="pres">
      <dgm:prSet presAssocID="{10AEB85A-D086-4001-A892-AEE249744C00}" presName="parentNode" presStyleLbl="revTx" presStyleIdx="2" presStyleCnt="3">
        <dgm:presLayoutVars>
          <dgm:chMax val="0"/>
          <dgm:bulletEnabled val="1"/>
        </dgm:presLayoutVars>
      </dgm:prSet>
      <dgm:spPr/>
    </dgm:pt>
  </dgm:ptLst>
  <dgm:cxnLst>
    <dgm:cxn modelId="{57EC4484-ACDB-49C3-B8F1-117BE5894943}" type="presOf" srcId="{F3352110-0ABD-48C7-92B0-2C8A407356CB}" destId="{4F0C56AF-DFA7-4771-AC2D-55323C0C9A16}" srcOrd="0" destOrd="0" presId="urn:microsoft.com/office/officeart/2005/8/layout/hList2"/>
    <dgm:cxn modelId="{60B81206-DC06-4778-AFB8-1C4683BA8FD7}" type="presOf" srcId="{10AEB85A-D086-4001-A892-AEE249744C00}" destId="{E8241153-D3B3-4C52-A99B-7A36F04B4B18}" srcOrd="0" destOrd="0" presId="urn:microsoft.com/office/officeart/2005/8/layout/hList2"/>
    <dgm:cxn modelId="{90069BF7-97C0-4F19-9E98-21A8D8B2896A}" srcId="{8B97EABE-FBA9-4D52-BF7A-702022340B88}" destId="{10AEB85A-D086-4001-A892-AEE249744C00}" srcOrd="2" destOrd="0" parTransId="{1FAAE09E-B01D-423F-83DF-132C50022CF4}" sibTransId="{A1DC34CA-A30F-4A69-A6EC-591B5E4766D4}"/>
    <dgm:cxn modelId="{9F1BD365-3093-45C9-B9D9-4F8C70C11DAE}" srcId="{36763F1A-5CFC-4A43-9477-E2B10FE6A43C}" destId="{5484406A-55B8-4B5D-924C-12D44EE1E73F}" srcOrd="1" destOrd="0" parTransId="{E149C6E6-6B38-435F-A0B9-E82BCE248E96}" sibTransId="{5A5A8D0A-652E-40CE-BC37-4B073A110C4E}"/>
    <dgm:cxn modelId="{478D7E4A-E5A0-429B-9437-7CC98AF03B6E}" srcId="{10AEB85A-D086-4001-A892-AEE249744C00}" destId="{05B2E7CF-9BAA-43A2-8157-3DDE2B5DEAB9}" srcOrd="1" destOrd="0" parTransId="{24F91AA3-4C0B-4C52-B062-EFFD4A545C8A}" sibTransId="{0AA63EAE-BCDC-4FA1-9F74-26EFC62212BA}"/>
    <dgm:cxn modelId="{855E85E3-912C-4880-8C4A-7589D249BC96}" srcId="{36763F1A-5CFC-4A43-9477-E2B10FE6A43C}" destId="{745661E8-B449-4397-B269-44C8D326638D}" srcOrd="0" destOrd="0" parTransId="{5AEB4B9F-FA6B-48F9-B4D3-E0EB68B19195}" sibTransId="{0537DA28-C734-45D9-A6CA-588733507DFC}"/>
    <dgm:cxn modelId="{F6031B89-5672-4820-9B32-D380198C99CD}" type="presOf" srcId="{6C5F4863-3ADF-4190-A7FA-638F2F9E65EB}" destId="{351A8E5D-C09A-465F-BE32-850677F52A75}" srcOrd="0" destOrd="3" presId="urn:microsoft.com/office/officeart/2005/8/layout/hList2"/>
    <dgm:cxn modelId="{034E5C41-E5F1-46FC-A1A5-719399F7391D}" type="presOf" srcId="{5484406A-55B8-4B5D-924C-12D44EE1E73F}" destId="{98FF18B4-2CD3-45F9-9569-91D0E37B939D}" srcOrd="0" destOrd="1" presId="urn:microsoft.com/office/officeart/2005/8/layout/hList2"/>
    <dgm:cxn modelId="{916F7D27-9B8A-44F6-8C8D-3CB8E0F37749}" type="presOf" srcId="{399E6C7E-EC60-4C3D-97F7-8153F152EE5E}" destId="{351A8E5D-C09A-465F-BE32-850677F52A75}" srcOrd="0" destOrd="1" presId="urn:microsoft.com/office/officeart/2005/8/layout/hList2"/>
    <dgm:cxn modelId="{E5709370-49F5-41B8-A397-275D2AA63C17}" type="presOf" srcId="{89CB6CEE-C895-4464-801E-04167C194CD5}" destId="{4297006A-749D-431A-BC6F-DB6C6120326E}" srcOrd="0" destOrd="0" presId="urn:microsoft.com/office/officeart/2005/8/layout/hList2"/>
    <dgm:cxn modelId="{A272E529-98FD-4E55-A8DE-3CA1ACC5D9F8}" type="presOf" srcId="{8B97EABE-FBA9-4D52-BF7A-702022340B88}" destId="{F2501126-EFF2-4DFC-81D1-3DAC83222ECD}" srcOrd="0" destOrd="0" presId="urn:microsoft.com/office/officeart/2005/8/layout/hList2"/>
    <dgm:cxn modelId="{16CA676F-F366-42ED-98B0-E155884417DE}" srcId="{89CB6CEE-C895-4464-801E-04167C194CD5}" destId="{03357B3B-B9A1-4646-BDEC-83ADD64DFD5E}" srcOrd="0" destOrd="0" parTransId="{DCE0B257-B00C-4E35-8EAC-B6BBAE79DEB1}" sibTransId="{E610E73C-EECB-4F07-BD6C-52658CCB8B55}"/>
    <dgm:cxn modelId="{CB6F8682-88B1-49DC-BC4F-D33960427481}" type="presOf" srcId="{05B2E7CF-9BAA-43A2-8157-3DDE2B5DEAB9}" destId="{4F0C56AF-DFA7-4771-AC2D-55323C0C9A16}" srcOrd="0" destOrd="1" presId="urn:microsoft.com/office/officeart/2005/8/layout/hList2"/>
    <dgm:cxn modelId="{E8A13506-46E5-443A-8A1C-A4082ACF7C1C}" type="presOf" srcId="{577A62CA-FF7F-483C-A437-0930393C952B}" destId="{351A8E5D-C09A-465F-BE32-850677F52A75}" srcOrd="0" destOrd="2" presId="urn:microsoft.com/office/officeart/2005/8/layout/hList2"/>
    <dgm:cxn modelId="{7C9DEA86-ED52-4041-865D-BD7F1A332719}" srcId="{10AEB85A-D086-4001-A892-AEE249744C00}" destId="{F3352110-0ABD-48C7-92B0-2C8A407356CB}" srcOrd="0" destOrd="0" parTransId="{648CDC65-192E-4C7B-8A76-73E218A43BDD}" sibTransId="{68516067-142C-4B05-8B75-3840E3F826C1}"/>
    <dgm:cxn modelId="{1D3ED0E8-29DC-4006-ACD2-86C3B8ECF9A4}" srcId="{89CB6CEE-C895-4464-801E-04167C194CD5}" destId="{6C5F4863-3ADF-4190-A7FA-638F2F9E65EB}" srcOrd="3" destOrd="0" parTransId="{CCAA2076-B28F-4D08-8C9A-DA07639F94A4}" sibTransId="{88992D41-E9A2-4A4B-94A5-207714CCAEEF}"/>
    <dgm:cxn modelId="{D85BAFA4-C8BD-43E7-BBE1-ACA2A2861A92}" srcId="{8B97EABE-FBA9-4D52-BF7A-702022340B88}" destId="{36763F1A-5CFC-4A43-9477-E2B10FE6A43C}" srcOrd="1" destOrd="0" parTransId="{6F2C578F-C2C3-42EB-8E34-7DC90F2EAEDD}" sibTransId="{E88FB558-8DDA-4428-B6DD-87771FDF6923}"/>
    <dgm:cxn modelId="{9DA87DFE-4FB4-4793-B091-AC82E45A0EBC}" type="presOf" srcId="{745661E8-B449-4397-B269-44C8D326638D}" destId="{98FF18B4-2CD3-45F9-9569-91D0E37B939D}" srcOrd="0" destOrd="0" presId="urn:microsoft.com/office/officeart/2005/8/layout/hList2"/>
    <dgm:cxn modelId="{2F1825C9-5D9D-4C58-B62A-0F35B3536047}" type="presOf" srcId="{03357B3B-B9A1-4646-BDEC-83ADD64DFD5E}" destId="{351A8E5D-C09A-465F-BE32-850677F52A75}" srcOrd="0" destOrd="0" presId="urn:microsoft.com/office/officeart/2005/8/layout/hList2"/>
    <dgm:cxn modelId="{1D36BAD8-BFCC-472E-923A-AB99C0B1AB24}" srcId="{89CB6CEE-C895-4464-801E-04167C194CD5}" destId="{577A62CA-FF7F-483C-A437-0930393C952B}" srcOrd="2" destOrd="0" parTransId="{D334F571-098A-4BC8-BD2D-74A4EB11FB41}" sibTransId="{8A9BBCAA-062D-4956-8E73-3F69196A41AA}"/>
    <dgm:cxn modelId="{B2466FDE-8823-4DB2-BE48-1431F3AEE7E4}" srcId="{89CB6CEE-C895-4464-801E-04167C194CD5}" destId="{399E6C7E-EC60-4C3D-97F7-8153F152EE5E}" srcOrd="1" destOrd="0" parTransId="{61C69CA8-8DAD-41DD-8190-76674156D553}" sibTransId="{934E6C42-9AB1-4161-9C15-BDF32553E64E}"/>
    <dgm:cxn modelId="{FF8E460F-3986-4E4A-ADD2-DA6C8051DFA7}" srcId="{8B97EABE-FBA9-4D52-BF7A-702022340B88}" destId="{89CB6CEE-C895-4464-801E-04167C194CD5}" srcOrd="0" destOrd="0" parTransId="{2E2A4CFE-3BA4-4CFE-A892-F6EC4E892833}" sibTransId="{6C217B47-B2C8-4D53-AFE4-09057961DACA}"/>
    <dgm:cxn modelId="{D50F5D45-6737-4240-A4CF-DE646153685B}" type="presOf" srcId="{36763F1A-5CFC-4A43-9477-E2B10FE6A43C}" destId="{C79AC76E-88D8-400F-BE22-CC058D62B13C}" srcOrd="0" destOrd="0" presId="urn:microsoft.com/office/officeart/2005/8/layout/hList2"/>
    <dgm:cxn modelId="{49CD2C1C-DFA6-49DC-A774-D80A5F71363F}" type="presParOf" srcId="{F2501126-EFF2-4DFC-81D1-3DAC83222ECD}" destId="{243EE31C-A792-4778-842A-2E2CE67BAB28}" srcOrd="0" destOrd="0" presId="urn:microsoft.com/office/officeart/2005/8/layout/hList2"/>
    <dgm:cxn modelId="{271C36F4-DC0F-4897-B037-A122B784C1E0}" type="presParOf" srcId="{243EE31C-A792-4778-842A-2E2CE67BAB28}" destId="{88A9EE83-171A-41B7-9D0F-EFAED04D9B29}" srcOrd="0" destOrd="0" presId="urn:microsoft.com/office/officeart/2005/8/layout/hList2"/>
    <dgm:cxn modelId="{57D03200-9C0E-416D-9800-D08D49290994}" type="presParOf" srcId="{243EE31C-A792-4778-842A-2E2CE67BAB28}" destId="{351A8E5D-C09A-465F-BE32-850677F52A75}" srcOrd="1" destOrd="0" presId="urn:microsoft.com/office/officeart/2005/8/layout/hList2"/>
    <dgm:cxn modelId="{4E85BBC1-6C7F-4A2F-A04F-585161F48FEC}" type="presParOf" srcId="{243EE31C-A792-4778-842A-2E2CE67BAB28}" destId="{4297006A-749D-431A-BC6F-DB6C6120326E}" srcOrd="2" destOrd="0" presId="urn:microsoft.com/office/officeart/2005/8/layout/hList2"/>
    <dgm:cxn modelId="{6AECC2CC-0A5E-4A48-BA97-8791C814589F}" type="presParOf" srcId="{F2501126-EFF2-4DFC-81D1-3DAC83222ECD}" destId="{98593770-A8D9-496E-B6D9-1BA515798DEE}" srcOrd="1" destOrd="0" presId="urn:microsoft.com/office/officeart/2005/8/layout/hList2"/>
    <dgm:cxn modelId="{5F106E39-DCD0-4145-9ED6-1588F9390895}" type="presParOf" srcId="{F2501126-EFF2-4DFC-81D1-3DAC83222ECD}" destId="{58ECB672-6C0B-4722-A334-C8C804A78A0E}" srcOrd="2" destOrd="0" presId="urn:microsoft.com/office/officeart/2005/8/layout/hList2"/>
    <dgm:cxn modelId="{62EA93D3-A9FD-4053-ADFB-A85151DC5182}" type="presParOf" srcId="{58ECB672-6C0B-4722-A334-C8C804A78A0E}" destId="{59519F58-53EB-431D-98D1-5F292D8EAE70}" srcOrd="0" destOrd="0" presId="urn:microsoft.com/office/officeart/2005/8/layout/hList2"/>
    <dgm:cxn modelId="{7F9F332D-AEEA-435E-B9AF-DBEA5D4EFF3D}" type="presParOf" srcId="{58ECB672-6C0B-4722-A334-C8C804A78A0E}" destId="{98FF18B4-2CD3-45F9-9569-91D0E37B939D}" srcOrd="1" destOrd="0" presId="urn:microsoft.com/office/officeart/2005/8/layout/hList2"/>
    <dgm:cxn modelId="{EDA7C727-EB6D-497C-A2D6-3DE5457A33B9}" type="presParOf" srcId="{58ECB672-6C0B-4722-A334-C8C804A78A0E}" destId="{C79AC76E-88D8-400F-BE22-CC058D62B13C}" srcOrd="2" destOrd="0" presId="urn:microsoft.com/office/officeart/2005/8/layout/hList2"/>
    <dgm:cxn modelId="{4A122D4C-EC6B-474E-9614-CA76F4233358}" type="presParOf" srcId="{F2501126-EFF2-4DFC-81D1-3DAC83222ECD}" destId="{42D0C8F6-060F-4EBB-B065-6D12D2FD76AD}" srcOrd="3" destOrd="0" presId="urn:microsoft.com/office/officeart/2005/8/layout/hList2"/>
    <dgm:cxn modelId="{B21AE241-297A-45A7-B46E-8AFB21B37F14}" type="presParOf" srcId="{F2501126-EFF2-4DFC-81D1-3DAC83222ECD}" destId="{9A690B12-82CD-4E81-94D2-27332AEFDD3B}" srcOrd="4" destOrd="0" presId="urn:microsoft.com/office/officeart/2005/8/layout/hList2"/>
    <dgm:cxn modelId="{3B53547A-781C-46A5-9C19-877DCAA68359}" type="presParOf" srcId="{9A690B12-82CD-4E81-94D2-27332AEFDD3B}" destId="{8EB26CBB-DC69-4664-9C0F-B197B6221E25}" srcOrd="0" destOrd="0" presId="urn:microsoft.com/office/officeart/2005/8/layout/hList2"/>
    <dgm:cxn modelId="{568F8C06-EE09-4A27-B536-041A88FEBA6A}" type="presParOf" srcId="{9A690B12-82CD-4E81-94D2-27332AEFDD3B}" destId="{4F0C56AF-DFA7-4771-AC2D-55323C0C9A16}" srcOrd="1" destOrd="0" presId="urn:microsoft.com/office/officeart/2005/8/layout/hList2"/>
    <dgm:cxn modelId="{C5B76224-EA9D-456B-88FC-D04E940D0798}" type="presParOf" srcId="{9A690B12-82CD-4E81-94D2-27332AEFDD3B}" destId="{E8241153-D3B3-4C52-A99B-7A36F04B4B1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7006A-749D-431A-BC6F-DB6C6120326E}">
      <dsp:nvSpPr>
        <dsp:cNvPr id="0" name=""/>
        <dsp:cNvSpPr/>
      </dsp:nvSpPr>
      <dsp:spPr>
        <a:xfrm rot="16200000">
          <a:off x="-1857488" y="2981404"/>
          <a:ext cx="4548076" cy="41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3643" bIns="0" numCol="1" spcCol="1270" anchor="t" anchorCtr="0">
          <a:noAutofit/>
        </a:bodyPr>
        <a:lstStyle/>
        <a:p>
          <a:pPr lvl="0" algn="r" defTabSz="1289050">
            <a:lnSpc>
              <a:spcPct val="90000"/>
            </a:lnSpc>
            <a:spcBef>
              <a:spcPct val="0"/>
            </a:spcBef>
            <a:spcAft>
              <a:spcPct val="35000"/>
            </a:spcAft>
          </a:pPr>
          <a:endParaRPr lang="es-GT" sz="2900" kern="1200"/>
        </a:p>
      </dsp:txBody>
      <dsp:txXfrm>
        <a:off x="-1857488" y="2981404"/>
        <a:ext cx="4548076" cy="412320"/>
      </dsp:txXfrm>
    </dsp:sp>
    <dsp:sp modelId="{351A8E5D-C09A-465F-BE32-850677F52A75}">
      <dsp:nvSpPr>
        <dsp:cNvPr id="0" name=""/>
        <dsp:cNvSpPr/>
      </dsp:nvSpPr>
      <dsp:spPr>
        <a:xfrm>
          <a:off x="369025" y="913526"/>
          <a:ext cx="2561159" cy="45480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363643" rIns="206248" bIns="206248" numCol="1" spcCol="1270" anchor="t" anchorCtr="0">
          <a:noAutofit/>
        </a:bodyPr>
        <a:lstStyle/>
        <a:p>
          <a:pPr marL="228600" lvl="1" indent="-228600" algn="l" defTabSz="1022350">
            <a:lnSpc>
              <a:spcPct val="90000"/>
            </a:lnSpc>
            <a:spcBef>
              <a:spcPct val="0"/>
            </a:spcBef>
            <a:spcAft>
              <a:spcPct val="15000"/>
            </a:spcAft>
            <a:buChar char="••"/>
          </a:pPr>
          <a:endParaRPr lang="es-GT" sz="2300" kern="1200" dirty="0">
            <a:solidFill>
              <a:schemeClr val="tx1"/>
            </a:solidFill>
          </a:endParaRPr>
        </a:p>
        <a:p>
          <a:pPr marL="228600" lvl="1" indent="-228600" algn="l" defTabSz="1022350">
            <a:lnSpc>
              <a:spcPct val="90000"/>
            </a:lnSpc>
            <a:spcBef>
              <a:spcPct val="0"/>
            </a:spcBef>
            <a:spcAft>
              <a:spcPct val="15000"/>
            </a:spcAft>
            <a:buChar char="••"/>
          </a:pPr>
          <a:r>
            <a:rPr lang="es-GT" sz="2300" i="0" kern="1200" dirty="0" smtClean="0">
              <a:solidFill>
                <a:schemeClr val="tx1"/>
              </a:solidFill>
              <a:latin typeface="Arial" panose="020B0604020202020204" pitchFamily="34" charset="0"/>
            </a:rPr>
            <a:t>El Mantenimiento deductivo es una estrategia alternativa a la hora de reducir la consecuencia negativa</a:t>
          </a:r>
          <a:endParaRPr lang="es-GT" sz="2300" i="0" kern="1200" dirty="0">
            <a:solidFill>
              <a:schemeClr val="tx1"/>
            </a:solidFill>
          </a:endParaRPr>
        </a:p>
        <a:p>
          <a:pPr marL="228600" lvl="1" indent="-228600" algn="l" defTabSz="1022350">
            <a:lnSpc>
              <a:spcPct val="90000"/>
            </a:lnSpc>
            <a:spcBef>
              <a:spcPct val="0"/>
            </a:spcBef>
            <a:spcAft>
              <a:spcPct val="15000"/>
            </a:spcAft>
            <a:buChar char="••"/>
          </a:pPr>
          <a:endParaRPr lang="es-GT" sz="2300" kern="1200" dirty="0"/>
        </a:p>
        <a:p>
          <a:pPr marL="228600" lvl="1" indent="-228600" algn="l" defTabSz="1022350">
            <a:lnSpc>
              <a:spcPct val="90000"/>
            </a:lnSpc>
            <a:spcBef>
              <a:spcPct val="0"/>
            </a:spcBef>
            <a:spcAft>
              <a:spcPct val="15000"/>
            </a:spcAft>
            <a:buChar char="••"/>
          </a:pPr>
          <a:endParaRPr lang="es-GT" sz="2300" kern="1200" dirty="0"/>
        </a:p>
      </dsp:txBody>
      <dsp:txXfrm>
        <a:off x="369025" y="913526"/>
        <a:ext cx="2561159" cy="4548076"/>
      </dsp:txXfrm>
    </dsp:sp>
    <dsp:sp modelId="{88A9EE83-171A-41B7-9D0F-EFAED04D9B29}">
      <dsp:nvSpPr>
        <dsp:cNvPr id="0" name=""/>
        <dsp:cNvSpPr/>
      </dsp:nvSpPr>
      <dsp:spPr>
        <a:xfrm>
          <a:off x="197863" y="369264"/>
          <a:ext cx="824640" cy="82464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4000" r="-5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9AC76E-88D8-400F-BE22-CC058D62B13C}">
      <dsp:nvSpPr>
        <dsp:cNvPr id="0" name=""/>
        <dsp:cNvSpPr/>
      </dsp:nvSpPr>
      <dsp:spPr>
        <a:xfrm rot="16200000">
          <a:off x="1389381" y="2981404"/>
          <a:ext cx="4548076" cy="41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3643" bIns="0" numCol="1" spcCol="1270" anchor="t" anchorCtr="0">
          <a:noAutofit/>
        </a:bodyPr>
        <a:lstStyle/>
        <a:p>
          <a:pPr lvl="0" algn="r" defTabSz="1289050">
            <a:lnSpc>
              <a:spcPct val="90000"/>
            </a:lnSpc>
            <a:spcBef>
              <a:spcPct val="0"/>
            </a:spcBef>
            <a:spcAft>
              <a:spcPct val="35000"/>
            </a:spcAft>
          </a:pPr>
          <a:endParaRPr lang="es-GT" sz="2900" kern="1200"/>
        </a:p>
      </dsp:txBody>
      <dsp:txXfrm>
        <a:off x="1389381" y="2981404"/>
        <a:ext cx="4548076" cy="412320"/>
      </dsp:txXfrm>
    </dsp:sp>
    <dsp:sp modelId="{98FF18B4-2CD3-45F9-9569-91D0E37B939D}">
      <dsp:nvSpPr>
        <dsp:cNvPr id="0" name=""/>
        <dsp:cNvSpPr/>
      </dsp:nvSpPr>
      <dsp:spPr>
        <a:xfrm>
          <a:off x="3502711" y="913526"/>
          <a:ext cx="2787528" cy="45480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3643" rIns="128016" bIns="128016" numCol="1" spcCol="1270" anchor="t" anchorCtr="0">
          <a:noAutofit/>
        </a:bodyPr>
        <a:lstStyle/>
        <a:p>
          <a:pPr marL="171450" lvl="1" indent="-171450" algn="l" defTabSz="800100">
            <a:lnSpc>
              <a:spcPct val="90000"/>
            </a:lnSpc>
            <a:spcBef>
              <a:spcPct val="0"/>
            </a:spcBef>
            <a:spcAft>
              <a:spcPct val="15000"/>
            </a:spcAft>
            <a:buChar char="••"/>
          </a:pPr>
          <a:r>
            <a:rPr lang="es-GT" sz="1800" kern="1200" dirty="0" smtClean="0">
              <a:solidFill>
                <a:schemeClr val="tx1"/>
              </a:solidFill>
              <a:latin typeface="Arial" panose="020B0604020202020204" pitchFamily="34" charset="0"/>
            </a:rPr>
            <a:t>En las operaciones de </a:t>
          </a:r>
          <a:r>
            <a:rPr lang="es-GT" sz="1800" kern="1200" dirty="0" smtClean="0">
              <a:solidFill>
                <a:schemeClr val="tx1"/>
              </a:solidFill>
              <a:latin typeface="Arial" panose="020B0604020202020204" pitchFamily="34" charset="0"/>
              <a:hlinkClick xmlns:r="http://schemas.openxmlformats.org/officeDocument/2006/relationships" r:id="rId2" tooltip="Mantenimiento"/>
            </a:rPr>
            <a:t>mantenimiento</a:t>
          </a:r>
          <a:r>
            <a:rPr lang="es-GT" sz="1800" kern="1200" dirty="0" smtClean="0">
              <a:solidFill>
                <a:schemeClr val="tx1"/>
              </a:solidFill>
              <a:latin typeface="Arial" panose="020B0604020202020204" pitchFamily="34" charset="0"/>
            </a:rPr>
            <a:t>, el </a:t>
          </a:r>
          <a:r>
            <a:rPr lang="es-GT" sz="1800" b="1" kern="1200" dirty="0" smtClean="0">
              <a:solidFill>
                <a:schemeClr val="tx1"/>
              </a:solidFill>
              <a:latin typeface="Arial" panose="020B0604020202020204" pitchFamily="34" charset="0"/>
            </a:rPr>
            <a:t>mantenimiento preventivo</a:t>
          </a:r>
          <a:r>
            <a:rPr lang="es-GT" sz="1800" kern="1200" dirty="0" smtClean="0">
              <a:solidFill>
                <a:schemeClr val="tx1"/>
              </a:solidFill>
              <a:latin typeface="Arial" panose="020B0604020202020204" pitchFamily="34" charset="0"/>
            </a:rPr>
            <a:t> es el destinado a la conservación de equipos o instalaciones mediante la realización de revisión y reparación que garanticen su buen funcionamiento y fiabilidad. </a:t>
          </a:r>
          <a:endParaRPr lang="es-GT" sz="1800" kern="1200" dirty="0">
            <a:solidFill>
              <a:schemeClr val="tx1"/>
            </a:solidFill>
          </a:endParaRPr>
        </a:p>
        <a:p>
          <a:pPr marL="171450" lvl="1" indent="-171450" algn="l" defTabSz="800100">
            <a:lnSpc>
              <a:spcPct val="90000"/>
            </a:lnSpc>
            <a:spcBef>
              <a:spcPct val="0"/>
            </a:spcBef>
            <a:spcAft>
              <a:spcPct val="15000"/>
            </a:spcAft>
            <a:buChar char="••"/>
          </a:pPr>
          <a:endParaRPr lang="es-GT" sz="1800" kern="1200" dirty="0"/>
        </a:p>
      </dsp:txBody>
      <dsp:txXfrm>
        <a:off x="3502711" y="913526"/>
        <a:ext cx="2787528" cy="4548076"/>
      </dsp:txXfrm>
    </dsp:sp>
    <dsp:sp modelId="{59519F58-53EB-431D-98D1-5F292D8EAE70}">
      <dsp:nvSpPr>
        <dsp:cNvPr id="0" name=""/>
        <dsp:cNvSpPr/>
      </dsp:nvSpPr>
      <dsp:spPr>
        <a:xfrm>
          <a:off x="3457259" y="369264"/>
          <a:ext cx="824640" cy="82464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241153-D3B3-4C52-A99B-7A36F04B4B18}">
      <dsp:nvSpPr>
        <dsp:cNvPr id="0" name=""/>
        <dsp:cNvSpPr/>
      </dsp:nvSpPr>
      <dsp:spPr>
        <a:xfrm rot="16200000">
          <a:off x="4749435" y="2981404"/>
          <a:ext cx="4548076" cy="41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3643" bIns="0" numCol="1" spcCol="1270" anchor="t" anchorCtr="0">
          <a:noAutofit/>
        </a:bodyPr>
        <a:lstStyle/>
        <a:p>
          <a:pPr lvl="0" algn="r" defTabSz="1289050">
            <a:lnSpc>
              <a:spcPct val="90000"/>
            </a:lnSpc>
            <a:spcBef>
              <a:spcPct val="0"/>
            </a:spcBef>
            <a:spcAft>
              <a:spcPct val="35000"/>
            </a:spcAft>
          </a:pPr>
          <a:endParaRPr lang="es-GT" sz="2900" kern="1200"/>
        </a:p>
      </dsp:txBody>
      <dsp:txXfrm>
        <a:off x="4749435" y="2981404"/>
        <a:ext cx="4548076" cy="412320"/>
      </dsp:txXfrm>
    </dsp:sp>
    <dsp:sp modelId="{4F0C56AF-DFA7-4771-AC2D-55323C0C9A16}">
      <dsp:nvSpPr>
        <dsp:cNvPr id="0" name=""/>
        <dsp:cNvSpPr/>
      </dsp:nvSpPr>
      <dsp:spPr>
        <a:xfrm>
          <a:off x="6928096" y="913526"/>
          <a:ext cx="2656866" cy="454807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63643" rIns="128016" bIns="128016" numCol="1" spcCol="1270" anchor="t" anchorCtr="0">
          <a:noAutofit/>
        </a:bodyPr>
        <a:lstStyle/>
        <a:p>
          <a:pPr marL="171450" lvl="1" indent="-171450" algn="l" defTabSz="800100">
            <a:lnSpc>
              <a:spcPct val="90000"/>
            </a:lnSpc>
            <a:spcBef>
              <a:spcPct val="0"/>
            </a:spcBef>
            <a:spcAft>
              <a:spcPct val="15000"/>
            </a:spcAft>
            <a:buChar char="••"/>
          </a:pPr>
          <a:r>
            <a:rPr lang="es-GT" sz="1800" kern="1200" dirty="0" smtClean="0">
              <a:solidFill>
                <a:schemeClr val="tx1"/>
              </a:solidFill>
              <a:latin typeface="Arial" panose="020B0604020202020204" pitchFamily="34" charset="0"/>
            </a:rPr>
            <a:t>Se denomina </a:t>
          </a:r>
          <a:r>
            <a:rPr lang="es-GT" sz="1800" b="1" kern="1200" dirty="0" smtClean="0">
              <a:solidFill>
                <a:schemeClr val="tx1"/>
              </a:solidFill>
              <a:latin typeface="Arial" panose="020B0604020202020204" pitchFamily="34" charset="0"/>
            </a:rPr>
            <a:t>mantenimiento correctivo</a:t>
          </a:r>
          <a:r>
            <a:rPr lang="es-GT" sz="1800" kern="1200" dirty="0" smtClean="0">
              <a:solidFill>
                <a:schemeClr val="tx1"/>
              </a:solidFill>
              <a:latin typeface="Arial" panose="020B0604020202020204" pitchFamily="34" charset="0"/>
            </a:rPr>
            <a:t>, aquel que corrige los defectos observados en los equipamientos o instalaciones, </a:t>
          </a:r>
          <a:endParaRPr lang="es-GT" sz="1800" kern="1200" dirty="0">
            <a:solidFill>
              <a:schemeClr val="tx1"/>
            </a:solidFill>
          </a:endParaRPr>
        </a:p>
        <a:p>
          <a:pPr marL="114300" lvl="1" indent="-114300" algn="l" defTabSz="666750">
            <a:lnSpc>
              <a:spcPct val="90000"/>
            </a:lnSpc>
            <a:spcBef>
              <a:spcPct val="0"/>
            </a:spcBef>
            <a:spcAft>
              <a:spcPct val="15000"/>
            </a:spcAft>
            <a:buChar char="••"/>
          </a:pPr>
          <a:endParaRPr lang="es-GT" sz="1500" kern="1200"/>
        </a:p>
      </dsp:txBody>
      <dsp:txXfrm>
        <a:off x="6928096" y="913526"/>
        <a:ext cx="2656866" cy="4548076"/>
      </dsp:txXfrm>
    </dsp:sp>
    <dsp:sp modelId="{8EB26CBB-DC69-4664-9C0F-B197B6221E25}">
      <dsp:nvSpPr>
        <dsp:cNvPr id="0" name=""/>
        <dsp:cNvSpPr/>
      </dsp:nvSpPr>
      <dsp:spPr>
        <a:xfrm>
          <a:off x="6817314" y="369264"/>
          <a:ext cx="824640" cy="82464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3000" r="-1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3000">
              <a:schemeClr val="tx1"/>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7/7/2017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5000"/>
    </mc:Choice>
    <mc:Fallback>
      <p:transition spd="slow"/>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74393" y="385174"/>
            <a:ext cx="7069399" cy="1080371"/>
          </a:xfrm>
        </p:spPr>
        <p:txBody>
          <a:bodyPr>
            <a:prstTxWarp prst="textCanUp">
              <a:avLst/>
            </a:prstTxWarp>
            <a:normAutofit/>
          </a:bodyPr>
          <a:lstStyle/>
          <a:p>
            <a:r>
              <a:rPr lang="es-GT" cap="none" dirty="0" smtClean="0">
                <a:ln w="0"/>
                <a:gradFill>
                  <a:gsLst>
                    <a:gs pos="21000">
                      <a:srgbClr val="53575C"/>
                    </a:gs>
                    <a:gs pos="88000">
                      <a:srgbClr val="C5C7CA"/>
                    </a:gs>
                  </a:gsLst>
                  <a:lin ang="5400000"/>
                </a:gradFill>
              </a:rPr>
              <a:t>Liceo Compu-market</a:t>
            </a:r>
            <a:endParaRPr lang="es-GT" cap="none" dirty="0">
              <a:ln w="0"/>
              <a:gradFill>
                <a:gsLst>
                  <a:gs pos="21000">
                    <a:srgbClr val="53575C"/>
                  </a:gs>
                  <a:gs pos="88000">
                    <a:srgbClr val="C5C7CA"/>
                  </a:gs>
                </a:gsLst>
                <a:lin ang="5400000"/>
              </a:gradFill>
            </a:endParaRPr>
          </a:p>
        </p:txBody>
      </p:sp>
      <p:sp>
        <p:nvSpPr>
          <p:cNvPr id="3" name="Subtítulo 2"/>
          <p:cNvSpPr>
            <a:spLocks noGrp="1"/>
          </p:cNvSpPr>
          <p:nvPr>
            <p:ph type="subTitle" idx="1"/>
          </p:nvPr>
        </p:nvSpPr>
        <p:spPr>
          <a:xfrm>
            <a:off x="684211" y="1728592"/>
            <a:ext cx="10827207" cy="4709785"/>
          </a:xfrm>
        </p:spPr>
        <p:txBody>
          <a:bodyPr/>
          <a:lstStyle/>
          <a:p>
            <a:r>
              <a:rPr lang="es-GT" b="1" dirty="0" smtClean="0"/>
              <a:t>Nombre</a:t>
            </a:r>
            <a:r>
              <a:rPr lang="es-GT" dirty="0" smtClean="0"/>
              <a:t>: </a:t>
            </a:r>
          </a:p>
          <a:p>
            <a:r>
              <a:rPr lang="es-GT" dirty="0"/>
              <a:t> </a:t>
            </a:r>
            <a:r>
              <a:rPr lang="es-GT" dirty="0" smtClean="0"/>
              <a:t>                Erick Sebastián Arroyave Barrera</a:t>
            </a:r>
          </a:p>
          <a:p>
            <a:endParaRPr lang="es-GT" dirty="0"/>
          </a:p>
          <a:p>
            <a:r>
              <a:rPr lang="es-GT" b="1" dirty="0" smtClean="0"/>
              <a:t>Catedrático</a:t>
            </a:r>
            <a:r>
              <a:rPr lang="es-GT" dirty="0" smtClean="0"/>
              <a:t>:</a:t>
            </a:r>
          </a:p>
          <a:p>
            <a:r>
              <a:rPr lang="es-GT" dirty="0"/>
              <a:t> </a:t>
            </a:r>
            <a:r>
              <a:rPr lang="es-GT" dirty="0" smtClean="0"/>
              <a:t>                   Erick Gonzales </a:t>
            </a:r>
          </a:p>
          <a:p>
            <a:endParaRPr lang="es-GT" dirty="0"/>
          </a:p>
          <a:p>
            <a:r>
              <a:rPr lang="es-GT" b="1" dirty="0" smtClean="0"/>
              <a:t>Grado</a:t>
            </a:r>
            <a:r>
              <a:rPr lang="es-GT" dirty="0" smtClean="0"/>
              <a:t>:</a:t>
            </a:r>
          </a:p>
          <a:p>
            <a:r>
              <a:rPr lang="es-GT" dirty="0"/>
              <a:t> </a:t>
            </a:r>
            <a:r>
              <a:rPr lang="es-GT" dirty="0" smtClean="0"/>
              <a:t>                   5to.Bachillerato j.v</a:t>
            </a:r>
          </a:p>
          <a:p>
            <a:pPr algn="r"/>
            <a:r>
              <a:rPr lang="es-GT" b="1" dirty="0" smtClean="0"/>
              <a:t>Laboratorio</a:t>
            </a:r>
            <a:r>
              <a:rPr lang="es-GT" dirty="0" smtClean="0"/>
              <a:t> #1</a:t>
            </a:r>
          </a:p>
          <a:p>
            <a:pPr algn="r"/>
            <a:endParaRPr lang="es-GT" dirty="0"/>
          </a:p>
        </p:txBody>
      </p:sp>
    </p:spTree>
    <p:extLst>
      <p:ext uri="{BB962C8B-B14F-4D97-AF65-F5344CB8AC3E}">
        <p14:creationId xmlns:p14="http://schemas.microsoft.com/office/powerpoint/2010/main" val="2095003212"/>
      </p:ext>
    </p:extLst>
  </p:cSld>
  <p:clrMapOvr>
    <a:masterClrMapping/>
  </p:clrMapOvr>
  <mc:AlternateContent xmlns:mc="http://schemas.openxmlformats.org/markup-compatibility/2006">
    <mc:Choice xmlns:p14="http://schemas.microsoft.com/office/powerpoint/2010/main" Requires="p14">
      <p:transition spd="slow" p14:dur="5000" advTm="5000"/>
    </mc:Choice>
    <mc:Fallback>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
                                        <p:tgtEl>
                                          <p:spTgt spid="2"/>
                                        </p:tgtEl>
                                      </p:cBhvr>
                                    </p:animEffect>
                                    <p:anim calcmode="lin" valueType="num">
                                      <p:cBhvr>
                                        <p:cTn id="8" dur="10" fill="hold"/>
                                        <p:tgtEl>
                                          <p:spTgt spid="2"/>
                                        </p:tgtEl>
                                        <p:attrNameLst>
                                          <p:attrName>ppt_x</p:attrName>
                                        </p:attrNameLst>
                                      </p:cBhvr>
                                      <p:tavLst>
                                        <p:tav tm="0">
                                          <p:val>
                                            <p:strVal val="#ppt_x"/>
                                          </p:val>
                                        </p:tav>
                                        <p:tav tm="100000">
                                          <p:val>
                                            <p:strVal val="#ppt_x"/>
                                          </p:val>
                                        </p:tav>
                                      </p:tavLst>
                                    </p:anim>
                                    <p:anim calcmode="lin" valueType="num">
                                      <p:cBhvr>
                                        <p:cTn id="9" dur="1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arn(inVertical)">
                                      <p:cBhvr>
                                        <p:cTn id="44" dur="5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432132" y="2517731"/>
            <a:ext cx="5574081" cy="2693096"/>
          </a:xfrm>
          <a:prstGeom prst="rect">
            <a:avLst/>
          </a:prstGeom>
        </p:spPr>
      </p:pic>
      <p:sp>
        <p:nvSpPr>
          <p:cNvPr id="3" name="Marcador de contenido 2"/>
          <p:cNvSpPr>
            <a:spLocks noGrp="1"/>
          </p:cNvSpPr>
          <p:nvPr>
            <p:ph idx="1"/>
          </p:nvPr>
        </p:nvSpPr>
        <p:spPr>
          <a:xfrm>
            <a:off x="1698819" y="485384"/>
            <a:ext cx="8672731" cy="1305838"/>
          </a:xfrm>
        </p:spPr>
        <p:txBody>
          <a:bodyPr>
            <a:normAutofit/>
          </a:bodyPr>
          <a:lstStyle/>
          <a:p>
            <a:r>
              <a:rPr lang="es-GT" sz="4800" dirty="0" smtClean="0">
                <a:ln w="0">
                  <a:solidFill>
                    <a:sysClr val="windowText" lastClr="000000"/>
                  </a:solidFill>
                </a:ln>
                <a:solidFill>
                  <a:schemeClr val="accent1"/>
                </a:solidFill>
                <a:effectLst>
                  <a:outerShdw blurRad="63500" sx="102000" sy="102000" algn="ctr" rotWithShape="0">
                    <a:prstClr val="black">
                      <a:alpha val="40000"/>
                    </a:prstClr>
                  </a:outerShdw>
                </a:effectLst>
              </a:rPr>
              <a:t> Mantenimiento Deductivo</a:t>
            </a:r>
            <a:endParaRPr lang="es-GT" sz="4800" dirty="0">
              <a:ln w="0">
                <a:solidFill>
                  <a:sysClr val="windowText" lastClr="000000"/>
                </a:solidFill>
              </a:ln>
              <a:solidFill>
                <a:schemeClr val="accent1"/>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1622571436"/>
      </p:ext>
    </p:extLst>
  </p:cSld>
  <p:clrMapOvr>
    <a:masterClrMapping/>
  </p:clrMapOvr>
  <mc:AlternateContent xmlns:mc="http://schemas.openxmlformats.org/markup-compatibility/2006">
    <mc:Choice xmlns:p14="http://schemas.microsoft.com/office/powerpoint/2010/main" Requires="p14">
      <p:transition spd="slow" p14:dur="5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5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500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3">
                                          <p:stCondLst>
                                            <p:cond delay="0"/>
                                          </p:stCondLst>
                                        </p:cTn>
                                        <p:tgtEl>
                                          <p:spTgt spid="4"/>
                                        </p:tgtEl>
                                      </p:cBhvr>
                                    </p:animEffect>
                                    <p:anim calcmode="lin" valueType="num">
                                      <p:cBhvr>
                                        <p:cTn id="13" dur="9"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3"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3" tmFilter="0, 0; 0.125,0.2665; 0.25,0.4; 0.375,0.465; 0.5,0.5;  0.625,0.535; 0.75,0.6; 0.875,0.7335; 1,1">
                                          <p:stCondLst>
                                            <p:cond delay="3"/>
                                          </p:stCondLst>
                                        </p:cTn>
                                        <p:tgtEl>
                                          <p:spTgt spid="4"/>
                                        </p:tgtEl>
                                        <p:attrNameLst>
                                          <p:attrName>ppt_y</p:attrName>
                                        </p:attrNameLst>
                                      </p:cBhvr>
                                      <p:tavLst>
                                        <p:tav tm="0" fmla="#ppt_y-sin(pi*$)/9">
                                          <p:val>
                                            <p:fltVal val="0"/>
                                          </p:val>
                                        </p:tav>
                                        <p:tav tm="100000">
                                          <p:val>
                                            <p:fltVal val="1"/>
                                          </p:val>
                                        </p:tav>
                                      </p:tavLst>
                                    </p:anim>
                                    <p:anim calcmode="lin" valueType="num">
                                      <p:cBhvr>
                                        <p:cTn id="16" dur="2" tmFilter="0, 0; 0.125,0.2665; 0.25,0.4; 0.375,0.465; 0.5,0.5;  0.625,0.535; 0.75,0.6; 0.875,0.7335; 1,1">
                                          <p:stCondLst>
                                            <p:cond delay="7"/>
                                          </p:stCondLst>
                                        </p:cTn>
                                        <p:tgtEl>
                                          <p:spTgt spid="4"/>
                                        </p:tgtEl>
                                        <p:attrNameLst>
                                          <p:attrName>ppt_y</p:attrName>
                                        </p:attrNameLst>
                                      </p:cBhvr>
                                      <p:tavLst>
                                        <p:tav tm="0" fmla="#ppt_y-sin(pi*$)/27">
                                          <p:val>
                                            <p:fltVal val="0"/>
                                          </p:val>
                                        </p:tav>
                                        <p:tav tm="100000">
                                          <p:val>
                                            <p:fltVal val="1"/>
                                          </p:val>
                                        </p:tav>
                                      </p:tavLst>
                                    </p:anim>
                                    <p:anim calcmode="lin" valueType="num">
                                      <p:cBhvr>
                                        <p:cTn id="17" dur="1" tmFilter="0, 0; 0.125,0.2665; 0.25,0.4; 0.375,0.465; 0.5,0.5;  0.625,0.535; 0.75,0.6; 0.875,0.7335; 1,1">
                                          <p:stCondLst>
                                            <p:cond delay="9"/>
                                          </p:stCondLst>
                                        </p:cTn>
                                        <p:tgtEl>
                                          <p:spTgt spid="4"/>
                                        </p:tgtEl>
                                        <p:attrNameLst>
                                          <p:attrName>ppt_y</p:attrName>
                                        </p:attrNameLst>
                                      </p:cBhvr>
                                      <p:tavLst>
                                        <p:tav tm="0" fmla="#ppt_y-sin(pi*$)/81">
                                          <p:val>
                                            <p:fltVal val="0"/>
                                          </p:val>
                                        </p:tav>
                                        <p:tav tm="100000">
                                          <p:val>
                                            <p:fltVal val="1"/>
                                          </p:val>
                                        </p:tav>
                                      </p:tavLst>
                                    </p:anim>
                                    <p:animScale>
                                      <p:cBhvr>
                                        <p:cTn id="18" dur="1">
                                          <p:stCondLst>
                                            <p:cond delay="3"/>
                                          </p:stCondLst>
                                        </p:cTn>
                                        <p:tgtEl>
                                          <p:spTgt spid="4"/>
                                        </p:tgtEl>
                                      </p:cBhvr>
                                      <p:to x="100000" y="60000"/>
                                    </p:animScale>
                                    <p:animScale>
                                      <p:cBhvr>
                                        <p:cTn id="19" dur="1" decel="50000">
                                          <p:stCondLst>
                                            <p:cond delay="3"/>
                                          </p:stCondLst>
                                        </p:cTn>
                                        <p:tgtEl>
                                          <p:spTgt spid="4"/>
                                        </p:tgtEl>
                                      </p:cBhvr>
                                      <p:to x="100000" y="100000"/>
                                    </p:animScale>
                                    <p:animScale>
                                      <p:cBhvr>
                                        <p:cTn id="20" dur="1">
                                          <p:stCondLst>
                                            <p:cond delay="7"/>
                                          </p:stCondLst>
                                        </p:cTn>
                                        <p:tgtEl>
                                          <p:spTgt spid="4"/>
                                        </p:tgtEl>
                                      </p:cBhvr>
                                      <p:to x="100000" y="80000"/>
                                    </p:animScale>
                                    <p:animScale>
                                      <p:cBhvr>
                                        <p:cTn id="21" dur="1" decel="50000">
                                          <p:stCondLst>
                                            <p:cond delay="7"/>
                                          </p:stCondLst>
                                        </p:cTn>
                                        <p:tgtEl>
                                          <p:spTgt spid="4"/>
                                        </p:tgtEl>
                                      </p:cBhvr>
                                      <p:to x="100000" y="100000"/>
                                    </p:animScale>
                                    <p:animScale>
                                      <p:cBhvr>
                                        <p:cTn id="22" dur="1">
                                          <p:stCondLst>
                                            <p:cond delay="9"/>
                                          </p:stCondLst>
                                        </p:cTn>
                                        <p:tgtEl>
                                          <p:spTgt spid="4"/>
                                        </p:tgtEl>
                                      </p:cBhvr>
                                      <p:to x="100000" y="90000"/>
                                    </p:animScale>
                                    <p:animScale>
                                      <p:cBhvr>
                                        <p:cTn id="23" dur="1" decel="50000">
                                          <p:stCondLst>
                                            <p:cond delay="9"/>
                                          </p:stCondLst>
                                        </p:cTn>
                                        <p:tgtEl>
                                          <p:spTgt spid="4"/>
                                        </p:tgtEl>
                                      </p:cBhvr>
                                      <p:to x="100000" y="100000"/>
                                    </p:animScale>
                                    <p:animScale>
                                      <p:cBhvr>
                                        <p:cTn id="24" dur="1">
                                          <p:stCondLst>
                                            <p:cond delay="9"/>
                                          </p:stCondLst>
                                        </p:cTn>
                                        <p:tgtEl>
                                          <p:spTgt spid="4"/>
                                        </p:tgtEl>
                                      </p:cBhvr>
                                      <p:to x="100000" y="95000"/>
                                    </p:animScale>
                                    <p:animScale>
                                      <p:cBhvr>
                                        <p:cTn id="25" dur="1" decel="50000">
                                          <p:stCondLst>
                                            <p:cond delay="9"/>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1" y="685800"/>
            <a:ext cx="10827207" cy="5677422"/>
          </a:xfrm>
        </p:spPr>
        <p:txBody>
          <a:bodyPr/>
          <a:lstStyle/>
          <a:p>
            <a:pPr marL="0" indent="0" algn="just">
              <a:buNone/>
            </a:pPr>
            <a:endParaRPr lang="es-GT" i="1" dirty="0" smtClean="0">
              <a:solidFill>
                <a:srgbClr val="525253"/>
              </a:solidFill>
              <a:latin typeface="Arial" panose="020B0604020202020204" pitchFamily="34" charset="0"/>
            </a:endParaRPr>
          </a:p>
          <a:p>
            <a:pPr algn="just"/>
            <a:r>
              <a:rPr lang="es-GT" sz="2400" i="1" dirty="0" smtClean="0">
                <a:solidFill>
                  <a:srgbClr val="525253"/>
                </a:solidFill>
                <a:latin typeface="Arial" panose="020B0604020202020204" pitchFamily="34" charset="0"/>
              </a:rPr>
              <a:t> El </a:t>
            </a:r>
            <a:r>
              <a:rPr lang="es-GT" sz="2400" i="1" dirty="0">
                <a:solidFill>
                  <a:srgbClr val="525253"/>
                </a:solidFill>
                <a:latin typeface="Arial" panose="020B0604020202020204" pitchFamily="34" charset="0"/>
              </a:rPr>
              <a:t>Mantenimiento </a:t>
            </a:r>
            <a:r>
              <a:rPr lang="es-GT" sz="2400" i="1" dirty="0" smtClean="0">
                <a:solidFill>
                  <a:srgbClr val="525253"/>
                </a:solidFill>
                <a:latin typeface="Arial" panose="020B0604020202020204" pitchFamily="34" charset="0"/>
              </a:rPr>
              <a:t>deductivo </a:t>
            </a:r>
            <a:r>
              <a:rPr lang="es-GT" sz="2400" i="1" dirty="0">
                <a:solidFill>
                  <a:srgbClr val="525253"/>
                </a:solidFill>
                <a:latin typeface="Arial" panose="020B0604020202020204" pitchFamily="34" charset="0"/>
              </a:rPr>
              <a:t>es una estrategia alternativa a la hora de reducir la consecuencia negativa, producto de las fallas simultáneas que ocurren en dispositivos de seguridad o dispositivos redundantes</a:t>
            </a:r>
            <a:r>
              <a:rPr lang="es-GT" sz="2400" dirty="0">
                <a:solidFill>
                  <a:srgbClr val="525253"/>
                </a:solidFill>
                <a:latin typeface="Arial" panose="020B0604020202020204" pitchFamily="34" charset="0"/>
              </a:rPr>
              <a:t>.</a:t>
            </a:r>
          </a:p>
          <a:p>
            <a:pPr algn="just"/>
            <a:r>
              <a:rPr lang="es-GT" sz="2400" dirty="0" smtClean="0">
                <a:solidFill>
                  <a:srgbClr val="525253"/>
                </a:solidFill>
                <a:latin typeface="Arial" panose="020B0604020202020204" pitchFamily="34" charset="0"/>
              </a:rPr>
              <a:t> De </a:t>
            </a:r>
            <a:r>
              <a:rPr lang="es-GT" sz="2400" dirty="0">
                <a:solidFill>
                  <a:srgbClr val="525253"/>
                </a:solidFill>
                <a:latin typeface="Arial" panose="020B0604020202020204" pitchFamily="34" charset="0"/>
              </a:rPr>
              <a:t>acuerdo al ingeniero Alejandro Pistarelli, durante </a:t>
            </a:r>
            <a:r>
              <a:rPr lang="es-GT" sz="2400" b="1" i="1" dirty="0">
                <a:solidFill>
                  <a:srgbClr val="525253"/>
                </a:solidFill>
                <a:latin typeface="Arial" panose="020B0604020202020204" pitchFamily="34" charset="0"/>
              </a:rPr>
              <a:t>XIV Congreso Internacional de Mantenimiento y Expomantener 2012</a:t>
            </a:r>
            <a:r>
              <a:rPr lang="es-GT" sz="2400" dirty="0">
                <a:solidFill>
                  <a:srgbClr val="525253"/>
                </a:solidFill>
                <a:latin typeface="Arial" panose="020B0604020202020204" pitchFamily="34" charset="0"/>
              </a:rPr>
              <a:t>,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a:t>
            </a:r>
          </a:p>
          <a:p>
            <a:pPr algn="just"/>
            <a:r>
              <a:rPr lang="es-GT" sz="2400" i="1" dirty="0" smtClean="0">
                <a:solidFill>
                  <a:srgbClr val="525253"/>
                </a:solidFill>
                <a:latin typeface="Arial" panose="020B0604020202020204" pitchFamily="34" charset="0"/>
              </a:rPr>
              <a:t> "</a:t>
            </a:r>
            <a:r>
              <a:rPr lang="es-GT" sz="2400" i="1" dirty="0">
                <a:solidFill>
                  <a:srgbClr val="525253"/>
                </a:solidFill>
                <a:latin typeface="Arial" panose="020B0604020202020204" pitchFamily="34" charset="0"/>
              </a:rPr>
              <a:t>La estrategia surge como una alternativa a los tipos de estrategia de Mantenimiento tradicionales como el Mantenimiento preventivo y se basan en variables diferentes a los manejos tradicionales"</a:t>
            </a:r>
            <a:r>
              <a:rPr lang="es-GT" sz="2400" dirty="0">
                <a:solidFill>
                  <a:srgbClr val="525253"/>
                </a:solidFill>
                <a:latin typeface="Arial" panose="020B0604020202020204" pitchFamily="34" charset="0"/>
              </a:rPr>
              <a:t>: Aseguró el experto.</a:t>
            </a:r>
          </a:p>
          <a:p>
            <a:endParaRPr lang="es-GT" dirty="0"/>
          </a:p>
        </p:txBody>
      </p:sp>
    </p:spTree>
    <p:extLst>
      <p:ext uri="{BB962C8B-B14F-4D97-AF65-F5344CB8AC3E}">
        <p14:creationId xmlns:p14="http://schemas.microsoft.com/office/powerpoint/2010/main" val="4226710244"/>
      </p:ext>
    </p:extLst>
  </p:cSld>
  <p:clrMapOvr>
    <a:masterClrMapping/>
  </p:clrMapOvr>
  <mc:AlternateContent xmlns:mc="http://schemas.openxmlformats.org/markup-compatibility/2006">
    <mc:Choice xmlns:p14="http://schemas.microsoft.com/office/powerpoint/2010/main" Requires="p14">
      <p:transition spd="slow" p14:dur="5000" advTm="5000"/>
    </mc:Choice>
    <mc:Fallback>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5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
                                        <p:tgtEl>
                                          <p:spTgt spid="3">
                                            <p:txEl>
                                              <p:pRg st="1" end="1"/>
                                            </p:txEl>
                                          </p:spTgt>
                                        </p:tgtEl>
                                      </p:cBhvr>
                                    </p:animEffect>
                                    <p:anim calcmode="lin" valueType="num">
                                      <p:cBhvr>
                                        <p:cTn id="8" dur="1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9" dur="1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50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
                                        <p:tgtEl>
                                          <p:spTgt spid="3">
                                            <p:txEl>
                                              <p:pRg st="2" end="2"/>
                                            </p:txEl>
                                          </p:spTgt>
                                        </p:tgtEl>
                                      </p:cBhvr>
                                    </p:animEffect>
                                    <p:anim calcmode="lin" valueType="num">
                                      <p:cBhvr>
                                        <p:cTn id="15" dur="1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1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500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
                                        <p:tgtEl>
                                          <p:spTgt spid="3">
                                            <p:txEl>
                                              <p:pRg st="3" end="3"/>
                                            </p:txEl>
                                          </p:spTgt>
                                        </p:tgtEl>
                                      </p:cBhvr>
                                    </p:animEffect>
                                    <p:anim calcmode="lin" valueType="num">
                                      <p:cBhvr>
                                        <p:cTn id="22" dur="1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3" dur="1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8196" y="403847"/>
            <a:ext cx="8534400" cy="1507067"/>
          </a:xfrm>
        </p:spPr>
        <p:txBody>
          <a:bodyPr>
            <a:prstTxWarp prst="textStop">
              <a:avLst/>
            </a:prstTxWarp>
            <a:scene3d>
              <a:camera prst="orthographicFront"/>
              <a:lightRig rig="soft" dir="t">
                <a:rot lat="0" lon="0" rev="15600000"/>
              </a:lightRig>
            </a:scene3d>
            <a:sp3d extrusionH="57150" prstMaterial="softEdge">
              <a:bevelT w="25400" h="38100"/>
            </a:sp3d>
          </a:bodyPr>
          <a:lstStyle/>
          <a:p>
            <a:r>
              <a:rPr lang="es-GT" b="1" cap="none" dirty="0" smtClean="0">
                <a:ln/>
                <a:solidFill>
                  <a:schemeClr val="accent4"/>
                </a:solidFill>
                <a:effectLst>
                  <a:reflection blurRad="6350" stA="60000" endA="900" endPos="58000" dir="5400000" sy="-100000" algn="bl" rotWithShape="0"/>
                </a:effectLst>
              </a:rPr>
              <a:t>      Mantenimiento preventivo</a:t>
            </a:r>
            <a:endParaRPr lang="es-GT" b="1" cap="none" dirty="0">
              <a:ln/>
              <a:solidFill>
                <a:schemeClr val="accent4"/>
              </a:solidFill>
              <a:effectLst>
                <a:reflection blurRad="6350" stA="60000" endA="900" endPos="58000" dir="5400000" sy="-100000" algn="bl" rotWithShape="0"/>
              </a:effectLst>
            </a:endParaRPr>
          </a:p>
        </p:txBody>
      </p:sp>
      <p:pic>
        <p:nvPicPr>
          <p:cNvPr id="4" name="Marcador de contenido 3"/>
          <p:cNvPicPr>
            <a:picLocks noGrp="1" noChangeAspect="1"/>
          </p:cNvPicPr>
          <p:nvPr>
            <p:ph idx="1"/>
          </p:nvPr>
        </p:nvPicPr>
        <p:blipFill>
          <a:blip r:embed="rId2"/>
          <a:stretch>
            <a:fillRect/>
          </a:stretch>
        </p:blipFill>
        <p:spPr>
          <a:xfrm>
            <a:off x="2832062" y="2915803"/>
            <a:ext cx="6168493" cy="3614737"/>
          </a:xfrm>
          <a:prstGeom prst="rect">
            <a:avLst/>
          </a:prstGeom>
        </p:spPr>
      </p:pic>
    </p:spTree>
    <p:extLst>
      <p:ext uri="{BB962C8B-B14F-4D97-AF65-F5344CB8AC3E}">
        <p14:creationId xmlns:p14="http://schemas.microsoft.com/office/powerpoint/2010/main" val="3907653504"/>
      </p:ext>
    </p:extLst>
  </p:cSld>
  <p:clrMapOvr>
    <a:masterClrMapping/>
  </p:clrMapOvr>
  <p:transition spd="slow" advTm="500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1" y="685800"/>
            <a:ext cx="10614265" cy="5777630"/>
          </a:xfrm>
        </p:spPr>
        <p:txBody>
          <a:bodyPr/>
          <a:lstStyle/>
          <a:p>
            <a:r>
              <a:rPr lang="es-GT" dirty="0" smtClean="0">
                <a:solidFill>
                  <a:srgbClr val="222222"/>
                </a:solidFill>
                <a:latin typeface="Arial" panose="020B0604020202020204" pitchFamily="34" charset="0"/>
              </a:rPr>
              <a:t> En </a:t>
            </a:r>
            <a:r>
              <a:rPr lang="es-GT" dirty="0">
                <a:solidFill>
                  <a:srgbClr val="222222"/>
                </a:solidFill>
                <a:latin typeface="Arial" panose="020B0604020202020204" pitchFamily="34" charset="0"/>
              </a:rPr>
              <a:t>las operaciones de </a:t>
            </a:r>
            <a:r>
              <a:rPr lang="es-GT" dirty="0">
                <a:solidFill>
                  <a:srgbClr val="0B0080"/>
                </a:solidFill>
                <a:latin typeface="Arial" panose="020B0604020202020204" pitchFamily="34" charset="0"/>
                <a:hlinkClick r:id="rId2" tooltip="Mantenimiento"/>
              </a:rPr>
              <a:t>mantenimiento</a:t>
            </a:r>
            <a:r>
              <a:rPr lang="es-GT" dirty="0">
                <a:solidFill>
                  <a:srgbClr val="222222"/>
                </a:solidFill>
                <a:latin typeface="Arial" panose="020B0604020202020204" pitchFamily="34" charset="0"/>
              </a:rPr>
              <a:t>, el </a:t>
            </a:r>
            <a:r>
              <a:rPr lang="es-GT" b="1" dirty="0">
                <a:solidFill>
                  <a:srgbClr val="222222"/>
                </a:solidFill>
                <a:latin typeface="Arial" panose="020B0604020202020204" pitchFamily="34" charset="0"/>
              </a:rPr>
              <a:t>mantenimiento preventivo</a:t>
            </a:r>
            <a:r>
              <a:rPr lang="es-GT" dirty="0">
                <a:solidFill>
                  <a:srgbClr val="222222"/>
                </a:solidFill>
                <a:latin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solidFill>
                  <a:srgbClr val="0B0080"/>
                </a:solidFill>
                <a:latin typeface="Arial" panose="020B0604020202020204" pitchFamily="34" charset="0"/>
                <a:hlinkClick r:id="rId3" tooltip="Mantenimiento correctivo"/>
              </a:rPr>
              <a:t>mantenimiento correctivo</a:t>
            </a:r>
            <a:r>
              <a:rPr lang="es-GT" dirty="0">
                <a:solidFill>
                  <a:srgbClr val="222222"/>
                </a:solidFill>
                <a:latin typeface="Arial" panose="020B0604020202020204" pitchFamily="34" charset="0"/>
              </a:rPr>
              <a:t> que repara o pone en condiciones de funcionamiento aquellos que dejaron de funcionar o están dañados.</a:t>
            </a:r>
          </a:p>
          <a:p>
            <a:r>
              <a:rPr lang="es-GT" dirty="0" smtClean="0">
                <a:solidFill>
                  <a:srgbClr val="222222"/>
                </a:solidFill>
                <a:latin typeface="Arial" panose="020B0604020202020204" pitchFamily="34" charset="0"/>
              </a:rPr>
              <a:t> El </a:t>
            </a:r>
            <a:r>
              <a:rPr lang="es-GT" dirty="0">
                <a:solidFill>
                  <a:srgbClr val="222222"/>
                </a:solidFill>
                <a:latin typeface="Arial" panose="020B0604020202020204" pitchFamily="34" charset="0"/>
              </a:rPr>
              <a:t>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dirty="0" smtClean="0">
                <a:solidFill>
                  <a:srgbClr val="222222"/>
                </a:solidFill>
                <a:latin typeface="Arial" panose="020B0604020202020204" pitchFamily="34" charset="0"/>
              </a:rPr>
              <a:t> Algunos </a:t>
            </a:r>
            <a:r>
              <a:rPr lang="es-GT" dirty="0">
                <a:solidFill>
                  <a:srgbClr val="222222"/>
                </a:solidFill>
                <a:latin typeface="Arial" panose="020B0604020202020204" pitchFamily="34" charset="0"/>
              </a:rPr>
              <a:t>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a:p>
        </p:txBody>
      </p:sp>
    </p:spTree>
    <p:extLst>
      <p:ext uri="{BB962C8B-B14F-4D97-AF65-F5344CB8AC3E}">
        <p14:creationId xmlns:p14="http://schemas.microsoft.com/office/powerpoint/2010/main" val="3251475094"/>
      </p:ext>
    </p:extLst>
  </p:cSld>
  <p:clrMapOvr>
    <a:masterClrMapping/>
  </p:clrMapOvr>
  <mc:AlternateContent xmlns:mc="http://schemas.openxmlformats.org/markup-compatibility/2006">
    <mc:Choice xmlns:p14="http://schemas.microsoft.com/office/powerpoint/2010/main" Requires="p14">
      <p:transition spd="slow" p14:dur="5000" advTm="5000"/>
    </mc:Choice>
    <mc:Fallback>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53" presetClass="entr" presetSubtype="16"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73977" y="366269"/>
            <a:ext cx="8534400" cy="1507067"/>
          </a:xfrm>
        </p:spPr>
        <p:txBody>
          <a:bodyPr>
            <a:scene3d>
              <a:camera prst="orthographicFront"/>
              <a:lightRig rig="soft" dir="t">
                <a:rot lat="0" lon="0" rev="15600000"/>
              </a:lightRig>
            </a:scene3d>
            <a:sp3d extrusionH="57150" prstMaterial="softEdge">
              <a:bevelT w="25400" h="38100"/>
            </a:sp3d>
          </a:bodyPr>
          <a:lstStyle/>
          <a:p>
            <a:r>
              <a:rPr lang="es-GT" b="1" cap="none" dirty="0" smtClean="0">
                <a:ln/>
                <a:solidFill>
                  <a:schemeClr val="accent4"/>
                </a:solidFill>
                <a:effectLst>
                  <a:glow rad="228600">
                    <a:schemeClr val="accent4">
                      <a:satMod val="175000"/>
                      <a:alpha val="40000"/>
                    </a:schemeClr>
                  </a:glow>
                </a:effectLst>
              </a:rPr>
              <a:t>Mantenimiento correctivo</a:t>
            </a:r>
            <a:endParaRPr lang="es-GT" b="1" cap="none" dirty="0">
              <a:ln/>
              <a:solidFill>
                <a:schemeClr val="accent4"/>
              </a:solidFill>
              <a:effectLst>
                <a:glow rad="228600">
                  <a:schemeClr val="accent4">
                    <a:satMod val="175000"/>
                    <a:alpha val="40000"/>
                  </a:schemeClr>
                </a:glow>
              </a:effectLst>
            </a:endParaRPr>
          </a:p>
        </p:txBody>
      </p:sp>
      <p:pic>
        <p:nvPicPr>
          <p:cNvPr id="4" name="Marcador de contenido 3"/>
          <p:cNvPicPr>
            <a:picLocks noGrp="1" noChangeAspect="1"/>
          </p:cNvPicPr>
          <p:nvPr>
            <p:ph idx="1"/>
          </p:nvPr>
        </p:nvPicPr>
        <p:blipFill>
          <a:blip r:embed="rId2"/>
          <a:stretch>
            <a:fillRect/>
          </a:stretch>
        </p:blipFill>
        <p:spPr>
          <a:xfrm>
            <a:off x="2818356" y="2476500"/>
            <a:ext cx="6388274" cy="3616325"/>
          </a:xfrm>
          <a:prstGeom prst="rect">
            <a:avLst/>
          </a:prstGeom>
        </p:spPr>
      </p:pic>
    </p:spTree>
    <p:extLst>
      <p:ext uri="{BB962C8B-B14F-4D97-AF65-F5344CB8AC3E}">
        <p14:creationId xmlns:p14="http://schemas.microsoft.com/office/powerpoint/2010/main" val="4212194716"/>
      </p:ext>
    </p:extLst>
  </p:cSld>
  <p:clrMapOvr>
    <a:masterClrMapping/>
  </p:clrMapOvr>
  <mc:AlternateContent xmlns:mc="http://schemas.openxmlformats.org/markup-compatibility/2006">
    <mc:Choice xmlns:p14="http://schemas.microsoft.com/office/powerpoint/2010/main" Requires="p14">
      <p:transition spd="slow" p14:dur="5000" advTm="5000"/>
    </mc:Choice>
    <mc:Fallback>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0842" y="685800"/>
            <a:ext cx="11534274" cy="5923547"/>
          </a:xfrm>
        </p:spPr>
        <p:txBody>
          <a:bodyPr/>
          <a:lstStyle/>
          <a:p>
            <a:r>
              <a:rPr lang="es-GT" sz="2400" dirty="0" smtClean="0">
                <a:solidFill>
                  <a:srgbClr val="222222"/>
                </a:solidFill>
                <a:latin typeface="Arial" panose="020B0604020202020204" pitchFamily="34" charset="0"/>
              </a:rPr>
              <a:t> Se </a:t>
            </a:r>
            <a:r>
              <a:rPr lang="es-GT" sz="2400" dirty="0">
                <a:solidFill>
                  <a:srgbClr val="222222"/>
                </a:solidFill>
                <a:latin typeface="Arial" panose="020B0604020202020204" pitchFamily="34" charset="0"/>
              </a:rPr>
              <a:t>denomina </a:t>
            </a:r>
            <a:r>
              <a:rPr lang="es-GT" sz="2400" b="1" dirty="0">
                <a:solidFill>
                  <a:srgbClr val="222222"/>
                </a:solidFill>
                <a:latin typeface="Arial" panose="020B0604020202020204" pitchFamily="34" charset="0"/>
              </a:rPr>
              <a:t>mantenimiento correctivo</a:t>
            </a:r>
            <a:r>
              <a:rPr lang="es-GT" sz="2400" dirty="0">
                <a:solidFill>
                  <a:srgbClr val="222222"/>
                </a:solidFill>
                <a:latin typeface="Arial" panose="020B0604020202020204" pitchFamily="34" charset="0"/>
              </a:rPr>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r>
              <a:rPr lang="es-GT" sz="2400" dirty="0" smtClean="0">
                <a:solidFill>
                  <a:srgbClr val="222222"/>
                </a:solidFill>
                <a:latin typeface="Arial" panose="020B0604020202020204" pitchFamily="34" charset="0"/>
              </a:rPr>
              <a:t> Este </a:t>
            </a:r>
            <a:r>
              <a:rPr lang="es-GT" sz="2400" dirty="0">
                <a:solidFill>
                  <a:srgbClr val="222222"/>
                </a:solidFill>
                <a:latin typeface="Arial" panose="020B0604020202020204" pitchFamily="34" charset="0"/>
              </a:rPr>
              <a:t>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a:p>
            <a:endParaRPr lang="es-GT" dirty="0"/>
          </a:p>
        </p:txBody>
      </p:sp>
    </p:spTree>
    <p:extLst>
      <p:ext uri="{BB962C8B-B14F-4D97-AF65-F5344CB8AC3E}">
        <p14:creationId xmlns:p14="http://schemas.microsoft.com/office/powerpoint/2010/main" val="3892449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453185">
            <a:off x="3110605" y="736234"/>
            <a:ext cx="7068970" cy="1530856"/>
          </a:xfrm>
        </p:spPr>
        <p:txBody>
          <a:bodyPr>
            <a:prstTxWarp prst="textArchUp">
              <a:avLst/>
            </a:prstTxWarp>
          </a:bodyPr>
          <a:lstStyle/>
          <a:p>
            <a:r>
              <a:rPr lang="es-GT" cap="none" dirty="0" smtClean="0">
                <a:ln w="0"/>
                <a:solidFill>
                  <a:schemeClr val="accent1"/>
                </a:solidFill>
                <a:effectLst>
                  <a:outerShdw blurRad="38100" dist="25400" dir="5400000" algn="ctr" rotWithShape="0">
                    <a:srgbClr val="6E747A">
                      <a:alpha val="43000"/>
                    </a:srgbClr>
                  </a:outerShdw>
                </a:effectLst>
              </a:rPr>
              <a:t>Conclusiones personales</a:t>
            </a:r>
            <a:endParaRPr lang="es-GT" cap="none" dirty="0">
              <a:ln w="0"/>
              <a:solidFill>
                <a:schemeClr val="accent1"/>
              </a:solidFill>
              <a:effectLst>
                <a:outerShdw blurRad="38100" dist="25400" dir="5400000" algn="ctr" rotWithShape="0">
                  <a:srgbClr val="6E747A">
                    <a:alpha val="43000"/>
                  </a:srgbClr>
                </a:outerShdw>
              </a:effectLst>
            </a:endParaRPr>
          </a:p>
        </p:txBody>
      </p:sp>
      <p:graphicFrame>
        <p:nvGraphicFramePr>
          <p:cNvPr id="4" name="Diagrama 3"/>
          <p:cNvGraphicFramePr/>
          <p:nvPr>
            <p:extLst>
              <p:ext uri="{D42A27DB-BD31-4B8C-83A1-F6EECF244321}">
                <p14:modId xmlns:p14="http://schemas.microsoft.com/office/powerpoint/2010/main" val="2857030383"/>
              </p:ext>
            </p:extLst>
          </p:nvPr>
        </p:nvGraphicFramePr>
        <p:xfrm>
          <a:off x="1077238" y="826717"/>
          <a:ext cx="9795353" cy="5830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6645354"/>
      </p:ext>
    </p:extLst>
  </p:cSld>
  <p:clrMapOvr>
    <a:masterClrMapping/>
  </p:clrMapOvr>
  <p:transition spd="slow" advTm="5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TM04033921[[fn=Damasco]]</Template>
  <TotalTime>46</TotalTime>
  <Words>102</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Sector</vt:lpstr>
      <vt:lpstr>Liceo Compu-market</vt:lpstr>
      <vt:lpstr>Presentación de PowerPoint</vt:lpstr>
      <vt:lpstr>Presentación de PowerPoint</vt:lpstr>
      <vt:lpstr>      Mantenimiento preventivo</vt:lpstr>
      <vt:lpstr>Presentación de PowerPoint</vt:lpstr>
      <vt:lpstr>Mantenimiento correctivo</vt:lpstr>
      <vt:lpstr>Presentación de PowerPoint</vt:lpstr>
      <vt:lpstr>Conclusiones personales</vt:lpstr>
    </vt:vector>
  </TitlesOfParts>
  <Company>fsdg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dc:title>
  <dc:creator>estudiante de Liceo Compu-market</dc:creator>
  <cp:lastModifiedBy>estudiante de Liceo Compu-market</cp:lastModifiedBy>
  <cp:revision>6</cp:revision>
  <dcterms:created xsi:type="dcterms:W3CDTF">2017-07-07T16:13:48Z</dcterms:created>
  <dcterms:modified xsi:type="dcterms:W3CDTF">2017-07-07T17:00:13Z</dcterms:modified>
</cp:coreProperties>
</file>