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-84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pPr/>
              <a:t>21/06/2017</a:t>
            </a:fld>
            <a:endParaRPr lang="es-GT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pPr/>
              <a:t>21/06/2017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pPr/>
              <a:t>21/06/2017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pPr/>
              <a:t>21/06/2017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pPr/>
              <a:t>21/06/2017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pPr/>
              <a:t>21/06/2017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pPr/>
              <a:t>21/06/2017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pPr/>
              <a:t>21/06/2017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pPr/>
              <a:t>21/06/2017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pPr/>
              <a:t>21/06/2017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pPr/>
              <a:t>21/06/2017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86AE10A-B391-4102-BEBB-25CBE60266D0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E78B3A-CCFC-42FE-94DA-8067DC46F536}" type="datetimeFigureOut">
              <a:rPr lang="es-GT" smtClean="0"/>
              <a:pPr/>
              <a:t>21/06/2017</a:t>
            </a:fld>
            <a:endParaRPr lang="es-GT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6AE10A-B391-4102-BEBB-25CBE60266D0}" type="slidenum">
              <a:rPr lang="es-GT" smtClean="0"/>
              <a:pPr/>
              <a:t>‹Nº›</a:t>
            </a:fld>
            <a:endParaRPr lang="es-GT"/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s.doblaje.wikia.com/wiki/Guillermo_Coria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://es.doblaje.wikia.com/wiki/Rolando_de_Castro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doblaje.wikia.com/wiki/Enrique_Cervantes" TargetMode="External"/><Relationship Id="rId5" Type="http://schemas.openxmlformats.org/officeDocument/2006/relationships/hyperlink" Target="http://es.doblaje.wikia.com/wiki/V%C3%ADctor_Ugarte" TargetMode="External"/><Relationship Id="rId4" Type="http://schemas.openxmlformats.org/officeDocument/2006/relationships/hyperlink" Target="http://es.doblaje.wikia.com/wiki/Carlos_%C3%8D%C3%B1ig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la familia del barr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4" name="Rectángulo 3"/>
          <p:cNvSpPr/>
          <p:nvPr/>
        </p:nvSpPr>
        <p:spPr>
          <a:xfrm rot="20423953">
            <a:off x="1267861" y="5109284"/>
            <a:ext cx="3268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SOY LUNA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5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707366"/>
            <a:ext cx="10972800" cy="5617234"/>
          </a:xfrm>
        </p:spPr>
        <p:txBody>
          <a:bodyPr>
            <a:normAutofit/>
          </a:bodyPr>
          <a:lstStyle/>
          <a:p>
            <a:pPr algn="ctr" fontAlgn="base"/>
            <a:r>
              <a:rPr lang="es-ES" dirty="0" smtClean="0"/>
              <a:t/>
            </a:r>
            <a:br>
              <a:rPr lang="es-ES" dirty="0" smtClean="0"/>
            </a:br>
            <a:r>
              <a:rPr lang="es-ES" sz="2800" b="1" i="1" dirty="0" smtClean="0"/>
              <a:t>La Familia del </a:t>
            </a:r>
            <a:r>
              <a:rPr lang="es-ES" sz="2800" b="1" i="1" dirty="0" smtClean="0"/>
              <a:t>Barrio</a:t>
            </a:r>
          </a:p>
          <a:p>
            <a:pPr fontAlgn="base"/>
            <a:endParaRPr lang="es-ES" b="1" i="1" dirty="0" smtClean="0"/>
          </a:p>
          <a:p>
            <a:pPr fontAlgn="base"/>
            <a:r>
              <a:rPr lang="es-ES" dirty="0" smtClean="0"/>
              <a:t> Es </a:t>
            </a:r>
            <a:r>
              <a:rPr lang="es-ES" dirty="0" smtClean="0"/>
              <a:t>una serie de animación Flash mexicana creada por Arturo Navarro y por Sergio Lebrija.</a:t>
            </a:r>
          </a:p>
          <a:p>
            <a:pPr fontAlgn="base"/>
            <a:r>
              <a:rPr lang="es-ES" dirty="0" smtClean="0"/>
              <a:t>La serie relata las desventuras de una familia disfuncional mexicana compuesta por Gaspar, el Abuelo, el Noruego y Jonathan en un edificio </a:t>
            </a:r>
            <a:r>
              <a:rPr lang="es-ES" dirty="0" smtClean="0"/>
              <a:t>multifamiliar </a:t>
            </a:r>
            <a:r>
              <a:rPr lang="es-ES" dirty="0" smtClean="0"/>
              <a:t>llamado PINO de la Ciudad de México.</a:t>
            </a:r>
          </a:p>
          <a:p>
            <a:pPr fontAlgn="base"/>
            <a:r>
              <a:rPr lang="es-ES" dirty="0" smtClean="0"/>
              <a:t>En el 2004 aparecieron por primera vez en Azteca 13, (donde antes aparecían solo Gaspar y el Noruego) y más tarde en el mismo año se empezó a transmitir en Telemundo para un programa de deportes, donde empezaron a aparecer los personajes de El Abuelo y Jonathan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xmlns="" val="20174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la familia del barrio enciclope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2156604" y="966156"/>
            <a:ext cx="8160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 rot="1343298">
            <a:off x="5370352" y="97185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ES" sz="2000" dirty="0" smtClean="0">
                <a:solidFill>
                  <a:schemeClr val="bg2"/>
                </a:solidFill>
              </a:rPr>
              <a:t>En el 2012, cuando las cápsulas empezaron a transmitir en </a:t>
            </a:r>
            <a:r>
              <a:rPr lang="es-ES" sz="2000" dirty="0" err="1" smtClean="0">
                <a:solidFill>
                  <a:schemeClr val="bg2"/>
                </a:solidFill>
              </a:rPr>
              <a:t>Comedy</a:t>
            </a:r>
            <a:r>
              <a:rPr lang="es-ES" sz="2000" dirty="0" smtClean="0">
                <a:solidFill>
                  <a:schemeClr val="bg2"/>
                </a:solidFill>
              </a:rPr>
              <a:t> Central y el programa se hizo popular, el nuevo público del programa y conocedor del doblaje, pensaba que las voces de la Familia era interpretadas por actores de doblaje reconocidos, en este caso sugirieron que la voz del Noruego la daba </a:t>
            </a:r>
            <a:r>
              <a:rPr lang="es-ES" sz="2000" dirty="0" smtClean="0">
                <a:solidFill>
                  <a:schemeClr val="bg2"/>
                </a:solidFill>
                <a:hlinkClick r:id="rId4" tooltip="Carlos Íñigo"/>
              </a:rPr>
              <a:t>Carlos Íñigo</a:t>
            </a:r>
            <a:r>
              <a:rPr lang="es-ES" sz="2000" dirty="0" smtClean="0">
                <a:solidFill>
                  <a:schemeClr val="bg2"/>
                </a:solidFill>
              </a:rPr>
              <a:t>, Gaspar bajo la voz de </a:t>
            </a:r>
            <a:r>
              <a:rPr lang="es-ES" sz="2000" dirty="0" smtClean="0">
                <a:solidFill>
                  <a:schemeClr val="bg2"/>
                </a:solidFill>
                <a:hlinkClick r:id="rId5" tooltip="Víctor Ugarte"/>
              </a:rPr>
              <a:t>Víctor Ugarte</a:t>
            </a:r>
            <a:r>
              <a:rPr lang="es-ES" sz="2000" dirty="0" smtClean="0">
                <a:solidFill>
                  <a:schemeClr val="bg2"/>
                </a:solidFill>
              </a:rPr>
              <a:t> mientras que la voz del Abuelo se sugirió que era </a:t>
            </a:r>
            <a:r>
              <a:rPr lang="es-ES" sz="2000" dirty="0" smtClean="0">
                <a:solidFill>
                  <a:schemeClr val="bg2"/>
                </a:solidFill>
                <a:hlinkClick r:id="rId6" tooltip="Enrique Cervantes"/>
              </a:rPr>
              <a:t>Enrique Cervantes</a:t>
            </a:r>
            <a:r>
              <a:rPr lang="es-ES" sz="2000" dirty="0" smtClean="0">
                <a:solidFill>
                  <a:schemeClr val="bg2"/>
                </a:solidFill>
              </a:rPr>
              <a:t> o </a:t>
            </a:r>
            <a:r>
              <a:rPr lang="es-ES" sz="2000" dirty="0" smtClean="0">
                <a:solidFill>
                  <a:schemeClr val="bg2"/>
                </a:solidFill>
                <a:hlinkClick r:id="rId7" tooltip="Rolando de Castro"/>
              </a:rPr>
              <a:t>Rolando de Castro</a:t>
            </a:r>
            <a:r>
              <a:rPr lang="es-ES" sz="2000" dirty="0" smtClean="0">
                <a:solidFill>
                  <a:schemeClr val="bg2"/>
                </a:solidFill>
              </a:rPr>
              <a:t> o quizás </a:t>
            </a:r>
            <a:r>
              <a:rPr lang="es-ES" sz="2000" dirty="0" smtClean="0">
                <a:solidFill>
                  <a:schemeClr val="bg2"/>
                </a:solidFill>
                <a:hlinkClick r:id="rId8" tooltip="Guillermo Coria"/>
              </a:rPr>
              <a:t>Guillermo Coria</a:t>
            </a:r>
            <a:r>
              <a:rPr lang="es-ES" sz="2000" dirty="0" smtClean="0">
                <a:solidFill>
                  <a:schemeClr val="bg2"/>
                </a:solidFill>
              </a:rPr>
              <a:t>; pero Sergio Lebrija desmintió </a:t>
            </a:r>
            <a:r>
              <a:rPr lang="es-ES" sz="2000" dirty="0" smtClean="0">
                <a:solidFill>
                  <a:schemeClr val="bg2"/>
                </a:solidFill>
              </a:rPr>
              <a:t>esto </a:t>
            </a:r>
            <a:r>
              <a:rPr lang="es-ES" sz="2000" dirty="0" smtClean="0">
                <a:solidFill>
                  <a:schemeClr val="bg2"/>
                </a:solidFill>
              </a:rPr>
              <a:t>en una entrevista, demostrando que el le daba las voces a todos los personajes de la serie, incluso en páginas de doblaje se crearon fichas con el reparto de los actores que se pensaba que eran, pero por falta de argumentos y al ser creación original de la empresa FireFly films, fueron eliminadas rápidamente.</a:t>
            </a:r>
            <a:endParaRPr lang="es-ES" sz="2000" dirty="0">
              <a:solidFill>
                <a:schemeClr val="bg2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83079" y="638355"/>
            <a:ext cx="3761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 smtClean="0"/>
              <a:t>Historia de la familia del barrio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xmlns="" val="137183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0299581">
            <a:off x="6069417" y="3515159"/>
            <a:ext cx="4164347" cy="1775325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>Personajes de la familia del barrio</a:t>
            </a:r>
            <a:endParaRPr lang="es-GT" dirty="0"/>
          </a:p>
        </p:txBody>
      </p:sp>
      <p:pic>
        <p:nvPicPr>
          <p:cNvPr id="3" name="Picture 2" descr="Resultado de imagen para la familia del barrio enciclopedia personaj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514799">
            <a:off x="742172" y="2062502"/>
            <a:ext cx="5867400" cy="3429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72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621102"/>
            <a:ext cx="10972800" cy="5703498"/>
          </a:xfrm>
        </p:spPr>
        <p:txBody>
          <a:bodyPr>
            <a:normAutofit/>
          </a:bodyPr>
          <a:lstStyle/>
          <a:p>
            <a:pPr algn="ctr"/>
            <a:r>
              <a:rPr lang="es-GT" sz="3200" dirty="0" smtClean="0"/>
              <a:t>Nombre de los personajes</a:t>
            </a:r>
          </a:p>
          <a:p>
            <a:endParaRPr lang="es-ES" sz="3200" dirty="0" smtClean="0"/>
          </a:p>
          <a:p>
            <a:endParaRPr lang="es-ES" sz="3200" u="sng" dirty="0" smtClean="0"/>
          </a:p>
          <a:p>
            <a:r>
              <a:rPr lang="es-ES" sz="3200" dirty="0" smtClean="0"/>
              <a:t>EL </a:t>
            </a:r>
            <a:r>
              <a:rPr lang="es-ES" sz="3200" dirty="0" smtClean="0"/>
              <a:t>ABUELO.</a:t>
            </a:r>
          </a:p>
          <a:p>
            <a:r>
              <a:rPr lang="es-ES" sz="3200" dirty="0" smtClean="0"/>
              <a:t>EL NORUEGO.</a:t>
            </a:r>
          </a:p>
          <a:p>
            <a:r>
              <a:rPr lang="es-ES" sz="3200" dirty="0" smtClean="0"/>
              <a:t>GASPAR.</a:t>
            </a:r>
          </a:p>
          <a:p>
            <a:r>
              <a:rPr lang="es-ES" sz="3200" dirty="0" smtClean="0"/>
              <a:t>JONATHAN.</a:t>
            </a:r>
          </a:p>
          <a:p>
            <a:r>
              <a:rPr lang="es-ES" sz="3200" dirty="0" smtClean="0"/>
              <a:t>PELUZÍN.</a:t>
            </a:r>
          </a:p>
          <a:p>
            <a:pPr>
              <a:buNone/>
            </a:pP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xmlns="" val="1427391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86</Words>
  <Application>Microsoft Office PowerPoint</Application>
  <PresentationFormat>Personalizado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Flujo</vt:lpstr>
      <vt:lpstr>Diapositiva 1</vt:lpstr>
      <vt:lpstr>Diapositiva 2</vt:lpstr>
      <vt:lpstr>Diapositiva 3</vt:lpstr>
      <vt:lpstr>Personajes de la familia del barrio</vt:lpstr>
      <vt:lpstr>Diapositiva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 de Liceo Compu-market</dc:creator>
  <cp:lastModifiedBy>Ganso</cp:lastModifiedBy>
  <cp:revision>7</cp:revision>
  <dcterms:created xsi:type="dcterms:W3CDTF">2017-05-19T21:41:26Z</dcterms:created>
  <dcterms:modified xsi:type="dcterms:W3CDTF">2017-06-21T20:01:24Z</dcterms:modified>
</cp:coreProperties>
</file>