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  <p:sldMasterId id="2147483783" r:id="rId2"/>
    <p:sldMasterId id="2147483795" r:id="rId3"/>
  </p:sldMasterIdLst>
  <p:sldIdLst>
    <p:sldId id="256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06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394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74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885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550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736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1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68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7855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398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38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497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84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98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862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574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0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" name="1 Grupo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areatecnologia.com/informatica/perifericos.html" TargetMode="Externa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Hispanoam%C3%A9rica" TargetMode="External"/><Relationship Id="rId7" Type="http://schemas.openxmlformats.org/officeDocument/2006/relationships/hyperlink" Target="https://es.wikipedia.org/wiki/Informaci%C3%B3n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es.wikipedia.org/wiki/Dato" TargetMode="External"/><Relationship Id="rId5" Type="http://schemas.openxmlformats.org/officeDocument/2006/relationships/hyperlink" Target="https://es.wikipedia.org/wiki/Interfaz" TargetMode="External"/><Relationship Id="rId4" Type="http://schemas.openxmlformats.org/officeDocument/2006/relationships/hyperlink" Target="https://es.wikipedia.org/wiki/Espa%C3%B1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37/interpretacion/interpretacion.shtml" TargetMode="External"/><Relationship Id="rId2" Type="http://schemas.openxmlformats.org/officeDocument/2006/relationships/hyperlink" Target="http://www.monografias.com/trabajos11/basda/basda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hyperlink" Target="http://www.monografias.com/Computacion/index.shtml" TargetMode="External"/><Relationship Id="rId4" Type="http://schemas.openxmlformats.org/officeDocument/2006/relationships/hyperlink" Target="http://www.monografias.com/trabajos15/computadoras/computadoras.s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523508">
            <a:off x="879171" y="1126849"/>
            <a:ext cx="75930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GT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La Computadora y </a:t>
            </a:r>
          </a:p>
          <a:p>
            <a:pPr algn="ctr"/>
            <a:r>
              <a:rPr lang="es-GT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sus componentes</a:t>
            </a:r>
            <a:endParaRPr lang="es-GT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Resultado de imagen para la computadora y sus compone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1519" y="3098642"/>
            <a:ext cx="4437073" cy="291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41832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46467" y="2722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/>
              <a:t>Fuente de poder: La fuente ATX es un dispositivo que se monta internamente en el gabinete de la computadora , la cuál se encarga básicamente de transformar la corriente alterna de la línea eléctrica comercial en corriente directa; la cuál es utilizada por los elementos electrónicos y eléctricos de la computadora.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56099" y="2194602"/>
            <a:ext cx="5772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Fuente de poder: </a:t>
            </a:r>
          </a:p>
        </p:txBody>
      </p:sp>
      <p:pic>
        <p:nvPicPr>
          <p:cNvPr id="9218" name="Picture 2" descr="http://3.bp.blogspot.com/-f8dCTdNSuuU/ToS5gpTE9gI/AAAAAAAAAC8/xGNLwZHUVSY/s320/fuentenorm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6099" y="363366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109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828785">
            <a:off x="50978" y="769595"/>
            <a:ext cx="412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 TECLADO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 rot="20648752">
            <a:off x="1040603" y="13669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 Un teclado es un </a:t>
            </a:r>
            <a:r>
              <a:rPr lang="es-GT" dirty="0">
                <a:solidFill>
                  <a:srgbClr val="FF0000"/>
                </a:solidFill>
                <a:latin typeface="Verdana" panose="020B0604030504040204" pitchFamily="34" charset="0"/>
                <a:hlinkClick r:id="rId2" tooltip="perifericos"/>
              </a:rPr>
              <a:t>periférico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 de entrada en el ordenador. Es decir es un componente externo (periférico) al ordenador y que se conecta al ordenador mediante algún puerto. Tiene entre 101 y 108 teclas aproximadamente y esta dividido en 4 bloques, como veremos más adelante.</a:t>
            </a:r>
            <a:endParaRPr lang="es-GT" dirty="0"/>
          </a:p>
        </p:txBody>
      </p:sp>
      <p:pic>
        <p:nvPicPr>
          <p:cNvPr id="10242" name="Picture 2" descr="Resultado de imagen para TECL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7521" y="3327781"/>
            <a:ext cx="5153873" cy="31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0249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373610">
            <a:off x="-33899" y="773411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s-GT" sz="2800" b="1" u="sng" dirty="0">
                <a:solidFill>
                  <a:srgbClr val="0000FF"/>
                </a:solidFill>
                <a:latin typeface="Verdana" panose="020B0604030504040204" pitchFamily="34" charset="0"/>
              </a:rPr>
              <a:t>Partes del Teclado</a:t>
            </a:r>
            <a:endParaRPr lang="es-GT" sz="2800" b="1" i="0" dirty="0">
              <a:solidFill>
                <a:srgbClr val="0000FF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 rot="20374199">
            <a:off x="238407" y="10977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1.</a:t>
            </a:r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 Bloque de funciones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: Va desde la tecla F1 a F12, en tres bloques de cuatro: de F1 a F4, de F5 a F8 y de F9 a F12. Funcionan de acuerdo al programa que este abierto. Por ejemplo al presionar la tecla F1 permite en los programas de Microsoft acceder a la ayuda.</a:t>
            </a:r>
            <a:endParaRPr lang="es-GT" dirty="0"/>
          </a:p>
        </p:txBody>
      </p:sp>
      <p:pic>
        <p:nvPicPr>
          <p:cNvPr id="11266" name="Picture 2" descr="Resultado de imagen para teclas de funciones f1-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322312">
            <a:off x="1739949" y="2777074"/>
            <a:ext cx="7534275" cy="21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225289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396523">
            <a:off x="115968" y="9921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Bloque alfanumérico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: Está ubicado en la parte inferior del bloque de funciones, contiene los números arábigos del 1 al 0 y el alfabeto organizado como en una máquina de escribir, además de algunas teclas especiales.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pic>
        <p:nvPicPr>
          <p:cNvPr id="12290" name="Picture 2" descr="Resultado de imagen para bloque espe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4430" y="1869334"/>
            <a:ext cx="2764456" cy="43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9589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50155" y="39974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Bloque especial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: Está ubicado a la derecha del bloque alfanumérico, contiene algunas teclas especiales como Imp Pant, Bloq de desplazamiento, pausa, inicio, fin, insertar, suprimir, Repag, Avpag y las flechas direccionales que permiten mover el punto de inserción en las cuatro direcciones.</a:t>
            </a:r>
            <a:endParaRPr lang="es-GT" dirty="0"/>
          </a:p>
        </p:txBody>
      </p:sp>
      <p:pic>
        <p:nvPicPr>
          <p:cNvPr id="14340" name="Picture 4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1492" y="553793"/>
            <a:ext cx="3257326" cy="284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6010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1922" y="3235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 </a:t>
            </a:r>
            <a:r>
              <a:rPr lang="es-GT" b="1" dirty="0">
                <a:solidFill>
                  <a:srgbClr val="0000FF"/>
                </a:solidFill>
                <a:latin typeface="Verdana" panose="020B0604030504040204" pitchFamily="34" charset="0"/>
              </a:rPr>
              <a:t>Bloque numérico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: Está ubicado a la derecha del bloque especial, se activa cuando al presionar la tecla Bloq </a:t>
            </a:r>
            <a:r>
              <a:rPr lang="es-GT" dirty="0" smtClean="0">
                <a:solidFill>
                  <a:srgbClr val="0000FF"/>
                </a:solidFill>
                <a:latin typeface="Verdana" panose="020B0604030504040204" pitchFamily="34" charset="0"/>
              </a:rPr>
              <a:t>Núm., 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contiene los números arábigos organizados como en una calculadora con el fin de facilitar la </a:t>
            </a:r>
            <a:r>
              <a:rPr lang="es-GT" dirty="0" smtClean="0">
                <a:solidFill>
                  <a:srgbClr val="0000FF"/>
                </a:solidFill>
                <a:latin typeface="Verdana" panose="020B0604030504040204" pitchFamily="34" charset="0"/>
              </a:rPr>
              <a:t>digitación </a:t>
            </a:r>
            <a:r>
              <a:rPr lang="es-GT" dirty="0">
                <a:solidFill>
                  <a:srgbClr val="0000FF"/>
                </a:solidFill>
                <a:latin typeface="Verdana" panose="020B0604030504040204" pitchFamily="34" charset="0"/>
              </a:rPr>
              <a:t>de cifras, además contiene los signos de las cuatro operaciones básicas como suma +, resta -, multiplicación * y división /, también contiene una tecla de Intro o enter para ingresar las cifras.</a:t>
            </a:r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  <p:pic>
        <p:nvPicPr>
          <p:cNvPr id="13316" name="Picture 4" descr="Resultado de imagen para Bloque numérico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1836" y="3185908"/>
            <a:ext cx="5518330" cy="2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53018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367905">
            <a:off x="446077" y="700653"/>
            <a:ext cx="3134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MONITOR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5362" name="Picture 2" descr="Resultado de imagen para partes del monitor de comput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5032" y="3350626"/>
            <a:ext cx="5411372" cy="30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068938" y="13864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El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monitor de computadora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(en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3" tooltip="Hispanoamérica"/>
              </a:rPr>
              <a:t>Hispanoamérica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 o </a:t>
            </a: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pantalla del ordenador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(en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4" tooltip="España"/>
              </a:rPr>
              <a:t>España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 es el principal dispositivo de salida (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5" tooltip="Interfaz"/>
              </a:rPr>
              <a:t>interfaz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), que muestra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6" tooltip="Dato"/>
              </a:rPr>
              <a:t>datos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o </a:t>
            </a:r>
            <a:r>
              <a:rPr lang="es-GT" dirty="0">
                <a:solidFill>
                  <a:srgbClr val="0B0080"/>
                </a:solidFill>
                <a:latin typeface="Arial" panose="020B0604020202020204" pitchFamily="34" charset="0"/>
                <a:hlinkClick r:id="rId7" tooltip="Información"/>
              </a:rPr>
              <a:t>información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al usuario.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xmlns="" val="202779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33589" y="20072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Hz o frecuencia de refresco vertical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: son 2 valores entre los cuales el monitor es capaz de mostrar imágenes estables en la pantalla.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Hz o frecuencia de refresco horizontal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 : similar al anterior pero en sentido horizontal, para dibujar cada una de las líneas de la pantalla.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Blindaje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: un monitor puede o no estar blindando ante interferencias eléctricas externas y ser más o menos sensible a ellas, por lo que en caso de estar blindando, o semi-blindado por la parte trasera llevara cubriendo prácticamente la totalidad del tubo una plancha metálica en contacto con tierra o masa.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Tipo de monitor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: en los CRT pueden existir 2 tipos, de apertura de rejilla o de máscara de sombra.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GT" b="1" dirty="0">
                <a:solidFill>
                  <a:srgbClr val="222222"/>
                </a:solidFill>
                <a:latin typeface="Arial" panose="020B0604020202020204" pitchFamily="34" charset="0"/>
              </a:rPr>
              <a:t>Líneas de tensión</a:t>
            </a:r>
            <a:r>
              <a:rPr lang="es-GT" dirty="0">
                <a:solidFill>
                  <a:srgbClr val="222222"/>
                </a:solidFill>
                <a:latin typeface="Arial" panose="020B0604020202020204" pitchFamily="34" charset="0"/>
              </a:rPr>
              <a:t>: son unas líneas horizontales, que tienen los monitores de apertura de rejilla para mantener las líneas que permiten mostrar los colores perfectamente alineadas; en 19 pulgadas lo habitual suelen ser 2, aunque también los hay con 3 líneas, algunos monitores pequeños incluso tienen una sola.</a:t>
            </a:r>
            <a:endParaRPr lang="es-GT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upload.wikimedia.org/wikipedia/commons/thumb/7/7e/LG_L194WT-SF_LCD_monitor.jpg/800px-LG_L194WT-SF_LCD_moni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9589" y="1794120"/>
            <a:ext cx="4488030" cy="385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42698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211820">
            <a:off x="3679064" y="3981660"/>
            <a:ext cx="60702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b="1" dirty="0">
                <a:solidFill>
                  <a:srgbClr val="000000"/>
                </a:solidFill>
                <a:latin typeface="Arial" panose="020B0604020202020204" pitchFamily="34" charset="0"/>
              </a:rPr>
              <a:t>Una computadora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es un dispositivo electrónico que acepta </a:t>
            </a:r>
            <a:r>
              <a:rPr lang="es-GT" dirty="0">
                <a:solidFill>
                  <a:srgbClr val="008040"/>
                </a:solidFill>
                <a:latin typeface="Arial" panose="020B0604020202020204" pitchFamily="34" charset="0"/>
                <a:hlinkClick r:id="rId2"/>
              </a:rPr>
              <a:t>datos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de entrada, los procesa, los almacena y los emite como salida para su </a:t>
            </a:r>
            <a:r>
              <a:rPr lang="es-GT" dirty="0">
                <a:solidFill>
                  <a:srgbClr val="008040"/>
                </a:solidFill>
                <a:latin typeface="Arial" panose="020B0604020202020204" pitchFamily="34" charset="0"/>
                <a:hlinkClick r:id="rId3"/>
              </a:rPr>
              <a:t>interpretación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  <a:r>
              <a:rPr lang="es-GT" dirty="0">
                <a:solidFill>
                  <a:srgbClr val="008040"/>
                </a:solidFill>
                <a:latin typeface="Arial" panose="020B0604020202020204" pitchFamily="34" charset="0"/>
                <a:hlinkClick r:id="rId4"/>
              </a:rPr>
              <a:t>La computadora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es parte de un </a:t>
            </a:r>
            <a:r>
              <a:rPr lang="es-GT" b="1" dirty="0">
                <a:solidFill>
                  <a:srgbClr val="000000"/>
                </a:solidFill>
                <a:latin typeface="Arial" panose="020B0604020202020204" pitchFamily="34" charset="0"/>
              </a:rPr>
              <a:t>sistema de </a:t>
            </a:r>
            <a:r>
              <a:rPr lang="es-GT" b="1" dirty="0">
                <a:solidFill>
                  <a:srgbClr val="008040"/>
                </a:solidFill>
                <a:latin typeface="Arial" panose="020B0604020202020204" pitchFamily="34" charset="0"/>
                <a:hlinkClick r:id="rId5"/>
              </a:rPr>
              <a:t>computación</a:t>
            </a:r>
            <a:r>
              <a:rPr lang="es-GT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Como el que se ilustra a continuación.</a:t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/>
          </a:p>
        </p:txBody>
      </p:sp>
      <p:sp>
        <p:nvSpPr>
          <p:cNvPr id="5" name="Rectángulo 4"/>
          <p:cNvSpPr/>
          <p:nvPr/>
        </p:nvSpPr>
        <p:spPr>
          <a:xfrm rot="20115632">
            <a:off x="2973512" y="3212032"/>
            <a:ext cx="5446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 Computadora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0" name="Picture 2" descr="Resultado de imagen para la computadora y sus componen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531245">
            <a:off x="410872" y="1017253"/>
            <a:ext cx="52387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43926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20679183">
            <a:off x="33786" y="639640"/>
            <a:ext cx="4958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Partes Del CPU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47231" y="1571222"/>
            <a:ext cx="98308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Conectores IDE 1 Y 2 :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se conectan los Disco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duros, Unidades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 Ópticas de DVD O CD o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también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se conecta las casete-ras de disquetes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Conectores Memoria DDR : 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Se conecta las memoria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RAM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Conectores ATX :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se conecta a fuente de alimentación de la torre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 err="1">
                <a:solidFill>
                  <a:srgbClr val="FF0000"/>
                </a:solidFill>
                <a:latin typeface="Arial" panose="020B0604020202020204" pitchFamily="34" charset="0"/>
              </a:rPr>
              <a:t>Zocalo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GT" dirty="0" err="1">
                <a:solidFill>
                  <a:srgbClr val="FF0000"/>
                </a:solidFill>
                <a:latin typeface="Arial" panose="020B0604020202020204" pitchFamily="34" charset="0"/>
              </a:rPr>
              <a:t>Cpu</a:t>
            </a:r>
            <a:r>
              <a:rPr lang="es-GT" dirty="0" smtClean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es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donde debe ir el procesador 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Ranura </a:t>
            </a:r>
            <a:r>
              <a:rPr lang="es-GT" dirty="0" err="1">
                <a:solidFill>
                  <a:srgbClr val="FF0000"/>
                </a:solidFill>
                <a:latin typeface="Arial" panose="020B0604020202020204" pitchFamily="34" charset="0"/>
              </a:rPr>
              <a:t>Agp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 :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En esta ranura es donde se pone tarjetas gráficas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Ranura </a:t>
            </a:r>
            <a:r>
              <a:rPr lang="es-GT" dirty="0" err="1">
                <a:solidFill>
                  <a:srgbClr val="FF0000"/>
                </a:solidFill>
                <a:latin typeface="Arial" panose="020B0604020202020204" pitchFamily="34" charset="0"/>
              </a:rPr>
              <a:t>Pci.:</a:t>
            </a:r>
            <a:r>
              <a:rPr lang="es-GT" dirty="0" err="1">
                <a:solidFill>
                  <a:srgbClr val="000000"/>
                </a:solidFill>
                <a:latin typeface="Arial" panose="020B0604020202020204" pitchFamily="34" charset="0"/>
              </a:rPr>
              <a:t>En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 esta ranura es donde se pone tarjetas de sonido, de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red, puertos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Universales(USB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),puesto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sata.etc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GT" dirty="0"/>
              <a:t/>
            </a:r>
            <a:br>
              <a:rPr lang="es-GT" dirty="0"/>
            </a:b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xmlns="" val="292148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4.bp.blogspot.com/-IzZgW7ncC8w/ToS2_V-05SI/AAAAAAAAACk/pjmHAZiCbHQ/s1600/cpu+y+sus+par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704" y="277207"/>
            <a:ext cx="4205144" cy="336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3.bp.blogspot.com/-RAHyapKf93w/ToS3qjOv4LI/AAAAAAAAACo/E1H34_CqLrY/s1600/cpu-18063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5482" y="2962141"/>
            <a:ext cx="3952787" cy="325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667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405" y="300583"/>
            <a:ext cx="98437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Fuente de alimentación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La fuente de alimentación (Power supply en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inglés)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es como su nombre indica, la encargada de suministrar energía eléctrica a los distintos elementos que componen nuestro sistema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informático. En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pocas palabra es la que leda energía a toda la torre para su funcionamiento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GT" dirty="0" smtClean="0">
                <a:solidFill>
                  <a:srgbClr val="FF0000"/>
                </a:solidFill>
                <a:latin typeface="Arial" panose="020B0604020202020204" pitchFamily="34" charset="0"/>
              </a:rPr>
              <a:t>Ventilador 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Trasero 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Mantiene refrigerada  la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CPU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o torre</a:t>
            </a:r>
          </a:p>
          <a:p>
            <a:pPr algn="just"/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s-GT" dirty="0" smtClean="0">
                <a:solidFill>
                  <a:srgbClr val="FF0000"/>
                </a:solidFill>
                <a:latin typeface="Arial" panose="020B0604020202020204" pitchFamily="34" charset="0"/>
              </a:rPr>
              <a:t>Conectores </a:t>
            </a:r>
            <a:r>
              <a:rPr lang="es-GT" dirty="0">
                <a:solidFill>
                  <a:srgbClr val="FF0000"/>
                </a:solidFill>
                <a:latin typeface="Arial" panose="020B0604020202020204" pitchFamily="34" charset="0"/>
              </a:rPr>
              <a:t>traseros</a:t>
            </a:r>
            <a:endParaRPr lang="es-G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Son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los conectores de la board  o placa  madre donde podemos conectar el teclado el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mouse,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el monitor, la impresora, la red el audio o sonido y </a:t>
            </a:r>
            <a:r>
              <a:rPr lang="es-GT" dirty="0" smtClean="0">
                <a:solidFill>
                  <a:srgbClr val="000000"/>
                </a:solidFill>
                <a:latin typeface="Arial" panose="020B0604020202020204" pitchFamily="34" charset="0"/>
              </a:rPr>
              <a:t>además </a:t>
            </a:r>
            <a:r>
              <a:rPr lang="es-GT" dirty="0">
                <a:solidFill>
                  <a:srgbClr val="000000"/>
                </a:solidFill>
                <a:latin typeface="Arial" panose="020B0604020202020204" pitchFamily="34" charset="0"/>
              </a:rPr>
              <a:t>bien con conectores Universales (USB)</a:t>
            </a:r>
            <a:endParaRPr lang="es-GT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://1.bp.blogspot.com/-rdLASNXdr-k/ToS0oW_2WkI/AAAAAAAAACg/IcsA6nxAXC4/s400/cp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4075" y="3716903"/>
            <a:ext cx="3939137" cy="29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132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122029">
            <a:off x="4039674" y="364869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/>
              <a:t>Tarjeta madre: La tarjeta madre es el componente más importante de un computador, ya que en él se integran y coordinan todos los demás elementos que permiten su adecuado funcionamiento. De este modo, una tarjeta madre se comporta como aquel dispositivo que opera como la plataforma o circuito principal de una computadora.</a:t>
            </a:r>
          </a:p>
        </p:txBody>
      </p:sp>
      <p:sp>
        <p:nvSpPr>
          <p:cNvPr id="6" name="Rectángulo 5"/>
          <p:cNvSpPr/>
          <p:nvPr/>
        </p:nvSpPr>
        <p:spPr>
          <a:xfrm rot="20338930">
            <a:off x="150076" y="822574"/>
            <a:ext cx="4679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Tarjeta </a:t>
            </a:r>
            <a:r>
              <a:rPr lang="es-GT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</a:t>
            </a:r>
            <a:r>
              <a:rPr lang="es-GT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adre</a:t>
            </a:r>
            <a:endParaRPr lang="es-GT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122" name="Picture 2" descr="http://3.bp.blogspot.com/-BqP0tQWKMnw/ToS39Krw9lI/AAAAAAAAACs/oFVtU4U0PuA/s320/Gigabyte-GA-A75-D3H-Socket-FM1-Motherboar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125204">
            <a:off x="1134977" y="1775615"/>
            <a:ext cx="571564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983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119087">
            <a:off x="520478" y="16807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/>
              <a:t>Procesador: El procesador (CPU, por Central Processing </a:t>
            </a:r>
            <a:r>
              <a:rPr lang="es-GT" dirty="0" err="1"/>
              <a:t>Unit</a:t>
            </a:r>
            <a:r>
              <a:rPr lang="es-GT" dirty="0"/>
              <a:t> o Unidad Central de Procesamiento), es por decirlo de alguna manera, el cerebro del ordenador.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  <p:sp>
        <p:nvSpPr>
          <p:cNvPr id="6" name="Rectángulo 5"/>
          <p:cNvSpPr/>
          <p:nvPr/>
        </p:nvSpPr>
        <p:spPr>
          <a:xfrm rot="20256338">
            <a:off x="15569" y="775047"/>
            <a:ext cx="4251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Procesador: </a:t>
            </a:r>
          </a:p>
        </p:txBody>
      </p:sp>
      <p:pic>
        <p:nvPicPr>
          <p:cNvPr id="6148" name="Picture 4" descr="http://4.bp.blogspot.com/-4ELlJZ-Zsso/ToS4V-vr6AI/AAAAAAAAACw/Uro7H3nzrmk/s1600/proces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8477" y="3103755"/>
            <a:ext cx="4339151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335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616764" y="47136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GT" dirty="0"/>
          </a:p>
          <a:p>
            <a:r>
              <a:rPr lang="es-GT" dirty="0" smtClean="0"/>
              <a:t>Memorias RAM: </a:t>
            </a:r>
            <a:r>
              <a:rPr lang="es-GT" dirty="0"/>
              <a:t>Son las siglas de random access memory, un tipo de memoria de ordenador a la que se puede acceder aleatoriamente; es decir, se puede acceder a cualquier parte de la información (byte) en la memoria sin acceder a los bytes precede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439476" y="3682953"/>
            <a:ext cx="4621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Memorias RAM</a:t>
            </a:r>
            <a:endParaRPr lang="es-GT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7172" name="Picture 4" descr="http://3.bp.blogspot.com/--B3d3RyDYH4/ToS4p1XuuSI/AAAAAAAAAC0/vBSbqShlcps/s1600/Patriot+2GB+DDR3+Disipador+banner_pr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6339" y="718102"/>
            <a:ext cx="5686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916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0253" y="21777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Disco duro: </a:t>
            </a:r>
            <a:r>
              <a:rPr lang="es-GT" dirty="0"/>
              <a:t>Un disco duro o disco rígido (en inglés Hard Disk Drive, HDD) es un dispositivo de almacenamiento que constituye una de las partes más importantes de un computador.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90118" y="125444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GT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Disco duro: </a:t>
            </a:r>
            <a:endParaRPr lang="es-G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194" name="Picture 2" descr="http://4.bp.blogspot.com/-yDYQPfi6osw/ToS5QT6nFoI/AAAAAAAAAC4/YPNQL4HmTfY/s1600/wd_caviar_blue_1tb_sata3_maest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1238" y="3531353"/>
            <a:ext cx="2875015" cy="2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393</Words>
  <Application>Microsoft Office PowerPoint</Application>
  <PresentationFormat>Personalizado</PresentationFormat>
  <Paragraphs>50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Faceta</vt:lpstr>
      <vt:lpstr>Civil</vt:lpstr>
      <vt:lpstr>Flujo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de Liceo Compu-market</dc:creator>
  <cp:lastModifiedBy>Ganso</cp:lastModifiedBy>
  <cp:revision>7</cp:revision>
  <dcterms:created xsi:type="dcterms:W3CDTF">2017-06-16T19:13:25Z</dcterms:created>
  <dcterms:modified xsi:type="dcterms:W3CDTF">2017-06-21T19:43:03Z</dcterms:modified>
</cp:coreProperties>
</file>