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0E17E-B010-4780-BE96-A3AC1BDCFF37}" v="6" dt="2023-06-05T11:28:41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10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Paranhos" userId="8fe864889a13ae4f" providerId="LiveId" clId="{1740E17E-B010-4780-BE96-A3AC1BDCFF37}"/>
    <pc:docChg chg="undo custSel addSld modSld sldOrd">
      <pc:chgData name="Leo Paranhos" userId="8fe864889a13ae4f" providerId="LiveId" clId="{1740E17E-B010-4780-BE96-A3AC1BDCFF37}" dt="2023-06-05T11:44:14.876" v="1331" actId="122"/>
      <pc:docMkLst>
        <pc:docMk/>
      </pc:docMkLst>
      <pc:sldChg chg="addSp delSp modSp new mod">
        <pc:chgData name="Leo Paranhos" userId="8fe864889a13ae4f" providerId="LiveId" clId="{1740E17E-B010-4780-BE96-A3AC1BDCFF37}" dt="2023-06-05T11:28:36.830" v="531" actId="1076"/>
        <pc:sldMkLst>
          <pc:docMk/>
          <pc:sldMk cId="940664496" sldId="256"/>
        </pc:sldMkLst>
        <pc:spChg chg="mod">
          <ac:chgData name="Leo Paranhos" userId="8fe864889a13ae4f" providerId="LiveId" clId="{1740E17E-B010-4780-BE96-A3AC1BDCFF37}" dt="2023-06-05T11:16:58.421" v="32" actId="2711"/>
          <ac:spMkLst>
            <pc:docMk/>
            <pc:sldMk cId="940664496" sldId="256"/>
            <ac:spMk id="2" creationId="{7EC8FABB-997C-CF3F-320E-DE752324698C}"/>
          </ac:spMkLst>
        </pc:spChg>
        <pc:spChg chg="mod">
          <ac:chgData name="Leo Paranhos" userId="8fe864889a13ae4f" providerId="LiveId" clId="{1740E17E-B010-4780-BE96-A3AC1BDCFF37}" dt="2023-06-05T11:18:15.605" v="101" actId="1076"/>
          <ac:spMkLst>
            <pc:docMk/>
            <pc:sldMk cId="940664496" sldId="256"/>
            <ac:spMk id="3" creationId="{9192EC3B-D588-4EAC-F568-4FE455DE7080}"/>
          </ac:spMkLst>
        </pc:spChg>
        <pc:spChg chg="add del mod">
          <ac:chgData name="Leo Paranhos" userId="8fe864889a13ae4f" providerId="LiveId" clId="{1740E17E-B010-4780-BE96-A3AC1BDCFF37}" dt="2023-06-05T11:18:31.600" v="103" actId="767"/>
          <ac:spMkLst>
            <pc:docMk/>
            <pc:sldMk cId="940664496" sldId="256"/>
            <ac:spMk id="4" creationId="{848E1D1B-FFE1-0EC6-A8F3-2560A78312C6}"/>
          </ac:spMkLst>
        </pc:spChg>
        <pc:spChg chg="add mod">
          <ac:chgData name="Leo Paranhos" userId="8fe864889a13ae4f" providerId="LiveId" clId="{1740E17E-B010-4780-BE96-A3AC1BDCFF37}" dt="2023-06-05T11:19:38.940" v="149" actId="1076"/>
          <ac:spMkLst>
            <pc:docMk/>
            <pc:sldMk cId="940664496" sldId="256"/>
            <ac:spMk id="5" creationId="{D49EF720-BAFE-AC6F-39BB-1FEA5C6D988F}"/>
          </ac:spMkLst>
        </pc:spChg>
        <pc:spChg chg="add mod">
          <ac:chgData name="Leo Paranhos" userId="8fe864889a13ae4f" providerId="LiveId" clId="{1740E17E-B010-4780-BE96-A3AC1BDCFF37}" dt="2023-06-05T11:28:28.584" v="529" actId="1076"/>
          <ac:spMkLst>
            <pc:docMk/>
            <pc:sldMk cId="940664496" sldId="256"/>
            <ac:spMk id="6" creationId="{09C357D2-567F-B1EA-F697-E0AD7B50DC12}"/>
          </ac:spMkLst>
        </pc:spChg>
        <pc:spChg chg="add mod">
          <ac:chgData name="Leo Paranhos" userId="8fe864889a13ae4f" providerId="LiveId" clId="{1740E17E-B010-4780-BE96-A3AC1BDCFF37}" dt="2023-06-05T11:28:36.830" v="531" actId="1076"/>
          <ac:spMkLst>
            <pc:docMk/>
            <pc:sldMk cId="940664496" sldId="256"/>
            <ac:spMk id="7" creationId="{085AE8AA-8219-B545-5D28-37DA4EBB7F68}"/>
          </ac:spMkLst>
        </pc:spChg>
      </pc:sldChg>
      <pc:sldChg chg="addSp modSp new mod">
        <pc:chgData name="Leo Paranhos" userId="8fe864889a13ae4f" providerId="LiveId" clId="{1740E17E-B010-4780-BE96-A3AC1BDCFF37}" dt="2023-06-05T11:29:10.512" v="537" actId="1076"/>
        <pc:sldMkLst>
          <pc:docMk/>
          <pc:sldMk cId="552364829" sldId="257"/>
        </pc:sldMkLst>
        <pc:spChg chg="mod">
          <ac:chgData name="Leo Paranhos" userId="8fe864889a13ae4f" providerId="LiveId" clId="{1740E17E-B010-4780-BE96-A3AC1BDCFF37}" dt="2023-06-05T11:29:09.159" v="536" actId="20577"/>
          <ac:spMkLst>
            <pc:docMk/>
            <pc:sldMk cId="552364829" sldId="257"/>
            <ac:spMk id="2" creationId="{749CB09F-26AB-0339-34F7-A1E4E6F6EB85}"/>
          </ac:spMkLst>
        </pc:spChg>
        <pc:spChg chg="mod">
          <ac:chgData name="Leo Paranhos" userId="8fe864889a13ae4f" providerId="LiveId" clId="{1740E17E-B010-4780-BE96-A3AC1BDCFF37}" dt="2023-06-05T11:26:28.204" v="429" actId="1076"/>
          <ac:spMkLst>
            <pc:docMk/>
            <pc:sldMk cId="552364829" sldId="257"/>
            <ac:spMk id="3" creationId="{E2CC9ECA-7626-6553-8EA4-C479C3D68668}"/>
          </ac:spMkLst>
        </pc:spChg>
        <pc:spChg chg="add mod">
          <ac:chgData name="Leo Paranhos" userId="8fe864889a13ae4f" providerId="LiveId" clId="{1740E17E-B010-4780-BE96-A3AC1BDCFF37}" dt="2023-06-05T11:29:10.512" v="537" actId="1076"/>
          <ac:spMkLst>
            <pc:docMk/>
            <pc:sldMk cId="552364829" sldId="257"/>
            <ac:spMk id="4" creationId="{F15BC75B-36ED-4E01-E52A-4CA54039C0B7}"/>
          </ac:spMkLst>
        </pc:spChg>
        <pc:spChg chg="add mod">
          <ac:chgData name="Leo Paranhos" userId="8fe864889a13ae4f" providerId="LiveId" clId="{1740E17E-B010-4780-BE96-A3AC1BDCFF37}" dt="2023-06-05T11:28:31.708" v="530"/>
          <ac:spMkLst>
            <pc:docMk/>
            <pc:sldMk cId="552364829" sldId="257"/>
            <ac:spMk id="5" creationId="{1A2C1154-4260-EC65-8E4C-01109FED828B}"/>
          </ac:spMkLst>
        </pc:spChg>
        <pc:spChg chg="add mod ord">
          <ac:chgData name="Leo Paranhos" userId="8fe864889a13ae4f" providerId="LiveId" clId="{1740E17E-B010-4780-BE96-A3AC1BDCFF37}" dt="2023-06-05T11:28:48.610" v="533" actId="167"/>
          <ac:spMkLst>
            <pc:docMk/>
            <pc:sldMk cId="552364829" sldId="257"/>
            <ac:spMk id="6" creationId="{26B3FD4C-92D3-5C72-3A96-B546F238F77D}"/>
          </ac:spMkLst>
        </pc:spChg>
      </pc:sldChg>
      <pc:sldChg chg="addSp delSp modSp add mod">
        <pc:chgData name="Leo Paranhos" userId="8fe864889a13ae4f" providerId="LiveId" clId="{1740E17E-B010-4780-BE96-A3AC1BDCFF37}" dt="2023-06-05T11:33:47.184" v="578" actId="1076"/>
        <pc:sldMkLst>
          <pc:docMk/>
          <pc:sldMk cId="2948099191" sldId="258"/>
        </pc:sldMkLst>
        <pc:spChg chg="mod">
          <ac:chgData name="Leo Paranhos" userId="8fe864889a13ae4f" providerId="LiveId" clId="{1740E17E-B010-4780-BE96-A3AC1BDCFF37}" dt="2023-06-05T11:30:07.318" v="559" actId="20577"/>
          <ac:spMkLst>
            <pc:docMk/>
            <pc:sldMk cId="2948099191" sldId="258"/>
            <ac:spMk id="2" creationId="{749CB09F-26AB-0339-34F7-A1E4E6F6EB85}"/>
          </ac:spMkLst>
        </pc:spChg>
        <pc:spChg chg="del">
          <ac:chgData name="Leo Paranhos" userId="8fe864889a13ae4f" providerId="LiveId" clId="{1740E17E-B010-4780-BE96-A3AC1BDCFF37}" dt="2023-06-05T11:30:11.845" v="560" actId="478"/>
          <ac:spMkLst>
            <pc:docMk/>
            <pc:sldMk cId="2948099191" sldId="258"/>
            <ac:spMk id="3" creationId="{E2CC9ECA-7626-6553-8EA4-C479C3D68668}"/>
          </ac:spMkLst>
        </pc:spChg>
        <pc:spChg chg="del mod">
          <ac:chgData name="Leo Paranhos" userId="8fe864889a13ae4f" providerId="LiveId" clId="{1740E17E-B010-4780-BE96-A3AC1BDCFF37}" dt="2023-06-05T11:30:24.803" v="566" actId="478"/>
          <ac:spMkLst>
            <pc:docMk/>
            <pc:sldMk cId="2948099191" sldId="258"/>
            <ac:spMk id="4" creationId="{F15BC75B-36ED-4E01-E52A-4CA54039C0B7}"/>
          </ac:spMkLst>
        </pc:spChg>
        <pc:spChg chg="add del mod">
          <ac:chgData name="Leo Paranhos" userId="8fe864889a13ae4f" providerId="LiveId" clId="{1740E17E-B010-4780-BE96-A3AC1BDCFF37}" dt="2023-06-05T11:30:16.579" v="562" actId="478"/>
          <ac:spMkLst>
            <pc:docMk/>
            <pc:sldMk cId="2948099191" sldId="258"/>
            <ac:spMk id="8" creationId="{4A62E2FE-2A8B-ABA3-3191-F3455EBEB8C4}"/>
          </ac:spMkLst>
        </pc:spChg>
        <pc:picChg chg="add mod">
          <ac:chgData name="Leo Paranhos" userId="8fe864889a13ae4f" providerId="LiveId" clId="{1740E17E-B010-4780-BE96-A3AC1BDCFF37}" dt="2023-06-05T11:32:09.829" v="572" actId="1076"/>
          <ac:picMkLst>
            <pc:docMk/>
            <pc:sldMk cId="2948099191" sldId="258"/>
            <ac:picMk id="10" creationId="{4D077452-1AC0-A09A-377A-A4B1F7AAB223}"/>
          </ac:picMkLst>
        </pc:picChg>
        <pc:picChg chg="add mod">
          <ac:chgData name="Leo Paranhos" userId="8fe864889a13ae4f" providerId="LiveId" clId="{1740E17E-B010-4780-BE96-A3AC1BDCFF37}" dt="2023-06-05T11:33:47.184" v="578" actId="1076"/>
          <ac:picMkLst>
            <pc:docMk/>
            <pc:sldMk cId="2948099191" sldId="258"/>
            <ac:picMk id="12" creationId="{BD8CDFF0-4B10-106B-FDB7-1A2DB20902D9}"/>
          </ac:picMkLst>
        </pc:picChg>
      </pc:sldChg>
      <pc:sldChg chg="addSp delSp modSp add mod ord">
        <pc:chgData name="Leo Paranhos" userId="8fe864889a13ae4f" providerId="LiveId" clId="{1740E17E-B010-4780-BE96-A3AC1BDCFF37}" dt="2023-06-05T11:39:03.095" v="779" actId="1076"/>
        <pc:sldMkLst>
          <pc:docMk/>
          <pc:sldMk cId="2449921915" sldId="259"/>
        </pc:sldMkLst>
        <pc:spChg chg="mod">
          <ac:chgData name="Leo Paranhos" userId="8fe864889a13ae4f" providerId="LiveId" clId="{1740E17E-B010-4780-BE96-A3AC1BDCFF37}" dt="2023-06-05T11:35:17.230" v="614" actId="20577"/>
          <ac:spMkLst>
            <pc:docMk/>
            <pc:sldMk cId="2449921915" sldId="259"/>
            <ac:spMk id="2" creationId="{749CB09F-26AB-0339-34F7-A1E4E6F6EB85}"/>
          </ac:spMkLst>
        </pc:spChg>
        <pc:spChg chg="mod">
          <ac:chgData name="Leo Paranhos" userId="8fe864889a13ae4f" providerId="LiveId" clId="{1740E17E-B010-4780-BE96-A3AC1BDCFF37}" dt="2023-06-05T11:36:51.359" v="768" actId="20577"/>
          <ac:spMkLst>
            <pc:docMk/>
            <pc:sldMk cId="2449921915" sldId="259"/>
            <ac:spMk id="3" creationId="{E2CC9ECA-7626-6553-8EA4-C479C3D68668}"/>
          </ac:spMkLst>
        </pc:spChg>
        <pc:spChg chg="del">
          <ac:chgData name="Leo Paranhos" userId="8fe864889a13ae4f" providerId="LiveId" clId="{1740E17E-B010-4780-BE96-A3AC1BDCFF37}" dt="2023-06-05T11:36:56.295" v="769" actId="478"/>
          <ac:spMkLst>
            <pc:docMk/>
            <pc:sldMk cId="2449921915" sldId="259"/>
            <ac:spMk id="4" creationId="{F15BC75B-36ED-4E01-E52A-4CA54039C0B7}"/>
          </ac:spMkLst>
        </pc:spChg>
        <pc:picChg chg="add del">
          <ac:chgData name="Leo Paranhos" userId="8fe864889a13ae4f" providerId="LiveId" clId="{1740E17E-B010-4780-BE96-A3AC1BDCFF37}" dt="2023-06-05T11:38:24.788" v="771" actId="22"/>
          <ac:picMkLst>
            <pc:docMk/>
            <pc:sldMk cId="2449921915" sldId="259"/>
            <ac:picMk id="8" creationId="{5549FB10-1A6A-E9BE-0560-14953BBB3CEE}"/>
          </ac:picMkLst>
        </pc:picChg>
        <pc:picChg chg="add mod">
          <ac:chgData name="Leo Paranhos" userId="8fe864889a13ae4f" providerId="LiveId" clId="{1740E17E-B010-4780-BE96-A3AC1BDCFF37}" dt="2023-06-05T11:39:03.095" v="779" actId="1076"/>
          <ac:picMkLst>
            <pc:docMk/>
            <pc:sldMk cId="2449921915" sldId="259"/>
            <ac:picMk id="10" creationId="{F743CA89-074F-3FC1-5C79-F1704F7B09BF}"/>
          </ac:picMkLst>
        </pc:picChg>
      </pc:sldChg>
      <pc:sldChg chg="modSp add mod ord">
        <pc:chgData name="Leo Paranhos" userId="8fe864889a13ae4f" providerId="LiveId" clId="{1740E17E-B010-4780-BE96-A3AC1BDCFF37}" dt="2023-06-05T11:43:28.558" v="1276" actId="20577"/>
        <pc:sldMkLst>
          <pc:docMk/>
          <pc:sldMk cId="2178672299" sldId="260"/>
        </pc:sldMkLst>
        <pc:spChg chg="mod">
          <ac:chgData name="Leo Paranhos" userId="8fe864889a13ae4f" providerId="LiveId" clId="{1740E17E-B010-4780-BE96-A3AC1BDCFF37}" dt="2023-06-05T11:40:01.286" v="819" actId="20577"/>
          <ac:spMkLst>
            <pc:docMk/>
            <pc:sldMk cId="2178672299" sldId="260"/>
            <ac:spMk id="2" creationId="{749CB09F-26AB-0339-34F7-A1E4E6F6EB85}"/>
          </ac:spMkLst>
        </pc:spChg>
        <pc:spChg chg="mod">
          <ac:chgData name="Leo Paranhos" userId="8fe864889a13ae4f" providerId="LiveId" clId="{1740E17E-B010-4780-BE96-A3AC1BDCFF37}" dt="2023-06-05T11:41:42.269" v="1041" actId="20577"/>
          <ac:spMkLst>
            <pc:docMk/>
            <pc:sldMk cId="2178672299" sldId="260"/>
            <ac:spMk id="3" creationId="{E2CC9ECA-7626-6553-8EA4-C479C3D68668}"/>
          </ac:spMkLst>
        </pc:spChg>
        <pc:spChg chg="mod">
          <ac:chgData name="Leo Paranhos" userId="8fe864889a13ae4f" providerId="LiveId" clId="{1740E17E-B010-4780-BE96-A3AC1BDCFF37}" dt="2023-06-05T11:43:28.558" v="1276" actId="20577"/>
          <ac:spMkLst>
            <pc:docMk/>
            <pc:sldMk cId="2178672299" sldId="260"/>
            <ac:spMk id="4" creationId="{F15BC75B-36ED-4E01-E52A-4CA54039C0B7}"/>
          </ac:spMkLst>
        </pc:spChg>
      </pc:sldChg>
      <pc:sldChg chg="addSp delSp modSp add mod">
        <pc:chgData name="Leo Paranhos" userId="8fe864889a13ae4f" providerId="LiveId" clId="{1740E17E-B010-4780-BE96-A3AC1BDCFF37}" dt="2023-06-05T11:44:14.876" v="1331" actId="122"/>
        <pc:sldMkLst>
          <pc:docMk/>
          <pc:sldMk cId="2116470728" sldId="261"/>
        </pc:sldMkLst>
        <pc:spChg chg="mod">
          <ac:chgData name="Leo Paranhos" userId="8fe864889a13ae4f" providerId="LiveId" clId="{1740E17E-B010-4780-BE96-A3AC1BDCFF37}" dt="2023-06-05T11:44:14.876" v="1331" actId="122"/>
          <ac:spMkLst>
            <pc:docMk/>
            <pc:sldMk cId="2116470728" sldId="261"/>
            <ac:spMk id="2" creationId="{749CB09F-26AB-0339-34F7-A1E4E6F6EB85}"/>
          </ac:spMkLst>
        </pc:spChg>
        <pc:spChg chg="del">
          <ac:chgData name="Leo Paranhos" userId="8fe864889a13ae4f" providerId="LiveId" clId="{1740E17E-B010-4780-BE96-A3AC1BDCFF37}" dt="2023-06-05T11:43:42.979" v="1278" actId="478"/>
          <ac:spMkLst>
            <pc:docMk/>
            <pc:sldMk cId="2116470728" sldId="261"/>
            <ac:spMk id="3" creationId="{E2CC9ECA-7626-6553-8EA4-C479C3D68668}"/>
          </ac:spMkLst>
        </pc:spChg>
        <pc:spChg chg="del">
          <ac:chgData name="Leo Paranhos" userId="8fe864889a13ae4f" providerId="LiveId" clId="{1740E17E-B010-4780-BE96-A3AC1BDCFF37}" dt="2023-06-05T11:43:49.571" v="1280" actId="478"/>
          <ac:spMkLst>
            <pc:docMk/>
            <pc:sldMk cId="2116470728" sldId="261"/>
            <ac:spMk id="4" creationId="{F15BC75B-36ED-4E01-E52A-4CA54039C0B7}"/>
          </ac:spMkLst>
        </pc:spChg>
        <pc:spChg chg="add del mod">
          <ac:chgData name="Leo Paranhos" userId="8fe864889a13ae4f" providerId="LiveId" clId="{1740E17E-B010-4780-BE96-A3AC1BDCFF37}" dt="2023-06-05T11:43:46.131" v="1279" actId="478"/>
          <ac:spMkLst>
            <pc:docMk/>
            <pc:sldMk cId="2116470728" sldId="261"/>
            <ac:spMk id="8" creationId="{C3AB1341-978E-86C7-5C29-AD0294908A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7E04-06A4-2F39-D10B-995F1FC4B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5C12C-0A2C-3505-A1E4-AA925A2E4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472F3-C3EA-21AD-D1A2-01E1578C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B8535-4BC1-E723-FDC5-5AA9A88F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D1400-61D6-1E5F-F73F-CD51617B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5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0036-F3E5-001C-874E-668D5446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70592-3569-B66A-65FE-051EE53C4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6C66-DFC5-D94A-94AE-D401E2D7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563B-9869-A665-C9A5-4ED285EC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6F42-F32F-2E58-5CD7-AEEEE04D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5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27CA2-2EB4-76B1-8F3E-C513A3190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C8C7B-F4BA-DC9A-84B4-0AE1F5285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0319-B1AA-467B-A3CE-660E23F6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C3EB9-CDC6-64C0-BFC0-440A6CD4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9B703-4147-D87F-7B08-CADE1DE5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1D3D-3FB1-6A07-E125-FC0E9A7B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87FA-DDC6-A67E-C447-55E1945C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1F83C-82B0-BBBA-D0AB-2C686908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78750-B0A5-0ED7-9882-29D7E14E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8CA20-4D8E-C015-72E6-411756EA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8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61FC-E9B8-DA3A-2523-86CDB877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1E425-B7E6-783F-634C-00DECFA0F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2CC8-510C-EA11-9249-5989975A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DC48A-C4EB-50B6-4E50-1389442A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3BE9-00F9-1F78-A3A1-7B03D0E7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4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BA87-887D-E789-19AE-D584EDDD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4703-132B-35B2-EFDE-61506AB5C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4E57F-989B-0424-F43B-4AB8627F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911FD-473D-014C-DE68-A76419C7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3C6C-BB8F-622D-AB32-6A5B293D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FB296-11A5-74E7-81D5-1D67AACE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3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BE47-3683-3D36-A12B-D78D165C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45C0A-8B82-A790-0E43-84DFAE233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EB518-709D-CC51-3B8C-ABFAEC7DC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76437-5BCD-6AC0-D511-7CCB4288D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F8B9D-9451-F835-794D-C2324F9AE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AE87B-346A-6C8B-4CE2-61DE235C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52B35-E152-A5E3-0396-A0C777AA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FC268-5EDB-8691-5376-FA13FB1B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0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600E-C184-D420-BED4-F975ACA2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052C6-EC64-454F-1EE6-1B8A8E78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1B989-6EAE-F399-48CF-6A6B86BB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F56A9-BF97-67EC-9220-1114B509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4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9F987-7C9B-BF6D-0ADF-3B8E0D00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B57F7-8EAE-AA6A-80B1-BCF9D57E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65991-A6C2-FC6E-C02E-DA480441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9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F468-A247-D12A-BF92-EF977243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848C-E994-C5FD-B2E7-1A4B3A2E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BEA1E-360C-C967-0743-82B514AF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CFAEA-F8AB-0149-F330-BDBC4F91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A1208-B7BA-2553-F920-70831DC9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F7000-676A-7C5C-5642-7FD0F8E6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0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4A50-7646-6366-26E5-30597160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87612-97E3-5C09-6575-8F09368D7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27A3B-287C-130B-BC53-77D1480AF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3333F-036F-F9F2-9042-85AC9037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E9F80-B2FD-866D-B90F-1AB3DF4A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337D2-04A8-39C5-53E0-FB5BB14F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3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0485E-5523-CF60-7D0E-A5132057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2C923-6CC9-6112-6FD7-D377D79C2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41A00-7720-1C4A-2C03-43B8376C1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7C2C-F3F3-5A63-6083-FBD4237BF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6765C-BD33-DA66-3CFC-BCFFBCCAC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7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FABB-997C-CF3F-320E-DE7523246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8264"/>
            <a:ext cx="9144000" cy="1067704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- Day by Day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2EC3B-D588-4EAC-F568-4FE455DE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5364"/>
            <a:ext cx="9144000" cy="391228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Desenvolvido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Erick Nunes de Araujo – 1 ADS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EF720-BAFE-AC6F-39BB-1FEA5C6D988F}"/>
              </a:ext>
            </a:extLst>
          </p:cNvPr>
          <p:cNvSpPr txBox="1"/>
          <p:nvPr/>
        </p:nvSpPr>
        <p:spPr>
          <a:xfrm>
            <a:off x="3867873" y="5276998"/>
            <a:ext cx="445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2023 -  S</a:t>
            </a:r>
            <a:r>
              <a:rPr lang="pt-BR" dirty="0"/>
              <a:t>âo Paulo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C357D2-567F-B1EA-F697-E0AD7B50DC12}"/>
              </a:ext>
            </a:extLst>
          </p:cNvPr>
          <p:cNvSpPr/>
          <p:nvPr/>
        </p:nvSpPr>
        <p:spPr>
          <a:xfrm rot="2700000">
            <a:off x="934734" y="5221194"/>
            <a:ext cx="1178535" cy="11785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5AE8AA-8219-B545-5D28-37DA4EBB7F68}"/>
              </a:ext>
            </a:extLst>
          </p:cNvPr>
          <p:cNvSpPr/>
          <p:nvPr/>
        </p:nvSpPr>
        <p:spPr>
          <a:xfrm>
            <a:off x="10668000" y="286412"/>
            <a:ext cx="1209556" cy="12095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6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6B3FD4C-92D3-5C72-3A96-B546F238F77D}"/>
              </a:ext>
            </a:extLst>
          </p:cNvPr>
          <p:cNvSpPr/>
          <p:nvPr/>
        </p:nvSpPr>
        <p:spPr>
          <a:xfrm>
            <a:off x="10668000" y="286412"/>
            <a:ext cx="1209556" cy="12095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CB09F-26AB-0339-34F7-A1E4E6F6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39714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Ideia do Projeto e como se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relaciona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comigo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C9ECA-7626-6553-8EA4-C479C3D68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385" y="1825625"/>
            <a:ext cx="38495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Ideas: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Incentivar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aprendizado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novas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linguas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Criar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Plataforma para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guiar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pessoas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seus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esudos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Apresentar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novos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metodos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estudo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para 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cotidiano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5BC75B-36ED-4E01-E52A-4CA54039C0B7}"/>
              </a:ext>
            </a:extLst>
          </p:cNvPr>
          <p:cNvSpPr txBox="1">
            <a:spLocks/>
          </p:cNvSpPr>
          <p:nvPr/>
        </p:nvSpPr>
        <p:spPr>
          <a:xfrm>
            <a:off x="6720069" y="1848775"/>
            <a:ext cx="3849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Rela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ção com tema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Paixão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estudo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novos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idiomas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Exploração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novas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culturas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Musicas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C1154-4260-EC65-8E4C-01109FED828B}"/>
              </a:ext>
            </a:extLst>
          </p:cNvPr>
          <p:cNvSpPr/>
          <p:nvPr/>
        </p:nvSpPr>
        <p:spPr>
          <a:xfrm rot="2700000">
            <a:off x="934734" y="5221194"/>
            <a:ext cx="1178535" cy="11785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6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6B3FD4C-92D3-5C72-3A96-B546F238F77D}"/>
              </a:ext>
            </a:extLst>
          </p:cNvPr>
          <p:cNvSpPr/>
          <p:nvPr/>
        </p:nvSpPr>
        <p:spPr>
          <a:xfrm>
            <a:off x="10668000" y="286412"/>
            <a:ext cx="1209556" cy="12095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CB09F-26AB-0339-34F7-A1E4E6F6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39714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Trello e Documentação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C1154-4260-EC65-8E4C-01109FED828B}"/>
              </a:ext>
            </a:extLst>
          </p:cNvPr>
          <p:cNvSpPr/>
          <p:nvPr/>
        </p:nvSpPr>
        <p:spPr>
          <a:xfrm rot="2700000">
            <a:off x="934734" y="5221194"/>
            <a:ext cx="1178535" cy="11785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077452-1AC0-A09A-377A-A4B1F7AAB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59" y="1690688"/>
            <a:ext cx="5049641" cy="23281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8CDFF0-4B10-106B-FDB7-1A2DB2090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78" y="3146650"/>
            <a:ext cx="4760863" cy="27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9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6B3FD4C-92D3-5C72-3A96-B546F238F77D}"/>
              </a:ext>
            </a:extLst>
          </p:cNvPr>
          <p:cNvSpPr/>
          <p:nvPr/>
        </p:nvSpPr>
        <p:spPr>
          <a:xfrm>
            <a:off x="10668000" y="286412"/>
            <a:ext cx="1209556" cy="12095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CB09F-26AB-0339-34F7-A1E4E6F6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39714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Desafios e conquistas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C9ECA-7626-6553-8EA4-C479C3D68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385" y="1825625"/>
            <a:ext cx="38495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Desafios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Encontrar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identidade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visual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coerente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Criar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ajustar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caminhos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entre API e Banco de Dados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Definir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regra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C1154-4260-EC65-8E4C-01109FED828B}"/>
              </a:ext>
            </a:extLst>
          </p:cNvPr>
          <p:cNvSpPr/>
          <p:nvPr/>
        </p:nvSpPr>
        <p:spPr>
          <a:xfrm rot="2700000">
            <a:off x="934734" y="5221194"/>
            <a:ext cx="1178535" cy="11785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43CA89-074F-3FC1-5C79-F1704F7B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471932" y="2907361"/>
            <a:ext cx="6161589" cy="32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2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6B3FD4C-92D3-5C72-3A96-B546F238F77D}"/>
              </a:ext>
            </a:extLst>
          </p:cNvPr>
          <p:cNvSpPr/>
          <p:nvPr/>
        </p:nvSpPr>
        <p:spPr>
          <a:xfrm>
            <a:off x="10668000" y="286412"/>
            <a:ext cx="1209556" cy="12095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CB09F-26AB-0339-34F7-A1E4E6F6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39714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Conclusões finais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C9ECA-7626-6553-8EA4-C479C3D68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385" y="1825625"/>
            <a:ext cx="38495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Oque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aprendi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com 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Entender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funciona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Implementar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APIs no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Criar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relações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coerentes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entre banco de dados e web site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full-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stach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5BC75B-36ED-4E01-E52A-4CA54039C0B7}"/>
              </a:ext>
            </a:extLst>
          </p:cNvPr>
          <p:cNvSpPr txBox="1">
            <a:spLocks/>
          </p:cNvSpPr>
          <p:nvPr/>
        </p:nvSpPr>
        <p:spPr>
          <a:xfrm>
            <a:off x="6720069" y="1848775"/>
            <a:ext cx="3849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Futuro do projeto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Gravar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as video-aulas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Adição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blog 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seção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interação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comunidade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-Teste 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aperfeiçoamento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tecnicas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estudo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C1154-4260-EC65-8E4C-01109FED828B}"/>
              </a:ext>
            </a:extLst>
          </p:cNvPr>
          <p:cNvSpPr/>
          <p:nvPr/>
        </p:nvSpPr>
        <p:spPr>
          <a:xfrm rot="2700000">
            <a:off x="934734" y="5221194"/>
            <a:ext cx="1178535" cy="11785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7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6B3FD4C-92D3-5C72-3A96-B546F238F77D}"/>
              </a:ext>
            </a:extLst>
          </p:cNvPr>
          <p:cNvSpPr/>
          <p:nvPr/>
        </p:nvSpPr>
        <p:spPr>
          <a:xfrm>
            <a:off x="10668000" y="286412"/>
            <a:ext cx="1209556" cy="12095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CB09F-26AB-0339-34F7-A1E4E6F6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43" y="2766218"/>
            <a:ext cx="10539714" cy="1325563"/>
          </a:xfrm>
        </p:spPr>
        <p:txBody>
          <a:bodyPr/>
          <a:lstStyle/>
          <a:p>
            <a:pPr algn="ctr"/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Obrigado pela atenção e até a proxima!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C1154-4260-EC65-8E4C-01109FED828B}"/>
              </a:ext>
            </a:extLst>
          </p:cNvPr>
          <p:cNvSpPr/>
          <p:nvPr/>
        </p:nvSpPr>
        <p:spPr>
          <a:xfrm rot="2700000">
            <a:off x="934734" y="5221194"/>
            <a:ext cx="1178535" cy="11785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7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Projeto - Day by Day</vt:lpstr>
      <vt:lpstr>Ideia do Projeto e como se relaciona comigo</vt:lpstr>
      <vt:lpstr>Trello e Documentação</vt:lpstr>
      <vt:lpstr>Desafios e conquistas</vt:lpstr>
      <vt:lpstr>Conclusões finais</vt:lpstr>
      <vt:lpstr>Obrigado pela atenção e até a proxima!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by Day</dc:title>
  <dc:creator>Leo Paranhos</dc:creator>
  <cp:lastModifiedBy>Leo Paranhos</cp:lastModifiedBy>
  <cp:revision>1</cp:revision>
  <dcterms:created xsi:type="dcterms:W3CDTF">2023-06-05T09:09:58Z</dcterms:created>
  <dcterms:modified xsi:type="dcterms:W3CDTF">2023-06-05T11:44:15Z</dcterms:modified>
</cp:coreProperties>
</file>