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Paranhos" userId="8fe864889a13ae4f" providerId="LiveId" clId="{1740E17E-B010-4780-BE96-A3AC1BDCFF37}"/>
    <pc:docChg chg="custSel addSld modSld">
      <pc:chgData name="Leo Paranhos" userId="8fe864889a13ae4f" providerId="LiveId" clId="{1740E17E-B010-4780-BE96-A3AC1BDCFF37}" dt="2023-06-05T09:11:39.470" v="21" actId="1076"/>
      <pc:docMkLst>
        <pc:docMk/>
      </pc:docMkLst>
      <pc:sldChg chg="modSp new mod">
        <pc:chgData name="Leo Paranhos" userId="8fe864889a13ae4f" providerId="LiveId" clId="{1740E17E-B010-4780-BE96-A3AC1BDCFF37}" dt="2023-06-05T09:11:39.470" v="21" actId="1076"/>
        <pc:sldMkLst>
          <pc:docMk/>
          <pc:sldMk cId="940664496" sldId="256"/>
        </pc:sldMkLst>
        <pc:spChg chg="mod">
          <ac:chgData name="Leo Paranhos" userId="8fe864889a13ae4f" providerId="LiveId" clId="{1740E17E-B010-4780-BE96-A3AC1BDCFF37}" dt="2023-06-05T09:11:33.775" v="20" actId="1076"/>
          <ac:spMkLst>
            <pc:docMk/>
            <pc:sldMk cId="940664496" sldId="256"/>
            <ac:spMk id="2" creationId="{7EC8FABB-997C-CF3F-320E-DE752324698C}"/>
          </ac:spMkLst>
        </pc:spChg>
        <pc:spChg chg="mod">
          <ac:chgData name="Leo Paranhos" userId="8fe864889a13ae4f" providerId="LiveId" clId="{1740E17E-B010-4780-BE96-A3AC1BDCFF37}" dt="2023-06-05T09:11:39.470" v="21" actId="1076"/>
          <ac:spMkLst>
            <pc:docMk/>
            <pc:sldMk cId="940664496" sldId="256"/>
            <ac:spMk id="3" creationId="{9192EC3B-D588-4EAC-F568-4FE455DE70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7E04-06A4-2F39-D10B-995F1FC4B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5C12C-0A2C-3505-A1E4-AA925A2E4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472F3-C3EA-21AD-D1A2-01E1578C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3AFB-CE98-4AFB-839F-906B5E56BA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B8535-4BC1-E723-FDC5-5AA9A88F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D1400-61D6-1E5F-F73F-CD51617B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56F4-6946-49AC-9326-39381F31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5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0036-F3E5-001C-874E-668D5446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70592-3569-B66A-65FE-051EE53C4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6C66-DFC5-D94A-94AE-D401E2D7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3AFB-CE98-4AFB-839F-906B5E56BA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563B-9869-A665-C9A5-4ED285EC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6F42-F32F-2E58-5CD7-AEEEE04D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56F4-6946-49AC-9326-39381F31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5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27CA2-2EB4-76B1-8F3E-C513A3190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C8C7B-F4BA-DC9A-84B4-0AE1F5285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0319-B1AA-467B-A3CE-660E23F6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3AFB-CE98-4AFB-839F-906B5E56BA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C3EB9-CDC6-64C0-BFC0-440A6CD4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9B703-4147-D87F-7B08-CADE1DE5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56F4-6946-49AC-9326-39381F31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9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1D3D-3FB1-6A07-E125-FC0E9A7B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387FA-DDC6-A67E-C447-55E1945C5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1F83C-82B0-BBBA-D0AB-2C686908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3AFB-CE98-4AFB-839F-906B5E56BA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78750-B0A5-0ED7-9882-29D7E14E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8CA20-4D8E-C015-72E6-411756EA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56F4-6946-49AC-9326-39381F31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8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61FC-E9B8-DA3A-2523-86CDB877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1E425-B7E6-783F-634C-00DECFA0F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2CC8-510C-EA11-9249-5989975A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3AFB-CE98-4AFB-839F-906B5E56BA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DC48A-C4EB-50B6-4E50-1389442A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3BE9-00F9-1F78-A3A1-7B03D0E7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56F4-6946-49AC-9326-39381F31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4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BA87-887D-E789-19AE-D584EDDD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4703-132B-35B2-EFDE-61506AB5C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4E57F-989B-0424-F43B-4AB8627F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911FD-473D-014C-DE68-A76419C7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3AFB-CE98-4AFB-839F-906B5E56BA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3C6C-BB8F-622D-AB32-6A5B293D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FB296-11A5-74E7-81D5-1D67AACE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56F4-6946-49AC-9326-39381F31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3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BE47-3683-3D36-A12B-D78D165C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45C0A-8B82-A790-0E43-84DFAE233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EB518-709D-CC51-3B8C-ABFAEC7DC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76437-5BCD-6AC0-D511-7CCB4288D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F8B9D-9451-F835-794D-C2324F9AE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AE87B-346A-6C8B-4CE2-61DE235C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3AFB-CE98-4AFB-839F-906B5E56BA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52B35-E152-A5E3-0396-A0C777AA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FC268-5EDB-8691-5376-FA13FB1B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56F4-6946-49AC-9326-39381F31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0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600E-C184-D420-BED4-F975ACA2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052C6-EC64-454F-1EE6-1B8A8E78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3AFB-CE98-4AFB-839F-906B5E56BA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1B989-6EAE-F399-48CF-6A6B86BB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F56A9-BF97-67EC-9220-1114B509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56F4-6946-49AC-9326-39381F31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4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9F987-7C9B-BF6D-0ADF-3B8E0D00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3AFB-CE98-4AFB-839F-906B5E56BA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B57F7-8EAE-AA6A-80B1-BCF9D57E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65991-A6C2-FC6E-C02E-DA480441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56F4-6946-49AC-9326-39381F31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9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F468-A247-D12A-BF92-EF977243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848C-E994-C5FD-B2E7-1A4B3A2E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BEA1E-360C-C967-0743-82B514AF8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CFAEA-F8AB-0149-F330-BDBC4F91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3AFB-CE98-4AFB-839F-906B5E56BA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A1208-B7BA-2553-F920-70831DC9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F7000-676A-7C5C-5642-7FD0F8E6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56F4-6946-49AC-9326-39381F31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0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4A50-7646-6366-26E5-30597160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87612-97E3-5C09-6575-8F09368D7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27A3B-287C-130B-BC53-77D1480AF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3333F-036F-F9F2-9042-85AC9037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3AFB-CE98-4AFB-839F-906B5E56BA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E9F80-B2FD-866D-B90F-1AB3DF4A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337D2-04A8-39C5-53E0-FB5BB14F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56F4-6946-49AC-9326-39381F31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3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0485E-5523-CF60-7D0E-A5132057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2C923-6CC9-6112-6FD7-D377D79C2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41A00-7720-1C4A-2C03-43B8376C1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3AFB-CE98-4AFB-839F-906B5E56BA8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07C2C-F3F3-5A63-6083-FBD4237BF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6765C-BD33-DA66-3CFC-BCFFBCCAC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856F4-6946-49AC-9326-39381F314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7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FABB-997C-CF3F-320E-DE7523246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8264"/>
            <a:ext cx="9144000" cy="1067704"/>
          </a:xfrm>
        </p:spPr>
        <p:txBody>
          <a:bodyPr>
            <a:normAutofit/>
          </a:bodyPr>
          <a:lstStyle/>
          <a:p>
            <a:r>
              <a:rPr lang="pt-BR" dirty="0"/>
              <a:t>Day by Day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2EC3B-D588-4EAC-F568-4FE455DE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32053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6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Day by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by Day</dc:title>
  <dc:creator>Leo Paranhos</dc:creator>
  <cp:lastModifiedBy>Leo Paranhos</cp:lastModifiedBy>
  <cp:revision>1</cp:revision>
  <dcterms:created xsi:type="dcterms:W3CDTF">2023-06-05T09:09:58Z</dcterms:created>
  <dcterms:modified xsi:type="dcterms:W3CDTF">2023-06-05T09:11:39Z</dcterms:modified>
</cp:coreProperties>
</file>