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77050" cy="10002838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64" autoAdjust="0"/>
  </p:normalViewPr>
  <p:slideViewPr>
    <p:cSldViewPr>
      <p:cViewPr varScale="1">
        <p:scale>
          <a:sx n="66" d="100"/>
          <a:sy n="66" d="100"/>
        </p:scale>
        <p:origin x="6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E0EE-F3E9-4E8A-8C4D-7523306A6ECA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0950"/>
            <a:ext cx="44989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7388" y="4813300"/>
            <a:ext cx="5502275" cy="3938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01188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5725" y="9501188"/>
            <a:ext cx="297973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4E691-2863-413F-93BF-2E676F87B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64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E691-2863-413F-93BF-2E676F87B38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81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1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87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741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367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068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207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958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505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6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609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67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17A0-2B1F-4B5F-98C7-5B8904A133A2}" type="datetimeFigureOut">
              <a:rPr lang="es-PE" smtClean="0"/>
              <a:t>10/03/2017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63FA-E5D5-42EE-AE06-CFF5074737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722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microsoft.com/office/2007/relationships/hdphoto" Target="../media/hdphoto3.wdp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8.wdp"/><Relationship Id="rId18" Type="http://schemas.openxmlformats.org/officeDocument/2006/relationships/image" Target="../media/image23.jpeg"/><Relationship Id="rId3" Type="http://schemas.microsoft.com/office/2007/relationships/hdphoto" Target="../media/hdphoto4.wdp"/><Relationship Id="rId21" Type="http://schemas.openxmlformats.org/officeDocument/2006/relationships/image" Target="../media/image25.png"/><Relationship Id="rId7" Type="http://schemas.openxmlformats.org/officeDocument/2006/relationships/image" Target="../media/image17.jpeg"/><Relationship Id="rId12" Type="http://schemas.openxmlformats.org/officeDocument/2006/relationships/image" Target="../media/image20.png"/><Relationship Id="rId17" Type="http://schemas.microsoft.com/office/2007/relationships/hdphoto" Target="../media/hdphoto9.wdp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20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microsoft.com/office/2007/relationships/hdphoto" Target="../media/hdphoto7.wdp"/><Relationship Id="rId5" Type="http://schemas.openxmlformats.org/officeDocument/2006/relationships/image" Target="../media/image16.png"/><Relationship Id="rId15" Type="http://schemas.openxmlformats.org/officeDocument/2006/relationships/image" Target="../media/image5.png"/><Relationship Id="rId23" Type="http://schemas.openxmlformats.org/officeDocument/2006/relationships/image" Target="../media/image26.jpeg"/><Relationship Id="rId10" Type="http://schemas.openxmlformats.org/officeDocument/2006/relationships/image" Target="../media/image19.png"/><Relationship Id="rId19" Type="http://schemas.openxmlformats.org/officeDocument/2006/relationships/image" Target="../media/image24.png"/><Relationship Id="rId4" Type="http://schemas.openxmlformats.org/officeDocument/2006/relationships/image" Target="../media/image15.jpeg"/><Relationship Id="rId9" Type="http://schemas.microsoft.com/office/2007/relationships/hdphoto" Target="../media/hdphoto6.wdp"/><Relationship Id="rId14" Type="http://schemas.openxmlformats.org/officeDocument/2006/relationships/image" Target="../media/image21.png"/><Relationship Id="rId22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14" y="1477902"/>
            <a:ext cx="1395247" cy="1032255"/>
          </a:xfrm>
          <a:prstGeom prst="rect">
            <a:avLst/>
          </a:prstGeom>
        </p:spPr>
      </p:pic>
      <p:pic>
        <p:nvPicPr>
          <p:cNvPr id="1026" name="Picture 2" descr="http://www.retroamplis.com/WebRoot/StoreES2/Shops/62070367/4DE0/33CF/E44A/074E/4582/C0A8/29B9/D57E/BB830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14" y="1491716"/>
            <a:ext cx="3879100" cy="219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1" y="1167792"/>
            <a:ext cx="1526234" cy="1526234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746862" y="5483357"/>
            <a:ext cx="2246419" cy="744488"/>
          </a:xfrm>
        </p:spPr>
        <p:txBody>
          <a:bodyPr>
            <a:noAutofit/>
          </a:bodyPr>
          <a:lstStyle/>
          <a:p>
            <a:r>
              <a:rPr lang="es-PE" sz="1200" dirty="0" smtClean="0"/>
              <a:t>www.engitronic.com.pe</a:t>
            </a:r>
          </a:p>
          <a:p>
            <a:r>
              <a:rPr lang="es-PE" sz="1200" dirty="0" smtClean="0"/>
              <a:t>info@engitronic.com.pe</a:t>
            </a:r>
          </a:p>
          <a:p>
            <a:r>
              <a:rPr lang="es-PE" sz="1200" dirty="0" smtClean="0"/>
              <a:t>engitronic@gmail.com</a:t>
            </a:r>
            <a:endParaRPr lang="es-PE" sz="1200" dirty="0"/>
          </a:p>
        </p:txBody>
      </p:sp>
      <p:sp>
        <p:nvSpPr>
          <p:cNvPr id="4" name="3 Rectángulo"/>
          <p:cNvSpPr/>
          <p:nvPr/>
        </p:nvSpPr>
        <p:spPr>
          <a:xfrm>
            <a:off x="4716016" y="4225238"/>
            <a:ext cx="4019710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s-PE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Módulo Sistemas Embebidos</a:t>
            </a:r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585240" y="5394573"/>
            <a:ext cx="1942244" cy="58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MOD-SE-BAS01</a:t>
            </a:r>
            <a:endParaRPr lang="es-PE" sz="20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395536" y="4077072"/>
            <a:ext cx="8568952" cy="2304256"/>
          </a:xfrm>
          <a:prstGeom prst="roundRect">
            <a:avLst>
              <a:gd name="adj" fmla="val 599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1847484" y="6083267"/>
            <a:ext cx="5665055" cy="209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900" dirty="0" err="1" smtClean="0"/>
              <a:t>Mechatronic</a:t>
            </a:r>
            <a:r>
              <a:rPr lang="es-PE" sz="900" dirty="0" smtClean="0"/>
              <a:t> </a:t>
            </a:r>
            <a:r>
              <a:rPr lang="es-PE" sz="900" dirty="0" err="1" smtClean="0"/>
              <a:t>Engineering</a:t>
            </a:r>
            <a:r>
              <a:rPr lang="es-PE" sz="900" dirty="0" smtClean="0"/>
              <a:t> </a:t>
            </a:r>
            <a:r>
              <a:rPr lang="es-PE" sz="900" dirty="0" err="1" smtClean="0"/>
              <a:t>Engitronic</a:t>
            </a:r>
            <a:r>
              <a:rPr lang="es-PE" sz="900" dirty="0" smtClean="0"/>
              <a:t> S.A.C. Módulo de Sistemas Embebidos para Arduino UNO.</a:t>
            </a:r>
            <a:endParaRPr lang="es-PE" sz="900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258" y="4140343"/>
            <a:ext cx="2301022" cy="1084252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3179777" y="4648739"/>
            <a:ext cx="1041998" cy="1292492"/>
            <a:chOff x="3930013" y="4089923"/>
            <a:chExt cx="1041998" cy="1292492"/>
          </a:xfrm>
        </p:grpSpPr>
        <p:sp>
          <p:nvSpPr>
            <p:cNvPr id="8" name="Rombo 7"/>
            <p:cNvSpPr/>
            <p:nvPr/>
          </p:nvSpPr>
          <p:spPr>
            <a:xfrm>
              <a:off x="4449954" y="4561316"/>
              <a:ext cx="468052" cy="448152"/>
            </a:xfrm>
            <a:prstGeom prst="diamon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3930013" y="4668626"/>
              <a:ext cx="380447" cy="23353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4493756" y="5148884"/>
              <a:ext cx="380447" cy="23353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1" name="Conector recto de flecha 10"/>
            <p:cNvCxnSpPr>
              <a:endCxn id="8" idx="0"/>
            </p:cNvCxnSpPr>
            <p:nvPr/>
          </p:nvCxnSpPr>
          <p:spPr>
            <a:xfrm>
              <a:off x="4683980" y="4395068"/>
              <a:ext cx="0" cy="166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>
              <a:stCxn id="8" idx="2"/>
              <a:endCxn id="13" idx="0"/>
            </p:cNvCxnSpPr>
            <p:nvPr/>
          </p:nvCxnSpPr>
          <p:spPr>
            <a:xfrm>
              <a:off x="4683980" y="5009468"/>
              <a:ext cx="0" cy="139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stCxn id="8" idx="1"/>
            </p:cNvCxnSpPr>
            <p:nvPr/>
          </p:nvCxnSpPr>
          <p:spPr>
            <a:xfrm flipH="1">
              <a:off x="4310460" y="4785392"/>
              <a:ext cx="139494" cy="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>
              <a:off x="4395947" y="4089923"/>
              <a:ext cx="576064" cy="2880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21" name="Imagen 2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7018" y="4805550"/>
            <a:ext cx="1786347" cy="1178047"/>
          </a:xfrm>
          <a:prstGeom prst="rect">
            <a:avLst/>
          </a:prstGeom>
        </p:spPr>
      </p:pic>
      <p:sp>
        <p:nvSpPr>
          <p:cNvPr id="18" name="5 Rectángulo redondeado"/>
          <p:cNvSpPr/>
          <p:nvPr/>
        </p:nvSpPr>
        <p:spPr>
          <a:xfrm>
            <a:off x="384870" y="1384262"/>
            <a:ext cx="4102069" cy="2376264"/>
          </a:xfrm>
          <a:prstGeom prst="roundRect">
            <a:avLst>
              <a:gd name="adj" fmla="val 599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5 Rectángulo redondeado"/>
          <p:cNvSpPr/>
          <p:nvPr/>
        </p:nvSpPr>
        <p:spPr>
          <a:xfrm>
            <a:off x="4860032" y="1384262"/>
            <a:ext cx="4104456" cy="2376264"/>
          </a:xfrm>
          <a:prstGeom prst="roundRect">
            <a:avLst>
              <a:gd name="adj" fmla="val 599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36" name="Picture 12" descr="http://img.dxcdn.com/productimages/sku_147397_2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9" y="2263277"/>
            <a:ext cx="1135553" cy="120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dlnmh9ip6v2uc.cloudfront.net/images/products/09806-01_i_m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63327">
            <a:off x="3640116" y="2902551"/>
            <a:ext cx="791839" cy="7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539743">
            <a:off x="1523546" y="2956027"/>
            <a:ext cx="2221167" cy="1092074"/>
          </a:xfrm>
          <a:prstGeom prst="rect">
            <a:avLst/>
          </a:prstGeom>
        </p:spPr>
      </p:pic>
      <p:pic>
        <p:nvPicPr>
          <p:cNvPr id="1052" name="Picture 28" descr="http://1.bp.blogspot.com/-Eou6F0QOZ3M/UiUZVvqygcI/AAAAAAAAQlk/3E12BVjofXs/s1600/cable+usb+de+impresora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39" y="1441524"/>
            <a:ext cx="1304196" cy="12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hetpro-store.com/images/detailed/4/DSC02614.JPG?t=1413568413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86" y="2246272"/>
            <a:ext cx="1552151" cy="11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174" b="93478" l="2256" r="100000">
                        <a14:foregroundMark x1="12782" y1="42935" x2="12782" y2="42935"/>
                        <a14:foregroundMark x1="92030" y1="43478" x2="92030" y2="434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6" y="3186466"/>
            <a:ext cx="735496" cy="2239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667" b="95000" l="1364" r="99394">
                        <a14:foregroundMark x1="9848" y1="45000" x2="9848" y2="45000"/>
                        <a14:foregroundMark x1="91364" y1="45556" x2="91364" y2="4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2" y="2949581"/>
            <a:ext cx="766377" cy="2090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75" b="96552" l="1495" r="98954">
                        <a14:foregroundMark x1="10613" y1="45977" x2="10613" y2="45977"/>
                        <a14:foregroundMark x1="89836" y1="45977" x2="89836" y2="45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2" y="3434419"/>
            <a:ext cx="779476" cy="2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Rectángulo redondeado"/>
          <p:cNvSpPr/>
          <p:nvPr/>
        </p:nvSpPr>
        <p:spPr>
          <a:xfrm>
            <a:off x="467544" y="548680"/>
            <a:ext cx="4102069" cy="2376264"/>
          </a:xfrm>
          <a:prstGeom prst="roundRect">
            <a:avLst>
              <a:gd name="adj" fmla="val 599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0" b="98171" l="7643" r="955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54" y="1717187"/>
            <a:ext cx="966914" cy="10068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1" y="866240"/>
            <a:ext cx="583172" cy="15650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27" b="95455" l="1364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74" y="637439"/>
            <a:ext cx="962029" cy="10595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4" y="1806251"/>
            <a:ext cx="1212816" cy="94253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75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41" y="1537682"/>
            <a:ext cx="1040491" cy="12606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600" b="73400" l="2600" r="97800">
                        <a14:foregroundMark x1="14400" y1="30000" x2="14400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32" y="749286"/>
            <a:ext cx="1071297" cy="1071297"/>
          </a:xfrm>
          <a:prstGeom prst="rect">
            <a:avLst/>
          </a:prstGeom>
        </p:spPr>
      </p:pic>
      <p:sp>
        <p:nvSpPr>
          <p:cNvPr id="11" name="5 Rectángulo redondeado"/>
          <p:cNvSpPr/>
          <p:nvPr/>
        </p:nvSpPr>
        <p:spPr>
          <a:xfrm>
            <a:off x="4832874" y="548680"/>
            <a:ext cx="4102069" cy="2376264"/>
          </a:xfrm>
          <a:prstGeom prst="roundRect">
            <a:avLst>
              <a:gd name="adj" fmla="val 599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51" b="99474" l="0" r="99331">
                        <a14:foregroundMark x1="53540" y1="97674" x2="53540" y2="97674"/>
                        <a14:foregroundMark x1="3982" y1="70930" x2="3982" y2="70930"/>
                        <a14:foregroundMark x1="2212" y1="75581" x2="2212" y2="7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890" y="613661"/>
            <a:ext cx="1048113" cy="79976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3000000">
            <a:off x="6056184" y="1604947"/>
            <a:ext cx="1165356" cy="113518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60000">
            <a:off x="6923278" y="1359231"/>
            <a:ext cx="1945326" cy="154036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70" b="98396" l="426" r="995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">
            <a:off x="5048569" y="562252"/>
            <a:ext cx="1424447" cy="1133497"/>
          </a:xfrm>
          <a:prstGeom prst="rect">
            <a:avLst/>
          </a:prstGeom>
        </p:spPr>
      </p:pic>
      <p:pic>
        <p:nvPicPr>
          <p:cNvPr id="16" name="Picture 6" descr="http://tienda.bricogeek.com/97-thickbox_default/sensor-de-temperatura-ds18b20-one-wire.jp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72" y="624364"/>
            <a:ext cx="851313" cy="8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00" b="95750" l="5850" r="96936">
                        <a14:foregroundMark x1="20334" y1="23250" x2="20334" y2="23250"/>
                        <a14:foregroundMark x1="73259" y1="18500" x2="73259" y2="18500"/>
                        <a14:foregroundMark x1="77437" y1="26000" x2="77437" y2="26000"/>
                        <a14:foregroundMark x1="74095" y1="24000" x2="74095" y2="24000"/>
                        <a14:foregroundMark x1="72145" y1="26500" x2="72145" y2="26500"/>
                        <a14:foregroundMark x1="71031" y1="27750" x2="71031" y2="27750"/>
                        <a14:foregroundMark x1="71031" y1="27750" x2="71031" y2="27750"/>
                        <a14:foregroundMark x1="69638" y1="19250" x2="69638" y2="19250"/>
                        <a14:foregroundMark x1="70195" y1="16500" x2="70195" y2="16500"/>
                        <a14:foregroundMark x1="26184" y1="22750" x2="26184" y2="22750"/>
                        <a14:foregroundMark x1="45404" y1="40750" x2="45404" y2="40750"/>
                        <a14:foregroundMark x1="45682" y1="42000" x2="45682" y2="42000"/>
                        <a14:foregroundMark x1="52089" y1="44000" x2="52089" y2="44000"/>
                        <a14:foregroundMark x1="52368" y1="46500" x2="52368" y2="46500"/>
                        <a14:foregroundMark x1="72702" y1="44500" x2="72702" y2="44500"/>
                        <a14:foregroundMark x1="78830" y1="43750" x2="78830" y2="43750"/>
                        <a14:foregroundMark x1="14763" y1="19500" x2="14763" y2="19500"/>
                        <a14:foregroundMark x1="70474" y1="13500" x2="70474" y2="13500"/>
                        <a14:foregroundMark x1="80780" y1="14500" x2="80780" y2="14500"/>
                        <a14:foregroundMark x1="77159" y1="11750" x2="77159" y2="11750"/>
                        <a14:foregroundMark x1="28691" y1="79500" x2="28691" y2="79500"/>
                        <a14:foregroundMark x1="28412" y1="78250" x2="28412" y2="78250"/>
                        <a14:foregroundMark x1="28134" y1="76250" x2="28134" y2="76250"/>
                        <a14:foregroundMark x1="28412" y1="77250" x2="28412" y2="77250"/>
                        <a14:foregroundMark x1="28134" y1="75000" x2="28134" y2="75000"/>
                        <a14:foregroundMark x1="28134" y1="72750" x2="28134" y2="72750"/>
                        <a14:foregroundMark x1="27855" y1="70500" x2="27855" y2="70500"/>
                        <a14:foregroundMark x1="27298" y1="65750" x2="27298" y2="65750"/>
                        <a14:foregroundMark x1="27298" y1="67000" x2="27298" y2="67000"/>
                        <a14:foregroundMark x1="27298" y1="67750" x2="27298" y2="67750"/>
                        <a14:foregroundMark x1="27298" y1="68500" x2="27298" y2="68500"/>
                        <a14:foregroundMark x1="25905" y1="51750" x2="25905" y2="51750"/>
                        <a14:foregroundMark x1="26462" y1="56000" x2="26462" y2="56000"/>
                        <a14:foregroundMark x1="26462" y1="58250" x2="26462" y2="58250"/>
                        <a14:foregroundMark x1="26741" y1="59500" x2="26741" y2="59500"/>
                        <a14:foregroundMark x1="26741" y1="61500" x2="26741" y2="61500"/>
                        <a14:foregroundMark x1="27019" y1="63000" x2="27019" y2="63000"/>
                        <a14:foregroundMark x1="28691" y1="81500" x2="28691" y2="81500"/>
                        <a14:foregroundMark x1="29248" y1="85750" x2="29248" y2="85750"/>
                        <a14:foregroundMark x1="28969" y1="83500" x2="28969" y2="83500"/>
                        <a14:foregroundMark x1="21170" y1="89250" x2="21170" y2="89250"/>
                        <a14:foregroundMark x1="20891" y1="84250" x2="20891" y2="84250"/>
                        <a14:foregroundMark x1="20613" y1="72750" x2="20613" y2="72750"/>
                        <a14:foregroundMark x1="18663" y1="31750" x2="18663" y2="31750"/>
                        <a14:foregroundMark x1="25070" y1="29250" x2="25070" y2="29250"/>
                        <a14:foregroundMark x1="14206" y1="33500" x2="14206" y2="33500"/>
                        <a14:foregroundMark x1="18942" y1="41000" x2="18942" y2="41000"/>
                        <a14:foregroundMark x1="18384" y1="37250" x2="18384" y2="37250"/>
                        <a14:foregroundMark x1="25070" y1="39750" x2="25070" y2="39750"/>
                        <a14:foregroundMark x1="24791" y1="37500" x2="24791" y2="37500"/>
                        <a14:foregroundMark x1="24791" y1="38500" x2="24791" y2="38500"/>
                        <a14:foregroundMark x1="25070" y1="41000" x2="25070" y2="41000"/>
                        <a14:foregroundMark x1="25348" y1="43750" x2="25348" y2="43750"/>
                        <a14:foregroundMark x1="25070" y1="42250" x2="25070" y2="42250"/>
                        <a14:foregroundMark x1="25627" y1="44500" x2="25627" y2="44500"/>
                        <a14:foregroundMark x1="25627" y1="46000" x2="25627" y2="46000"/>
                        <a14:foregroundMark x1="25905" y1="49000" x2="25905" y2="49000"/>
                        <a14:foregroundMark x1="26184" y1="53000" x2="26184" y2="53000"/>
                        <a14:foregroundMark x1="19220" y1="44500" x2="19220" y2="44500"/>
                        <a14:foregroundMark x1="18942" y1="40250" x2="18942" y2="40250"/>
                        <a14:foregroundMark x1="18663" y1="39250" x2="18663" y2="39250"/>
                        <a14:foregroundMark x1="19499" y1="46750" x2="19499" y2="46750"/>
                        <a14:foregroundMark x1="18942" y1="43750" x2="18942" y2="43750"/>
                        <a14:foregroundMark x1="19777" y1="49500" x2="19777" y2="49500"/>
                        <a14:foregroundMark x1="19777" y1="52250" x2="19777" y2="52250"/>
                        <a14:foregroundMark x1="19220" y1="49000" x2="19220" y2="49000"/>
                        <a14:foregroundMark x1="20334" y1="57500" x2="20334" y2="57500"/>
                        <a14:foregroundMark x1="20056" y1="54500" x2="20056" y2="54500"/>
                        <a14:foregroundMark x1="19777" y1="53500" x2="19777" y2="53500"/>
                        <a14:foregroundMark x1="20056" y1="59000" x2="20056" y2="59000"/>
                        <a14:foregroundMark x1="20334" y1="61000" x2="20334" y2="61000"/>
                        <a14:foregroundMark x1="20334" y1="63250" x2="20334" y2="63250"/>
                        <a14:foregroundMark x1="20334" y1="66250" x2="20334" y2="66250"/>
                        <a14:foregroundMark x1="20334" y1="68500" x2="20334" y2="68500"/>
                        <a14:foregroundMark x1="20334" y1="65500" x2="20334" y2="65500"/>
                        <a14:foregroundMark x1="20334" y1="64000" x2="20334" y2="64000"/>
                        <a14:foregroundMark x1="20613" y1="70750" x2="20613" y2="70750"/>
                        <a14:foregroundMark x1="20891" y1="77250" x2="20891" y2="77250"/>
                        <a14:foregroundMark x1="20891" y1="74500" x2="20891" y2="74500"/>
                        <a14:foregroundMark x1="20613" y1="76000" x2="20613" y2="76000"/>
                        <a14:foregroundMark x1="20891" y1="78750" x2="20891" y2="78750"/>
                        <a14:foregroundMark x1="20891" y1="82750" x2="20891" y2="82750"/>
                        <a14:foregroundMark x1="21170" y1="86750" x2="21170" y2="86750"/>
                        <a14:foregroundMark x1="21170" y1="90750" x2="21170" y2="90750"/>
                        <a14:foregroundMark x1="29248" y1="88250" x2="29248" y2="88250"/>
                        <a14:foregroundMark x1="46240" y1="48000" x2="46240" y2="48000"/>
                        <a14:foregroundMark x1="45682" y1="45000" x2="45682" y2="45000"/>
                        <a14:foregroundMark x1="45404" y1="39500" x2="45404" y2="39500"/>
                        <a14:foregroundMark x1="45125" y1="36750" x2="45125" y2="36750"/>
                        <a14:foregroundMark x1="51253" y1="35750" x2="51253" y2="35750"/>
                        <a14:foregroundMark x1="51532" y1="37750" x2="51532" y2="37750"/>
                        <a14:foregroundMark x1="51532" y1="40250" x2="51532" y2="40250"/>
                        <a14:foregroundMark x1="51811" y1="41750" x2="51811" y2="41750"/>
                        <a14:foregroundMark x1="23955" y1="32500" x2="23955" y2="32500"/>
                        <a14:foregroundMark x1="52646" y1="51250" x2="52646" y2="51250"/>
                        <a14:foregroundMark x1="45961" y1="47250" x2="45961" y2="47250"/>
                        <a14:foregroundMark x1="46518" y1="54500" x2="46518" y2="54500"/>
                        <a14:foregroundMark x1="47632" y1="87000" x2="47632" y2="87000"/>
                        <a14:foregroundMark x1="47354" y1="83750" x2="47354" y2="83750"/>
                        <a14:foregroundMark x1="47354" y1="79750" x2="47354" y2="79750"/>
                        <a14:foregroundMark x1="47075" y1="76000" x2="47075" y2="76000"/>
                        <a14:foregroundMark x1="47075" y1="70250" x2="47075" y2="70250"/>
                        <a14:foregroundMark x1="54318" y1="69500" x2="54318" y2="69500"/>
                        <a14:foregroundMark x1="54318" y1="72250" x2="54318" y2="72250"/>
                        <a14:foregroundMark x1="54875" y1="74750" x2="54875" y2="74750"/>
                        <a14:foregroundMark x1="54875" y1="76750" x2="54875" y2="76750"/>
                        <a14:foregroundMark x1="55153" y1="81750" x2="55153" y2="81750"/>
                        <a14:foregroundMark x1="54875" y1="79500" x2="54875" y2="79500"/>
                        <a14:foregroundMark x1="54875" y1="78500" x2="54875" y2="78500"/>
                        <a14:foregroundMark x1="55710" y1="83250" x2="55710" y2="83250"/>
                        <a14:foregroundMark x1="55710" y1="86250" x2="55710" y2="86250"/>
                        <a14:foregroundMark x1="47911" y1="89000" x2="47911" y2="89000"/>
                        <a14:foregroundMark x1="47632" y1="89500" x2="47632" y2="89500"/>
                        <a14:foregroundMark x1="47632" y1="82750" x2="47632" y2="82750"/>
                        <a14:foregroundMark x1="47354" y1="74500" x2="47354" y2="74500"/>
                        <a14:foregroundMark x1="47075" y1="71750" x2="47075" y2="71750"/>
                        <a14:foregroundMark x1="47354" y1="73000" x2="47354" y2="73000"/>
                        <a14:foregroundMark x1="47075" y1="68000" x2="47075" y2="68000"/>
                        <a14:foregroundMark x1="47075" y1="69000" x2="47075" y2="69000"/>
                        <a14:foregroundMark x1="46797" y1="66750" x2="46797" y2="66750"/>
                        <a14:foregroundMark x1="47354" y1="68500" x2="47354" y2="68500"/>
                        <a14:foregroundMark x1="46797" y1="65750" x2="46797" y2="65750"/>
                        <a14:foregroundMark x1="46797" y1="63500" x2="46797" y2="63500"/>
                        <a14:foregroundMark x1="46797" y1="61500" x2="46797" y2="61500"/>
                        <a14:foregroundMark x1="46797" y1="59250" x2="46797" y2="59250"/>
                        <a14:foregroundMark x1="46518" y1="56750" x2="46518" y2="56750"/>
                        <a14:foregroundMark x1="46518" y1="55750" x2="46518" y2="55750"/>
                        <a14:foregroundMark x1="53760" y1="65750" x2="53760" y2="65750"/>
                        <a14:foregroundMark x1="54318" y1="73500" x2="54318" y2="73500"/>
                        <a14:foregroundMark x1="53203" y1="59250" x2="53203" y2="59250"/>
                        <a14:foregroundMark x1="53203" y1="56750" x2="53203" y2="56750"/>
                        <a14:foregroundMark x1="53203" y1="61500" x2="53203" y2="61500"/>
                        <a14:foregroundMark x1="52646" y1="53000" x2="52646" y2="53000"/>
                        <a14:foregroundMark x1="46240" y1="50750" x2="46240" y2="50750"/>
                        <a14:foregroundMark x1="46240" y1="52750" x2="46240" y2="52750"/>
                        <a14:foregroundMark x1="46518" y1="51750" x2="46518" y2="51750"/>
                        <a14:foregroundMark x1="52925" y1="54750" x2="52925" y2="54750"/>
                        <a14:foregroundMark x1="74373" y1="78000" x2="74373" y2="78000"/>
                        <a14:foregroundMark x1="74373" y1="83750" x2="74373" y2="83750"/>
                        <a14:foregroundMark x1="74373" y1="87500" x2="74373" y2="87500"/>
                        <a14:foregroundMark x1="82451" y1="83000" x2="82451" y2="83000"/>
                        <a14:foregroundMark x1="82730" y1="85000" x2="82730" y2="85000"/>
                        <a14:foregroundMark x1="82173" y1="80750" x2="82173" y2="80750"/>
                        <a14:foregroundMark x1="82173" y1="78000" x2="82173" y2="78000"/>
                        <a14:foregroundMark x1="81894" y1="75250" x2="81894" y2="75250"/>
                        <a14:foregroundMark x1="81337" y1="71250" x2="81337" y2="71250"/>
                        <a14:foregroundMark x1="81058" y1="68750" x2="81058" y2="68750"/>
                        <a14:foregroundMark x1="81058" y1="66750" x2="81058" y2="66750"/>
                        <a14:foregroundMark x1="80223" y1="60750" x2="80223" y2="60750"/>
                        <a14:foregroundMark x1="74095" y1="75750" x2="74095" y2="75750"/>
                        <a14:foregroundMark x1="74095" y1="72000" x2="74095" y2="72000"/>
                        <a14:foregroundMark x1="74095" y1="68500" x2="74095" y2="68500"/>
                        <a14:foregroundMark x1="74095" y1="64750" x2="74095" y2="64750"/>
                        <a14:foregroundMark x1="73816" y1="60000" x2="73816" y2="60000"/>
                        <a14:foregroundMark x1="73538" y1="55750" x2="73538" y2="55750"/>
                        <a14:foregroundMark x1="73259" y1="50500" x2="73259" y2="50500"/>
                        <a14:foregroundMark x1="72981" y1="47750" x2="72981" y2="47750"/>
                        <a14:foregroundMark x1="73259" y1="52500" x2="73259" y2="52500"/>
                        <a14:foregroundMark x1="73259" y1="54250" x2="73259" y2="54250"/>
                        <a14:foregroundMark x1="73259" y1="51750" x2="73259" y2="51750"/>
                        <a14:foregroundMark x1="79666" y1="52250" x2="79666" y2="52250"/>
                        <a14:foregroundMark x1="79109" y1="48250" x2="79109" y2="48250"/>
                        <a14:foregroundMark x1="80223" y1="56500" x2="80223" y2="56500"/>
                        <a14:foregroundMark x1="80223" y1="59250" x2="80223" y2="59250"/>
                        <a14:foregroundMark x1="79666" y1="54500" x2="79666" y2="54500"/>
                        <a14:foregroundMark x1="73816" y1="58250" x2="73816" y2="58250"/>
                        <a14:foregroundMark x1="73816" y1="63000" x2="73816" y2="63000"/>
                        <a14:foregroundMark x1="73816" y1="57250" x2="73816" y2="57250"/>
                        <a14:foregroundMark x1="80501" y1="64000" x2="80501" y2="64000"/>
                        <a14:foregroundMark x1="74095" y1="74000" x2="74095" y2="74000"/>
                        <a14:foregroundMark x1="81616" y1="73000" x2="81616" y2="73000"/>
                        <a14:foregroundMark x1="81894" y1="77250" x2="81894" y2="77250"/>
                        <a14:foregroundMark x1="74095" y1="79500" x2="74095" y2="79500"/>
                        <a14:foregroundMark x1="81894" y1="74500" x2="81894" y2="74500"/>
                        <a14:foregroundMark x1="81894" y1="73750" x2="81894" y2="73750"/>
                        <a14:foregroundMark x1="72423" y1="39000" x2="72423" y2="39000"/>
                        <a14:foregroundMark x1="72145" y1="34750" x2="72145" y2="34750"/>
                        <a14:foregroundMark x1="78273" y1="33500" x2="78273" y2="33500"/>
                        <a14:foregroundMark x1="78552" y1="39250" x2="78552" y2="39250"/>
                        <a14:foregroundMark x1="78273" y1="36500" x2="78273" y2="36500"/>
                        <a14:foregroundMark x1="78830" y1="40750" x2="78830" y2="40750"/>
                        <a14:foregroundMark x1="72702" y1="42000" x2="72702" y2="42000"/>
                        <a14:foregroundMark x1="72423" y1="37500" x2="72423" y2="37500"/>
                        <a14:foregroundMark x1="72423" y1="36000" x2="72423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28" y="1475677"/>
            <a:ext cx="1474900" cy="154976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364" b="99091" l="1091" r="996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">
            <a:off x="6431044" y="683648"/>
            <a:ext cx="822071" cy="967179"/>
          </a:xfrm>
          <a:prstGeom prst="rect">
            <a:avLst/>
          </a:prstGeom>
        </p:spPr>
      </p:pic>
      <p:pic>
        <p:nvPicPr>
          <p:cNvPr id="22" name="Picture 22" descr="https://electrosome.com/wp-content/uploads/2012/12/Push-Button-Switch.jpg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8" y="769071"/>
            <a:ext cx="880385" cy="8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94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21</Words>
  <Application>Microsoft Office PowerPoint</Application>
  <PresentationFormat>Presentación en pantalla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Fortunato Oliden Martinez</dc:creator>
  <cp:lastModifiedBy>Emprendedor 01</cp:lastModifiedBy>
  <cp:revision>47</cp:revision>
  <dcterms:created xsi:type="dcterms:W3CDTF">2016-07-05T21:51:04Z</dcterms:created>
  <dcterms:modified xsi:type="dcterms:W3CDTF">2017-03-10T16:05:09Z</dcterms:modified>
</cp:coreProperties>
</file>