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7630-AAC8-C99F-CCDE-BD374CB60B2D}"/>
              </a:ext>
            </a:extLst>
          </p:cNvPr>
          <p:cNvSpPr>
            <a:spLocks noGrp="1"/>
          </p:cNvSpPr>
          <p:nvPr>
            <p:ph type="ctrTitle"/>
          </p:nvPr>
        </p:nvSpPr>
        <p:spPr>
          <a:xfrm>
            <a:off x="1737877" y="512617"/>
            <a:ext cx="7891031" cy="2133455"/>
          </a:xfrm>
        </p:spPr>
        <p:txBody>
          <a:bodyPr/>
          <a:lstStyle/>
          <a:p>
            <a:pPr algn="ctr"/>
            <a:r>
              <a:rPr lang="en-US" dirty="0"/>
              <a:t>mini cashier system</a:t>
            </a:r>
          </a:p>
        </p:txBody>
      </p:sp>
      <p:sp>
        <p:nvSpPr>
          <p:cNvPr id="3" name="Subtitle 2">
            <a:extLst>
              <a:ext uri="{FF2B5EF4-FFF2-40B4-BE49-F238E27FC236}">
                <a16:creationId xmlns:a16="http://schemas.microsoft.com/office/drawing/2014/main" id="{3B736020-37F3-1419-2159-E053D43655BA}"/>
              </a:ext>
            </a:extLst>
          </p:cNvPr>
          <p:cNvSpPr>
            <a:spLocks noGrp="1"/>
          </p:cNvSpPr>
          <p:nvPr>
            <p:ph type="subTitle" idx="1"/>
          </p:nvPr>
        </p:nvSpPr>
        <p:spPr>
          <a:xfrm>
            <a:off x="2250498" y="2895455"/>
            <a:ext cx="6505575" cy="3449928"/>
          </a:xfrm>
        </p:spPr>
        <p:txBody>
          <a:bodyPr/>
          <a:lstStyle/>
          <a:p>
            <a:r>
              <a:rPr lang="en-US" dirty="0"/>
              <a:t>Team name: t amore</a:t>
            </a:r>
          </a:p>
          <a:p>
            <a:r>
              <a:rPr lang="en-US" dirty="0"/>
              <a:t>Leader’s name: </a:t>
            </a:r>
            <a:r>
              <a:rPr lang="en-US" dirty="0" err="1"/>
              <a:t>rona</a:t>
            </a:r>
            <a:r>
              <a:rPr lang="en-US" dirty="0"/>
              <a:t> joy </a:t>
            </a:r>
            <a:r>
              <a:rPr lang="en-US" dirty="0" err="1"/>
              <a:t>morano</a:t>
            </a:r>
            <a:endParaRPr lang="en-US" dirty="0"/>
          </a:p>
          <a:p>
            <a:r>
              <a:rPr lang="en-US" dirty="0"/>
              <a:t>Member’s name: Ericka </a:t>
            </a:r>
            <a:r>
              <a:rPr lang="en-US" dirty="0" err="1"/>
              <a:t>kate</a:t>
            </a:r>
            <a:r>
              <a:rPr lang="en-US" dirty="0"/>
              <a:t> Gregorio</a:t>
            </a:r>
          </a:p>
          <a:p>
            <a:r>
              <a:rPr lang="en-US" dirty="0"/>
              <a:t>                           </a:t>
            </a:r>
            <a:r>
              <a:rPr lang="en-US" dirty="0" err="1"/>
              <a:t>osmhar</a:t>
            </a:r>
            <a:r>
              <a:rPr lang="en-US" dirty="0"/>
              <a:t> </a:t>
            </a:r>
            <a:r>
              <a:rPr lang="en-US" dirty="0" err="1"/>
              <a:t>lenoux</a:t>
            </a:r>
            <a:r>
              <a:rPr lang="en-US" dirty="0"/>
              <a:t> </a:t>
            </a:r>
            <a:r>
              <a:rPr lang="en-US" dirty="0" err="1"/>
              <a:t>solilap</a:t>
            </a:r>
            <a:endParaRPr lang="en-US" dirty="0"/>
          </a:p>
          <a:p>
            <a:r>
              <a:rPr lang="en-US" dirty="0"/>
              <a:t>                           </a:t>
            </a:r>
            <a:r>
              <a:rPr lang="en-US" dirty="0" err="1"/>
              <a:t>marvi</a:t>
            </a:r>
            <a:r>
              <a:rPr lang="en-US" dirty="0"/>
              <a:t> </a:t>
            </a:r>
            <a:r>
              <a:rPr lang="en-US" dirty="0" err="1"/>
              <a:t>diane</a:t>
            </a:r>
            <a:r>
              <a:rPr lang="en-US" dirty="0"/>
              <a:t> </a:t>
            </a:r>
            <a:r>
              <a:rPr lang="en-US" dirty="0" err="1"/>
              <a:t>dellomes</a:t>
            </a:r>
            <a:endParaRPr lang="en-US" dirty="0"/>
          </a:p>
          <a:p>
            <a:r>
              <a:rPr lang="en-US" dirty="0"/>
              <a:t>                           </a:t>
            </a:r>
            <a:r>
              <a:rPr lang="en-US" dirty="0" err="1"/>
              <a:t>therence</a:t>
            </a:r>
            <a:r>
              <a:rPr lang="en-US" dirty="0"/>
              <a:t> </a:t>
            </a:r>
            <a:r>
              <a:rPr lang="en-US" dirty="0" err="1"/>
              <a:t>hilcee</a:t>
            </a:r>
            <a:r>
              <a:rPr lang="en-US" dirty="0"/>
              <a:t> </a:t>
            </a:r>
            <a:r>
              <a:rPr lang="en-US" dirty="0" err="1"/>
              <a:t>defante</a:t>
            </a:r>
            <a:endParaRPr lang="en-US" dirty="0"/>
          </a:p>
        </p:txBody>
      </p:sp>
    </p:spTree>
    <p:extLst>
      <p:ext uri="{BB962C8B-B14F-4D97-AF65-F5344CB8AC3E}">
        <p14:creationId xmlns:p14="http://schemas.microsoft.com/office/powerpoint/2010/main" val="113761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BF7C4E-C1BD-AD5D-B5BF-8F84E6112A0B}"/>
              </a:ext>
            </a:extLst>
          </p:cNvPr>
          <p:cNvSpPr txBox="1"/>
          <p:nvPr/>
        </p:nvSpPr>
        <p:spPr>
          <a:xfrm>
            <a:off x="1274618" y="482734"/>
            <a:ext cx="7938655" cy="6204712"/>
          </a:xfrm>
          <a:prstGeom prst="rect">
            <a:avLst/>
          </a:prstGeom>
          <a:noFill/>
        </p:spPr>
        <p:txBody>
          <a:bodyPr wrap="square">
            <a:spAutoFit/>
          </a:bodyPr>
          <a:lstStyle/>
          <a:p>
            <a:pPr marL="0" marR="0">
              <a:lnSpc>
                <a:spcPct val="107000"/>
              </a:lnSpc>
              <a:spcBef>
                <a:spcPts val="0"/>
              </a:spcBef>
              <a:spcAft>
                <a:spcPts val="800"/>
              </a:spcAft>
            </a:pPr>
            <a:r>
              <a:rPr lang="en-US" b="1" dirty="0">
                <a:effectLst/>
                <a:latin typeface="Bahnschrift SemiLight SemiConde" panose="020B0502040204020203" pitchFamily="34" charset="0"/>
                <a:ea typeface="Calibri" panose="020F0502020204030204" pitchFamily="34" charset="0"/>
                <a:cs typeface="Times New Roman" panose="02020603050405020304" pitchFamily="18" charset="0"/>
              </a:rPr>
              <a:t>Description</a:t>
            </a:r>
            <a:r>
              <a:rPr lang="en-US" dirty="0">
                <a:effectLst/>
                <a:latin typeface="Bahnschrift SemiLight SemiConde" panose="020B0502040204020203"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dirty="0">
                <a:effectLst/>
                <a:latin typeface="Bahnschrift SemiLight SemiConde" panose="020B0502040204020203" pitchFamily="34" charset="0"/>
                <a:ea typeface="Calibri" panose="020F0502020204030204" pitchFamily="34" charset="0"/>
                <a:cs typeface="Times New Roman" panose="02020603050405020304" pitchFamily="18" charset="0"/>
              </a:rPr>
              <a:t>This mini cashiering system is at a local store that has 13 items in total, 8 food items and 5 beverage items. Each item has a number before them assigned, the number beside the items will determine the price of the product that the customer picks to total the correct and exact amount of the customer’s expenses. </a:t>
            </a:r>
          </a:p>
          <a:p>
            <a:pPr marL="0" marR="0">
              <a:lnSpc>
                <a:spcPct val="107000"/>
              </a:lnSpc>
              <a:spcBef>
                <a:spcPts val="0"/>
              </a:spcBef>
              <a:spcAft>
                <a:spcPts val="800"/>
              </a:spcAft>
            </a:pPr>
            <a:endParaRPr lang="en-US" sz="2400" dirty="0">
              <a:latin typeface="Bahnschrift SemiLight SemiConde"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customer wants a few items from the store and does not know the total of the items that she will possibly buy from the store. The store only offers what’s in the shelf which means the customer’s choices are limited, but since there are 18 items in the shelf, if a customer wants to eat or drink something that is in the shelf it is then guaranteed that she can buy what she wants from the store.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customer wants 5 pieces of lumpia, a corndog, and 2 orders of Nachos, for drink she wants a boba milkshake. The mission is to help the customer know the total of the items she wants to get. The customer may proceed to pick the products that interests her as long as the product is in the shelf the mini cashier system will be able to total the exact amount she has to pay.</a:t>
            </a:r>
          </a:p>
          <a:p>
            <a:pPr marL="0" marR="0">
              <a:lnSpc>
                <a:spcPct val="107000"/>
              </a:lnSpc>
              <a:spcBef>
                <a:spcPts val="0"/>
              </a:spcBef>
              <a:spcAft>
                <a:spcPts val="800"/>
              </a:spcAft>
            </a:pPr>
            <a:endParaRPr lang="en-US" sz="2400" dirty="0">
              <a:effectLst/>
              <a:latin typeface="Bahnschrift SemiLight SemiConde"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749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7E8C73-D35F-29AF-EDA2-0248B6C2520B}"/>
              </a:ext>
            </a:extLst>
          </p:cNvPr>
          <p:cNvSpPr txBox="1"/>
          <p:nvPr/>
        </p:nvSpPr>
        <p:spPr>
          <a:xfrm>
            <a:off x="1449531" y="590786"/>
            <a:ext cx="9071263" cy="2256323"/>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Input format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program’s requirement to run or the input format of our mini cashier system is for the user or the customer to enter the number that she likes from the shelf and then asks for the quantity of the item. The program will ask if the customer needs or wants more items, if so, the customer can pick the number of the other item that she wants and the program will add it to the items that will be totaled if there are no more additions, the customer must enter number 14 for the program to show the total of the chosen items and products.</a:t>
            </a:r>
          </a:p>
        </p:txBody>
      </p:sp>
      <p:sp>
        <p:nvSpPr>
          <p:cNvPr id="7" name="TextBox 6">
            <a:extLst>
              <a:ext uri="{FF2B5EF4-FFF2-40B4-BE49-F238E27FC236}">
                <a16:creationId xmlns:a16="http://schemas.microsoft.com/office/drawing/2014/main" id="{6187E466-3ACA-3631-36B9-10B129AD1085}"/>
              </a:ext>
            </a:extLst>
          </p:cNvPr>
          <p:cNvSpPr txBox="1"/>
          <p:nvPr/>
        </p:nvSpPr>
        <p:spPr>
          <a:xfrm>
            <a:off x="1449531" y="3027218"/>
            <a:ext cx="9292937" cy="1367234"/>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Constraint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mini cashier is limited to 13 items and these products are the only products that the mini cashier system can total the sum. If the product chosen is not from the shelf, means that it won’t be counted in the total of the cashier system.</a:t>
            </a:r>
          </a:p>
        </p:txBody>
      </p:sp>
      <p:sp>
        <p:nvSpPr>
          <p:cNvPr id="9" name="TextBox 8">
            <a:extLst>
              <a:ext uri="{FF2B5EF4-FFF2-40B4-BE49-F238E27FC236}">
                <a16:creationId xmlns:a16="http://schemas.microsoft.com/office/drawing/2014/main" id="{F2750730-5994-311E-D758-F60D31206978}"/>
              </a:ext>
            </a:extLst>
          </p:cNvPr>
          <p:cNvSpPr txBox="1"/>
          <p:nvPr/>
        </p:nvSpPr>
        <p:spPr>
          <a:xfrm>
            <a:off x="1449531" y="4768524"/>
            <a:ext cx="6102926" cy="1663597"/>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Output format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program will display the total amount of expenses the buyer needs to pay for their chosen products and ask for the payment amount before finally displaying the customer’s change.</a:t>
            </a:r>
          </a:p>
        </p:txBody>
      </p:sp>
    </p:spTree>
    <p:extLst>
      <p:ext uri="{BB962C8B-B14F-4D97-AF65-F5344CB8AC3E}">
        <p14:creationId xmlns:p14="http://schemas.microsoft.com/office/powerpoint/2010/main" val="130530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72C7A4-D483-AF03-B08E-7068EEA515D3}"/>
              </a:ext>
            </a:extLst>
          </p:cNvPr>
          <p:cNvSpPr txBox="1"/>
          <p:nvPr/>
        </p:nvSpPr>
        <p:spPr>
          <a:xfrm>
            <a:off x="1402773" y="832161"/>
            <a:ext cx="8420100" cy="1766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Output format: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program will display the total amount of expenses the buyer needs to pay for their chosen products and ask for the payment amount before finally displaying the customer’s change.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TextBox 6">
            <a:extLst>
              <a:ext uri="{FF2B5EF4-FFF2-40B4-BE49-F238E27FC236}">
                <a16:creationId xmlns:a16="http://schemas.microsoft.com/office/drawing/2014/main" id="{77CC76C2-7E61-2A06-7E24-800ECAAA68E2}"/>
              </a:ext>
            </a:extLst>
          </p:cNvPr>
          <p:cNvSpPr txBox="1"/>
          <p:nvPr/>
        </p:nvSpPr>
        <p:spPr>
          <a:xfrm>
            <a:off x="5952259" y="2598350"/>
            <a:ext cx="3293918" cy="23703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Sample output:</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65</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Amount of money received: 100</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Change is: 35</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“Thank you come again”</a:t>
            </a:r>
          </a:p>
        </p:txBody>
      </p:sp>
      <p:sp>
        <p:nvSpPr>
          <p:cNvPr id="9" name="TextBox 8">
            <a:extLst>
              <a:ext uri="{FF2B5EF4-FFF2-40B4-BE49-F238E27FC236}">
                <a16:creationId xmlns:a16="http://schemas.microsoft.com/office/drawing/2014/main" id="{82F5AF6F-6F5B-CF02-80A7-6D80FB8D2959}"/>
              </a:ext>
            </a:extLst>
          </p:cNvPr>
          <p:cNvSpPr txBox="1"/>
          <p:nvPr/>
        </p:nvSpPr>
        <p:spPr>
          <a:xfrm>
            <a:off x="1402773" y="2598350"/>
            <a:ext cx="3972791" cy="316824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Sample input:</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Item: 2</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Quantity: 5</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Item:5</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Quatity:2</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Item: 13</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Quantity: 1</a:t>
            </a:r>
          </a:p>
        </p:txBody>
      </p:sp>
    </p:spTree>
    <p:extLst>
      <p:ext uri="{BB962C8B-B14F-4D97-AF65-F5344CB8AC3E}">
        <p14:creationId xmlns:p14="http://schemas.microsoft.com/office/powerpoint/2010/main" val="2940301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7851C-935B-E6E3-A83F-5566D7A7C16B}"/>
              </a:ext>
            </a:extLst>
          </p:cNvPr>
          <p:cNvSpPr txBox="1"/>
          <p:nvPr/>
        </p:nvSpPr>
        <p:spPr>
          <a:xfrm>
            <a:off x="1375063" y="448536"/>
            <a:ext cx="3501737" cy="356719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Sample input: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Item: 2</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Quantity: 5</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Item:5</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Quatity:2</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Item: 13</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Quantity: 1</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B22E215C-63F4-5DDE-DFC0-87B5A226717B}"/>
              </a:ext>
            </a:extLst>
          </p:cNvPr>
          <p:cNvSpPr txBox="1"/>
          <p:nvPr/>
        </p:nvSpPr>
        <p:spPr>
          <a:xfrm>
            <a:off x="3037609" y="2243836"/>
            <a:ext cx="6102926"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31588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TotalTime>
  <Words>558</Words>
  <Application>Microsoft Office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Bahnschrift SemiLight SemiConde</vt:lpstr>
      <vt:lpstr>Calibri</vt:lpstr>
      <vt:lpstr>Tw Cen MT</vt:lpstr>
      <vt:lpstr>Circuit</vt:lpstr>
      <vt:lpstr>mini cashier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cashier system</dc:title>
  <dc:creator>okamz</dc:creator>
  <cp:lastModifiedBy>okamz</cp:lastModifiedBy>
  <cp:revision>1</cp:revision>
  <dcterms:created xsi:type="dcterms:W3CDTF">2022-11-27T05:33:58Z</dcterms:created>
  <dcterms:modified xsi:type="dcterms:W3CDTF">2022-11-27T06:01:28Z</dcterms:modified>
</cp:coreProperties>
</file>