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72" r:id="rId4"/>
    <p:sldId id="259" r:id="rId5"/>
    <p:sldId id="270" r:id="rId6"/>
    <p:sldId id="268" r:id="rId7"/>
    <p:sldId id="269" r:id="rId8"/>
    <p:sldId id="271" r:id="rId9"/>
  </p:sldIdLst>
  <p:sldSz cx="9144000" cy="5143500" type="screen16x9"/>
  <p:notesSz cx="6858000" cy="9144000"/>
  <p:embeddedFontLst>
    <p:embeddedFont>
      <p:font typeface="Quicksan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UML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dk1"/>
                </a:solidFill>
              </a:rPr>
              <a:t>Olá !!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Eu sou ERICK ALVES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E vim mostrar pra vocês o que eu pensei como solução para o tema proposto de: OPORTUNIDADES DE EMPREGO</a:t>
            </a: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519B-6F46-1FAA-DBDC-A779A4C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Minicenário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2580D-F413-196F-2396-84AC823EF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61B8F-E7C7-B6A8-9B50-EF20CD58CAEC}"/>
              </a:ext>
            </a:extLst>
          </p:cNvPr>
          <p:cNvSpPr txBox="1"/>
          <p:nvPr/>
        </p:nvSpPr>
        <p:spPr>
          <a:xfrm>
            <a:off x="1057275" y="1028700"/>
            <a:ext cx="761047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1200" b="0" i="0" dirty="0">
              <a:solidFill>
                <a:srgbClr val="D1D5DB"/>
              </a:solidFill>
              <a:effectLst/>
              <a:latin typeface="Quicksand" panose="020B0604020202020204" charset="0"/>
            </a:endParaRP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A empresa "ABC Tecnologia" está procurando preencher uma vaga para o cargo de "Desenvolvedor de Software". Eles postaram a vaga em um site de empregos e agora estão recebendo candidaturas de pessoas interessadas.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Para gerenciar esse processo de seleção, a empresa utiliza um sistema de recrutamento que utiliza as classes Vaga, Empresa, Cargo, Pessoa e Candidato.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A classe Vaga armazena informações sobre a posição a ser preenchida, como o nome do cargo, a descrição das responsabilidades e requisitos do trabalho e o salário oferecido.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A classe Empresa representa a organização que está oferecendo a vaga e armazena informações sobre ela, como o nome da empresa, sua descrição e suas políticas de recursos humanos.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A classe Cargo define as atribuições, responsabilidades e requisitos para o trabalho que está sendo oferecido.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A classe Pessoa representa qualquer indivíduo que possa estar envolvido no processo de seleção, incluindo candidatos, recrutadores e gerentes de contratação.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Por fim, a classe Candidato é usada para armazenar informações específicas sobre as pessoas que se candidatam à vaga, como seus currículos, histórico profissional e informações de contato.</a:t>
            </a:r>
          </a:p>
          <a:p>
            <a:pPr algn="l"/>
            <a:r>
              <a:rPr lang="pt-BR" sz="12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Com essas classes, a empresa pode facilmente gerenciar o processo de seleção, avaliando as candidaturas e determinando quais candidatos possuem as qualificações necessárias para preencher a vaga. Além disso, a empresa pode manter um registro completo de todas as informações relevantes sobre a vaga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8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Classes, métodos e atributos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E17-6DCE-F14A-EC77-B498DCB9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Classes, </a:t>
            </a:r>
            <a:r>
              <a:rPr lang="pt-BR" dirty="0">
                <a:latin typeface="Quicksand" panose="020B0604020202020204" charset="0"/>
              </a:rPr>
              <a:t>métodos</a:t>
            </a:r>
            <a:r>
              <a:rPr lang="pt-BR" dirty="0"/>
              <a:t> e atributos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5C1F1-AE7C-6DDC-3CBB-CE00B362F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48BD0-D0BC-5FDF-CE65-F1F7FB3B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91" y="1941962"/>
            <a:ext cx="2715409" cy="1899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04E30-BC99-F45A-644B-D0887F1E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68" y="1331089"/>
            <a:ext cx="2760357" cy="30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FE10-C95C-AA49-3C6A-641A9552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Classes, métodos e atributos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503A0-7929-C5CA-60FA-C4BAFAB55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D5463-F902-9A9C-3740-7638D063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35" y="1721156"/>
            <a:ext cx="2715409" cy="2295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9E3CD-D717-6113-A03B-35EE33E3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3" y="1836119"/>
            <a:ext cx="2749642" cy="2066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7BE79-428B-072D-AD77-9F176280A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018" y="1807365"/>
            <a:ext cx="2256954" cy="21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9F32-535A-F71C-6D67-C9921172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UML Completo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DA2C8-697F-3ACA-3DA9-394D489C17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E57F2-0D11-9C10-D14B-D271CBF4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64" y="1713799"/>
            <a:ext cx="5073805" cy="41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4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10BB-204B-4BD6-C701-0B8CF8F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Explicações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45ED7-4F3B-3227-8B50-903D63CEC4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DFDFE-5A7C-710C-7807-EB82EB081969}"/>
              </a:ext>
            </a:extLst>
          </p:cNvPr>
          <p:cNvSpPr txBox="1"/>
          <p:nvPr/>
        </p:nvSpPr>
        <p:spPr>
          <a:xfrm>
            <a:off x="1066800" y="1038225"/>
            <a:ext cx="77247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Quicksand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Quicksand" panose="020B0604020202020204" charset="0"/>
              </a:rPr>
              <a:t>- Classe Abstrata Pessoa, pois demonstra muito bem a essência da idéia, que é não poder instaciar diretamente uma classe, e também poderia ser criadas outros filhos dela, caso houvesse necessidade.</a:t>
            </a:r>
          </a:p>
          <a:p>
            <a:endParaRPr lang="pt-BR" dirty="0">
              <a:solidFill>
                <a:schemeClr val="bg1"/>
              </a:solidFill>
              <a:latin typeface="Quicksand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Quicksand" panose="020B0604020202020204" charset="0"/>
              </a:rPr>
              <a:t>- Relação de Herança enttre a classe abstrata é a única forma de acessar os métodos e atributos de pessoa, buscando facilitar o projeto.</a:t>
            </a:r>
          </a:p>
          <a:p>
            <a:endParaRPr lang="pt-BR" dirty="0">
              <a:solidFill>
                <a:schemeClr val="bg1"/>
              </a:solidFill>
              <a:latin typeface="Quicksand" panose="020B0604020202020204" charset="0"/>
            </a:endParaRPr>
          </a:p>
          <a:p>
            <a:pPr algn="l"/>
            <a:r>
              <a:rPr lang="pt-BR" dirty="0">
                <a:solidFill>
                  <a:schemeClr val="bg1"/>
                </a:solidFill>
                <a:latin typeface="Quicksand" panose="020B0604020202020204" charset="0"/>
              </a:rPr>
              <a:t>- A </a:t>
            </a:r>
            <a:r>
              <a:rPr lang="pt-BR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melhor relação entre as classes Empresa e Vaga seria de composição.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Isso porque uma vaga só pode existir se houver uma empresa associada a ela, e a empresa é responsável por criar e gerenciar as suas vagas. Em outras palavras, uma Vaga é parte de uma Empresa e não pode existir sem ela.</a:t>
            </a:r>
          </a:p>
          <a:p>
            <a:endParaRPr lang="pt-BR" dirty="0">
              <a:solidFill>
                <a:schemeClr val="bg1"/>
              </a:solidFill>
              <a:latin typeface="Quicksand" panose="020B060402020202020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Quicksand" panose="020B0604020202020204" charset="0"/>
              </a:rPr>
              <a:t>-  U</a:t>
            </a:r>
            <a:r>
              <a:rPr lang="pt-BR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ma Empresa pode ter várias Vagas, e cada Vaga pode ter um único Cargo associado. Relação empresa, cargo.</a:t>
            </a:r>
          </a:p>
          <a:p>
            <a:endParaRPr lang="pt-BR" dirty="0">
              <a:solidFill>
                <a:srgbClr val="D1D5DB"/>
              </a:solidFill>
              <a:latin typeface="Quicksand" panose="020B060402020202020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82026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452</Words>
  <Application>Microsoft Office PowerPoint</Application>
  <PresentationFormat>On-screen Show (16:9)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Quicksand</vt:lpstr>
      <vt:lpstr>Arial</vt:lpstr>
      <vt:lpstr>Eleanor template</vt:lpstr>
      <vt:lpstr>Diagrama UML</vt:lpstr>
      <vt:lpstr>Olá !!</vt:lpstr>
      <vt:lpstr>Minicenário</vt:lpstr>
      <vt:lpstr>Classes, métodos e atributos</vt:lpstr>
      <vt:lpstr>Classes, métodos e atributos</vt:lpstr>
      <vt:lpstr>Classes, métodos e atributos</vt:lpstr>
      <vt:lpstr>Diagrama UML Completo</vt:lpstr>
      <vt:lpstr>Explicações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UML</dc:title>
  <dc:creator>Erick Alves</dc:creator>
  <cp:lastModifiedBy>Erick Alves</cp:lastModifiedBy>
  <cp:revision>10</cp:revision>
  <dcterms:modified xsi:type="dcterms:W3CDTF">2023-05-03T12:17:02Z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2023-05-01T20:41:39Z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6d1a393f-1bf9-4cb5-a332-fafd8c3e42f9</vt:lpwstr>
  </property>
  <property fmtid="{D5CDD505-2E9C-101B-9397-08002B2CF9AE}" pid="7" name="MSIP_Label_defa4170-0d19-0005-0004-bc88714345d2_ActionId">
    <vt:lpwstr>e77aac75-36b5-4788-af26-50c68e0ab469</vt:lpwstr>
  </property>
  <property fmtid="{D5CDD505-2E9C-101B-9397-08002B2CF9AE}" pid="8" name="MSIP_Label_defa4170-0d19-0005-0004-bc88714345d2_ContentBits">
    <vt:lpwstr>0</vt:lpwstr>
  </property>
</Properties>
</file>