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75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1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40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55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1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312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45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3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68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42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68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16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23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23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2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85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0EEF849-D132-4745-A274-9EC58EDDEE46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598746C-9450-4AB1-A07A-92BEA6C4D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847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dirty="0" smtClean="0">
                <a:solidFill>
                  <a:srgbClr val="06007A"/>
                </a:solidFill>
                <a:latin typeface="Arial Black" panose="020B0A040201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jquery</a:t>
            </a:r>
            <a:endParaRPr lang="pt-BR" sz="9600" dirty="0">
              <a:solidFill>
                <a:srgbClr val="06007A"/>
              </a:solidFill>
              <a:latin typeface="Arial Black" panose="020B0A040201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779522"/>
            <a:ext cx="8676222" cy="1905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Escreva menos, faça mais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251" y="5986032"/>
            <a:ext cx="2782296" cy="7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smtClean="0"/>
              <a:t>Integrantes</a:t>
            </a:r>
            <a:r>
              <a:rPr lang="pt-BR" sz="5400" b="1" dirty="0" smtClean="0"/>
              <a:t>: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309552"/>
            <a:ext cx="9905998" cy="3124201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Ana Clara Melo </a:t>
            </a:r>
            <a:r>
              <a:rPr lang="pt-BR" sz="2400" dirty="0" err="1" smtClean="0"/>
              <a:t>Senne</a:t>
            </a:r>
            <a:endParaRPr lang="pt-BR" sz="2400" dirty="0"/>
          </a:p>
          <a:p>
            <a:r>
              <a:rPr lang="pt-BR" sz="2400" dirty="0" smtClean="0"/>
              <a:t>Erick </a:t>
            </a:r>
            <a:r>
              <a:rPr lang="pt-BR" sz="2400" dirty="0" err="1" smtClean="0"/>
              <a:t>Araujo</a:t>
            </a:r>
            <a:r>
              <a:rPr lang="pt-BR" sz="2400" dirty="0" smtClean="0"/>
              <a:t> Barbosa</a:t>
            </a:r>
          </a:p>
          <a:p>
            <a:r>
              <a:rPr lang="pt-BR" sz="2400" dirty="0" smtClean="0"/>
              <a:t>Fabrício Santos</a:t>
            </a:r>
          </a:p>
          <a:p>
            <a:r>
              <a:rPr lang="pt-BR" sz="2400" dirty="0" smtClean="0"/>
              <a:t>Gabriel Duarte Santos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512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48992"/>
            <a:ext cx="9905998" cy="1038896"/>
          </a:xfrm>
        </p:spPr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O que é?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375893"/>
            <a:ext cx="6667498" cy="5482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</a:p>
          <a:p>
            <a:r>
              <a:rPr lang="pt-BR" sz="2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John </a:t>
            </a:r>
            <a:r>
              <a:rPr lang="pt-BR" sz="2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Resig</a:t>
            </a:r>
            <a:r>
              <a:rPr lang="pt-BR" sz="24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,</a:t>
            </a:r>
            <a:r>
              <a:rPr lang="pt-BR" sz="2400" dirty="0" smtClean="0">
                <a:effectLst/>
              </a:rPr>
              <a:t> </a:t>
            </a:r>
            <a:r>
              <a:rPr lang="pt-BR" sz="2400" dirty="0">
                <a:effectLst/>
              </a:rPr>
              <a:t>em dezembro de 2006 </a:t>
            </a:r>
            <a:r>
              <a:rPr lang="pt-BR" sz="2400" dirty="0" smtClean="0">
                <a:effectLst/>
              </a:rPr>
              <a:t>;</a:t>
            </a:r>
          </a:p>
          <a:p>
            <a:r>
              <a:rPr lang="pt-BR" sz="2400" dirty="0" smtClean="0">
                <a:effectLst/>
              </a:rPr>
              <a:t>GNU (General </a:t>
            </a:r>
            <a:r>
              <a:rPr lang="pt-BR" sz="2400" dirty="0" err="1">
                <a:effectLst/>
              </a:rPr>
              <a:t>Public</a:t>
            </a:r>
            <a:r>
              <a:rPr lang="pt-BR" sz="2400" dirty="0">
                <a:effectLst/>
              </a:rPr>
              <a:t> </a:t>
            </a:r>
            <a:r>
              <a:rPr lang="pt-BR" sz="2400" dirty="0" err="1" smtClean="0">
                <a:effectLst/>
              </a:rPr>
              <a:t>License</a:t>
            </a:r>
            <a:r>
              <a:rPr lang="pt-BR" sz="2400" dirty="0" smtClean="0">
                <a:effectLst/>
              </a:rPr>
              <a:t>);</a:t>
            </a:r>
          </a:p>
          <a:p>
            <a:r>
              <a:rPr lang="pt-BR" sz="2400" dirty="0">
                <a:effectLst/>
              </a:rPr>
              <a:t>MIT (GNU General </a:t>
            </a:r>
            <a:r>
              <a:rPr lang="pt-BR" sz="2400" dirty="0" err="1">
                <a:effectLst/>
              </a:rPr>
              <a:t>Public</a:t>
            </a:r>
            <a:r>
              <a:rPr lang="pt-BR" sz="2400" dirty="0">
                <a:effectLst/>
              </a:rPr>
              <a:t> </a:t>
            </a:r>
            <a:r>
              <a:rPr lang="pt-BR" sz="2400" dirty="0" err="1" smtClean="0">
                <a:effectLst/>
              </a:rPr>
              <a:t>License</a:t>
            </a:r>
            <a:r>
              <a:rPr lang="pt-BR" sz="2400" dirty="0" smtClean="0">
                <a:effectLst/>
              </a:rPr>
              <a:t>);</a:t>
            </a:r>
          </a:p>
          <a:p>
            <a:endParaRPr lang="pt-BR" dirty="0" smtClean="0">
              <a:effectLst/>
            </a:endParaRPr>
          </a:p>
          <a:p>
            <a:r>
              <a:rPr lang="pt-BR" dirty="0" smtClean="0">
                <a:effectLst/>
              </a:rPr>
              <a:t>Usos:</a:t>
            </a:r>
          </a:p>
          <a:p>
            <a:pPr lvl="1"/>
            <a:r>
              <a:rPr lang="pt-BR" sz="2000" dirty="0">
                <a:effectLst/>
              </a:rPr>
              <a:t>Adicionarmos efeitos visuais e animações;</a:t>
            </a:r>
          </a:p>
          <a:p>
            <a:pPr lvl="1"/>
            <a:r>
              <a:rPr lang="pt-BR" sz="2000" dirty="0">
                <a:effectLst/>
              </a:rPr>
              <a:t>Acessarmos e manipularmos o DOM;</a:t>
            </a:r>
          </a:p>
          <a:p>
            <a:pPr lvl="1"/>
            <a:r>
              <a:rPr lang="pt-BR" sz="2000" dirty="0">
                <a:effectLst/>
              </a:rPr>
              <a:t>Carregarmos componentes Ajax;</a:t>
            </a:r>
          </a:p>
          <a:p>
            <a:pPr lvl="1"/>
            <a:r>
              <a:rPr lang="pt-BR" sz="2000" dirty="0">
                <a:effectLst/>
              </a:rPr>
              <a:t>Provermos interatividade;</a:t>
            </a:r>
          </a:p>
          <a:p>
            <a:pPr lvl="1"/>
            <a:r>
              <a:rPr lang="pt-BR" sz="2000" dirty="0">
                <a:effectLst/>
              </a:rPr>
              <a:t>Fazer alteração de conteúdo;</a:t>
            </a:r>
          </a:p>
          <a:p>
            <a:pPr lvl="1"/>
            <a:r>
              <a:rPr lang="pt-BR" sz="2000" dirty="0">
                <a:effectLst/>
              </a:rPr>
              <a:t>Simplificarmos tarefas </a:t>
            </a:r>
            <a:r>
              <a:rPr lang="pt-BR" sz="2000" dirty="0" err="1">
                <a:effectLst/>
              </a:rPr>
              <a:t>JavaScript</a:t>
            </a:r>
            <a:r>
              <a:rPr lang="pt-BR" sz="2000" dirty="0">
                <a:effectLst/>
              </a:rPr>
              <a:t>.</a:t>
            </a:r>
          </a:p>
          <a:p>
            <a:endParaRPr lang="pt-BR" dirty="0" smtClean="0">
              <a:effectLst/>
            </a:endParaRP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11" y="1604762"/>
            <a:ext cx="3791486" cy="37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8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b="1" dirty="0" smtClean="0"/>
              <a:t>Referências:</a:t>
            </a:r>
            <a:endParaRPr lang="pt-BR" sz="4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AUGUSTO, José. </a:t>
            </a:r>
            <a:r>
              <a:rPr lang="pt-BR" b="1" dirty="0" smtClean="0"/>
              <a:t>DEVMEDIA: </a:t>
            </a:r>
            <a:r>
              <a:rPr lang="pt-BR" b="1" dirty="0" err="1" smtClean="0"/>
              <a:t>jQuery</a:t>
            </a:r>
            <a:r>
              <a:rPr lang="pt-BR" b="1" dirty="0" smtClean="0"/>
              <a:t> Tutorial. </a:t>
            </a:r>
            <a:r>
              <a:rPr lang="pt-BR" dirty="0" smtClean="0"/>
              <a:t>Disponível em: &lt;</a:t>
            </a:r>
            <a:r>
              <a:rPr lang="pt-BR" dirty="0"/>
              <a:t>https://</a:t>
            </a:r>
            <a:r>
              <a:rPr lang="pt-BR" dirty="0" smtClean="0"/>
              <a:t>www.devmedia.com.br/jquery-tutorial/27299&gt; Acesso em: 05 de jun. 2019;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DEMOISELLE. </a:t>
            </a:r>
            <a:r>
              <a:rPr lang="pt-BR" b="1" dirty="0" smtClean="0"/>
              <a:t>Tipos de licença de Software. </a:t>
            </a:r>
            <a:r>
              <a:rPr lang="pt-BR" dirty="0" smtClean="0"/>
              <a:t>Disponível em: &lt;http</a:t>
            </a:r>
            <a:r>
              <a:rPr lang="pt-BR" dirty="0"/>
              <a:t>://</a:t>
            </a:r>
            <a:r>
              <a:rPr lang="pt-BR" dirty="0" smtClean="0"/>
              <a:t>demoiselle.sourceforge.net/process/ds/1.2.3-BETA1/ProcessoDemoisellePlugin/guidances/supportingmaterials/tiposLicencasSoftware_AD711F8B.html&gt;. Acesso em: 06 de Jun. 2019.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9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8626" y="357448"/>
            <a:ext cx="8676222" cy="3200400"/>
          </a:xfrm>
        </p:spPr>
        <p:txBody>
          <a:bodyPr/>
          <a:lstStyle/>
          <a:p>
            <a:r>
              <a:rPr lang="pt-BR" sz="6000" b="1" dirty="0" smtClean="0"/>
              <a:t>FIM</a:t>
            </a:r>
            <a:endParaRPr lang="pt-BR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4634" y="3537066"/>
            <a:ext cx="8676222" cy="19050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OBRIGADO </a:t>
            </a:r>
            <a:r>
              <a:rPr lang="pt-BR" sz="4000" smtClean="0"/>
              <a:t>PELA ATENÇÃO! </a:t>
            </a:r>
            <a:endParaRPr lang="pt-BR" sz="4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5585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63</TotalTime>
  <Words>90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Batang</vt:lpstr>
      <vt:lpstr>Century Gothic</vt:lpstr>
      <vt:lpstr>Wingdings</vt:lpstr>
      <vt:lpstr>Malha</vt:lpstr>
      <vt:lpstr>jquery</vt:lpstr>
      <vt:lpstr>Integrantes:</vt:lpstr>
      <vt:lpstr>O que é?</vt:lpstr>
      <vt:lpstr>Referências: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Gabriel</dc:creator>
  <cp:lastModifiedBy>GABRIEL DUARTE SANTOS</cp:lastModifiedBy>
  <cp:revision>14</cp:revision>
  <dcterms:created xsi:type="dcterms:W3CDTF">2019-06-05T20:53:49Z</dcterms:created>
  <dcterms:modified xsi:type="dcterms:W3CDTF">2019-06-07T11:43:02Z</dcterms:modified>
</cp:coreProperties>
</file>